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304" r:id="rId3"/>
    <p:sldId id="277" r:id="rId4"/>
    <p:sldId id="278" r:id="rId5"/>
    <p:sldId id="279" r:id="rId6"/>
    <p:sldId id="280" r:id="rId7"/>
    <p:sldId id="281" r:id="rId8"/>
    <p:sldId id="282" r:id="rId9"/>
    <p:sldId id="284" r:id="rId10"/>
    <p:sldId id="285" r:id="rId11"/>
    <p:sldId id="287" r:id="rId12"/>
    <p:sldId id="269"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66"/>
    <a:srgbClr val="A4F80C"/>
    <a:srgbClr val="A3D72F"/>
    <a:srgbClr val="E0EF19"/>
    <a:srgbClr val="58E51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varScale="1">
        <p:scale>
          <a:sx n="74" d="100"/>
          <a:sy n="74"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02216-BB07-4205-9AC2-60E0EE1ED9CE}" type="doc">
      <dgm:prSet loTypeId="urn:microsoft.com/office/officeart/2005/8/layout/bProcess4" loCatId="process" qsTypeId="urn:microsoft.com/office/officeart/2005/8/quickstyle/simple1" qsCatId="simple" csTypeId="urn:microsoft.com/office/officeart/2005/8/colors/colorful4" csCatId="colorful" phldr="1"/>
      <dgm:spPr/>
      <dgm:t>
        <a:bodyPr/>
        <a:lstStyle/>
        <a:p>
          <a:endParaRPr lang="en-US"/>
        </a:p>
      </dgm:t>
    </dgm:pt>
    <dgm:pt modelId="{F5FC8BD1-55DD-46F3-8021-DFE188991572}">
      <dgm:prSet phldrT="[Text]"/>
      <dgm:spPr>
        <a:solidFill>
          <a:srgbClr val="FFFF66"/>
        </a:solidFill>
      </dgm:spPr>
      <dgm:t>
        <a:bodyPr/>
        <a:lstStyle/>
        <a:p>
          <a:r>
            <a:rPr lang="en-US" b="1" dirty="0" err="1" smtClean="0">
              <a:solidFill>
                <a:schemeClr val="tx1"/>
              </a:solidFill>
            </a:rPr>
            <a:t>Lúc</a:t>
          </a:r>
          <a:r>
            <a:rPr lang="en-US" b="1" dirty="0" smtClean="0">
              <a:solidFill>
                <a:schemeClr val="tx1"/>
              </a:solidFill>
            </a:rPr>
            <a:t> </a:t>
          </a:r>
          <a:r>
            <a:rPr lang="en-US" b="1" dirty="0" err="1" smtClean="0">
              <a:solidFill>
                <a:schemeClr val="tx1"/>
              </a:solidFill>
            </a:rPr>
            <a:t>mới</a:t>
          </a:r>
          <a:r>
            <a:rPr lang="en-US" b="1" dirty="0" smtClean="0">
              <a:solidFill>
                <a:schemeClr val="tx1"/>
              </a:solidFill>
            </a:rPr>
            <a:t> </a:t>
          </a:r>
          <a:r>
            <a:rPr lang="en-US" b="1" dirty="0" err="1" smtClean="0">
              <a:solidFill>
                <a:schemeClr val="tx1"/>
              </a:solidFill>
            </a:rPr>
            <a:t>nghe</a:t>
          </a:r>
          <a:r>
            <a:rPr lang="en-US" b="1" dirty="0" smtClean="0">
              <a:solidFill>
                <a:schemeClr val="tx1"/>
              </a:solidFill>
            </a:rPr>
            <a:t> tin</a:t>
          </a:r>
          <a:endParaRPr lang="en-US" b="1" dirty="0">
            <a:solidFill>
              <a:schemeClr val="tx1"/>
            </a:solidFill>
          </a:endParaRPr>
        </a:p>
      </dgm:t>
    </dgm:pt>
    <dgm:pt modelId="{744DD8AA-6D5D-49F4-859D-E0F51F53B160}" type="parTrans" cxnId="{5A75D765-A3EE-480C-B966-64C15FE410F7}">
      <dgm:prSet/>
      <dgm:spPr/>
      <dgm:t>
        <a:bodyPr/>
        <a:lstStyle/>
        <a:p>
          <a:endParaRPr lang="en-US"/>
        </a:p>
      </dgm:t>
    </dgm:pt>
    <dgm:pt modelId="{8FC3C4CE-6A9C-49E9-93F5-173F293D714C}" type="sibTrans" cxnId="{5A75D765-A3EE-480C-B966-64C15FE410F7}">
      <dgm:prSet/>
      <dgm:spPr/>
      <dgm:t>
        <a:bodyPr/>
        <a:lstStyle/>
        <a:p>
          <a:endParaRPr lang="en-US"/>
        </a:p>
      </dgm:t>
    </dgm:pt>
    <dgm:pt modelId="{5906AA8B-5A72-4D39-A9F4-53D7B465EE0B}">
      <dgm:prSet phldrT="[Text]"/>
      <dgm:spPr/>
      <dgm:t>
        <a:bodyPr/>
        <a:lstStyle/>
        <a:p>
          <a:r>
            <a:rPr lang="en-US" b="1" dirty="0" err="1" smtClean="0">
              <a:solidFill>
                <a:schemeClr val="tx1"/>
              </a:solidFill>
            </a:rPr>
            <a:t>Về</a:t>
          </a:r>
          <a:r>
            <a:rPr lang="en-US" b="1" dirty="0" smtClean="0">
              <a:solidFill>
                <a:schemeClr val="tx1"/>
              </a:solidFill>
            </a:rPr>
            <a:t> </a:t>
          </a:r>
          <a:r>
            <a:rPr lang="en-US" b="1" dirty="0" err="1" smtClean="0">
              <a:solidFill>
                <a:schemeClr val="tx1"/>
              </a:solidFill>
            </a:rPr>
            <a:t>đến</a:t>
          </a:r>
          <a:r>
            <a:rPr lang="en-US" b="1" dirty="0" smtClean="0">
              <a:solidFill>
                <a:schemeClr val="tx1"/>
              </a:solidFill>
            </a:rPr>
            <a:t> </a:t>
          </a:r>
          <a:r>
            <a:rPr lang="en-US" b="1" dirty="0" err="1" smtClean="0">
              <a:solidFill>
                <a:schemeClr val="tx1"/>
              </a:solidFill>
            </a:rPr>
            <a:t>nhà</a:t>
          </a:r>
          <a:endParaRPr lang="en-US" b="1" dirty="0">
            <a:solidFill>
              <a:schemeClr val="tx1"/>
            </a:solidFill>
          </a:endParaRPr>
        </a:p>
      </dgm:t>
    </dgm:pt>
    <dgm:pt modelId="{31AB4962-3678-4875-BC54-2C5433E8BFCA}" type="parTrans" cxnId="{F5716E99-DA66-445F-9FA9-E16EFD30E005}">
      <dgm:prSet/>
      <dgm:spPr/>
      <dgm:t>
        <a:bodyPr/>
        <a:lstStyle/>
        <a:p>
          <a:endParaRPr lang="en-US"/>
        </a:p>
      </dgm:t>
    </dgm:pt>
    <dgm:pt modelId="{94C29A20-77AC-4395-92FB-C816277A27AE}" type="sibTrans" cxnId="{F5716E99-DA66-445F-9FA9-E16EFD30E005}">
      <dgm:prSet/>
      <dgm:spPr/>
      <dgm:t>
        <a:bodyPr/>
        <a:lstStyle/>
        <a:p>
          <a:endParaRPr lang="en-US"/>
        </a:p>
      </dgm:t>
    </dgm:pt>
    <dgm:pt modelId="{F9EEC3A1-E0F8-4C2B-B78A-C13B5C97D52E}">
      <dgm:prSet phldrT="[Text]"/>
      <dgm:spPr/>
      <dgm:t>
        <a:bodyPr/>
        <a:lstStyle/>
        <a:p>
          <a:r>
            <a:rPr lang="en-US" b="1" dirty="0" err="1" smtClean="0">
              <a:solidFill>
                <a:schemeClr val="tx1"/>
              </a:solidFill>
            </a:rPr>
            <a:t>Mấy</a:t>
          </a:r>
          <a:r>
            <a:rPr lang="en-US" b="1" dirty="0" smtClean="0">
              <a:solidFill>
                <a:schemeClr val="tx1"/>
              </a:solidFill>
            </a:rPr>
            <a:t> </a:t>
          </a:r>
          <a:r>
            <a:rPr lang="en-US" b="1" dirty="0" err="1" smtClean="0">
              <a:solidFill>
                <a:schemeClr val="tx1"/>
              </a:solidFill>
            </a:rPr>
            <a:t>ngày</a:t>
          </a:r>
          <a:r>
            <a:rPr lang="en-US" b="1" dirty="0" smtClean="0">
              <a:solidFill>
                <a:schemeClr val="tx1"/>
              </a:solidFill>
            </a:rPr>
            <a:t> </a:t>
          </a:r>
          <a:r>
            <a:rPr lang="en-US" b="1" dirty="0" err="1" smtClean="0">
              <a:solidFill>
                <a:schemeClr val="tx1"/>
              </a:solidFill>
            </a:rPr>
            <a:t>sau</a:t>
          </a:r>
          <a:endParaRPr lang="en-US" b="1" dirty="0">
            <a:solidFill>
              <a:schemeClr val="tx1"/>
            </a:solidFill>
          </a:endParaRPr>
        </a:p>
      </dgm:t>
    </dgm:pt>
    <dgm:pt modelId="{87BDAC88-E229-499F-91F0-E7E0EA563149}" type="parTrans" cxnId="{A03F0160-7E93-43C6-B93E-80EDB01326A5}">
      <dgm:prSet/>
      <dgm:spPr/>
      <dgm:t>
        <a:bodyPr/>
        <a:lstStyle/>
        <a:p>
          <a:endParaRPr lang="en-US"/>
        </a:p>
      </dgm:t>
    </dgm:pt>
    <dgm:pt modelId="{917AE631-CA67-4EA8-A396-89CCB6A21906}" type="sibTrans" cxnId="{A03F0160-7E93-43C6-B93E-80EDB01326A5}">
      <dgm:prSet/>
      <dgm:spPr>
        <a:solidFill>
          <a:srgbClr val="FFFF00"/>
        </a:solidFill>
      </dgm:spPr>
      <dgm:t>
        <a:bodyPr/>
        <a:lstStyle/>
        <a:p>
          <a:endParaRPr lang="en-US"/>
        </a:p>
      </dgm:t>
    </dgm:pt>
    <dgm:pt modelId="{67F55945-6812-4A75-BAEC-2D1B59DAF44A}">
      <dgm:prSet phldrT="[Text]"/>
      <dgm:spPr>
        <a:solidFill>
          <a:srgbClr val="A4F80C"/>
        </a:solidFill>
      </dgm:spPr>
      <dgm:t>
        <a:bodyPr/>
        <a:lstStyle/>
        <a:p>
          <a:r>
            <a:rPr lang="en-US" b="1" dirty="0" err="1" smtClean="0">
              <a:solidFill>
                <a:schemeClr val="tx1"/>
              </a:solidFill>
            </a:rPr>
            <a:t>Trong</a:t>
          </a:r>
          <a:r>
            <a:rPr lang="en-US" b="1" dirty="0" smtClean="0">
              <a:solidFill>
                <a:schemeClr val="tx1"/>
              </a:solidFill>
            </a:rPr>
            <a:t> </a:t>
          </a:r>
          <a:r>
            <a:rPr lang="en-US" b="1" dirty="0" err="1" smtClean="0">
              <a:solidFill>
                <a:schemeClr val="tx1"/>
              </a:solidFill>
            </a:rPr>
            <a:t>cuộc</a:t>
          </a:r>
          <a:r>
            <a:rPr lang="en-US" b="1" dirty="0" smtClean="0">
              <a:solidFill>
                <a:schemeClr val="tx1"/>
              </a:solidFill>
            </a:rPr>
            <a:t> </a:t>
          </a:r>
          <a:r>
            <a:rPr lang="en-US" b="1" dirty="0" err="1" smtClean="0">
              <a:solidFill>
                <a:schemeClr val="tx1"/>
              </a:solidFill>
            </a:rPr>
            <a:t>trò</a:t>
          </a:r>
          <a:r>
            <a:rPr lang="en-US" b="1" dirty="0" smtClean="0">
              <a:solidFill>
                <a:schemeClr val="tx1"/>
              </a:solidFill>
            </a:rPr>
            <a:t> </a:t>
          </a:r>
          <a:r>
            <a:rPr lang="en-US" b="1" dirty="0" err="1" smtClean="0">
              <a:solidFill>
                <a:schemeClr val="tx1"/>
              </a:solidFill>
            </a:rPr>
            <a:t>chuyện</a:t>
          </a:r>
          <a:r>
            <a:rPr lang="en-US" b="1" dirty="0" smtClean="0">
              <a:solidFill>
                <a:schemeClr val="tx1"/>
              </a:solidFill>
            </a:rPr>
            <a:t> </a:t>
          </a:r>
          <a:r>
            <a:rPr lang="en-US" b="1" dirty="0" err="1" smtClean="0">
              <a:solidFill>
                <a:schemeClr val="tx1"/>
              </a:solidFill>
            </a:rPr>
            <a:t>với</a:t>
          </a:r>
          <a:r>
            <a:rPr lang="en-US" b="1" dirty="0" smtClean="0">
              <a:solidFill>
                <a:schemeClr val="tx1"/>
              </a:solidFill>
            </a:rPr>
            <a:t> con</a:t>
          </a:r>
          <a:endParaRPr lang="en-US" b="1" dirty="0">
            <a:solidFill>
              <a:schemeClr val="tx1"/>
            </a:solidFill>
          </a:endParaRPr>
        </a:p>
      </dgm:t>
    </dgm:pt>
    <dgm:pt modelId="{45481713-B390-4F09-99BF-2D429E73E97E}" type="parTrans" cxnId="{786E2F4B-BE94-4A92-9AB4-FAF47FF01425}">
      <dgm:prSet/>
      <dgm:spPr/>
      <dgm:t>
        <a:bodyPr/>
        <a:lstStyle/>
        <a:p>
          <a:endParaRPr lang="en-US"/>
        </a:p>
      </dgm:t>
    </dgm:pt>
    <dgm:pt modelId="{EBEE999C-B165-4370-A8E2-9B41F02473E5}" type="sibTrans" cxnId="{786E2F4B-BE94-4A92-9AB4-FAF47FF01425}">
      <dgm:prSet/>
      <dgm:spPr>
        <a:solidFill>
          <a:srgbClr val="E0EF19"/>
        </a:solidFill>
      </dgm:spPr>
      <dgm:t>
        <a:bodyPr/>
        <a:lstStyle/>
        <a:p>
          <a:endParaRPr lang="en-US"/>
        </a:p>
      </dgm:t>
    </dgm:pt>
    <dgm:pt modelId="{AE2CA995-B622-4225-B6A7-2C5CDD5FD05F}">
      <dgm:prSet phldrT="[Text]"/>
      <dgm:spPr>
        <a:solidFill>
          <a:srgbClr val="A3D72F"/>
        </a:solidFill>
      </dgm:spPr>
      <dgm:t>
        <a:bodyPr/>
        <a:lstStyle/>
        <a:p>
          <a:r>
            <a:rPr lang="en-US" b="1" dirty="0" err="1" smtClean="0">
              <a:solidFill>
                <a:schemeClr val="tx1"/>
              </a:solidFill>
            </a:rPr>
            <a:t>Khi</a:t>
          </a:r>
          <a:r>
            <a:rPr lang="en-US" b="1" dirty="0" smtClean="0">
              <a:solidFill>
                <a:schemeClr val="tx1"/>
              </a:solidFill>
            </a:rPr>
            <a:t> </a:t>
          </a:r>
          <a:r>
            <a:rPr lang="en-US" b="1" dirty="0" err="1" smtClean="0">
              <a:solidFill>
                <a:schemeClr val="tx1"/>
              </a:solidFill>
            </a:rPr>
            <a:t>bị</a:t>
          </a:r>
          <a:r>
            <a:rPr lang="en-US" b="1" dirty="0" smtClean="0">
              <a:solidFill>
                <a:schemeClr val="tx1"/>
              </a:solidFill>
            </a:rPr>
            <a:t> </a:t>
          </a:r>
          <a:r>
            <a:rPr lang="en-US" b="1" dirty="0" err="1" smtClean="0">
              <a:solidFill>
                <a:schemeClr val="tx1"/>
              </a:solidFill>
            </a:rPr>
            <a:t>dồn</a:t>
          </a:r>
          <a:r>
            <a:rPr lang="en-US" b="1" dirty="0" smtClean="0">
              <a:solidFill>
                <a:schemeClr val="tx1"/>
              </a:solidFill>
            </a:rPr>
            <a:t> </a:t>
          </a:r>
          <a:r>
            <a:rPr lang="en-US" b="1" dirty="0" err="1" smtClean="0">
              <a:solidFill>
                <a:schemeClr val="tx1"/>
              </a:solidFill>
            </a:rPr>
            <a:t>vào</a:t>
          </a:r>
          <a:r>
            <a:rPr lang="en-US" b="1" dirty="0" smtClean="0">
              <a:solidFill>
                <a:schemeClr val="tx1"/>
              </a:solidFill>
            </a:rPr>
            <a:t> </a:t>
          </a:r>
          <a:r>
            <a:rPr lang="en-US" b="1" dirty="0" err="1" smtClean="0">
              <a:solidFill>
                <a:schemeClr val="tx1"/>
              </a:solidFill>
            </a:rPr>
            <a:t>tình</a:t>
          </a:r>
          <a:r>
            <a:rPr lang="en-US" b="1" dirty="0" smtClean="0">
              <a:solidFill>
                <a:schemeClr val="tx1"/>
              </a:solidFill>
            </a:rPr>
            <a:t> </a:t>
          </a:r>
          <a:r>
            <a:rPr lang="en-US" b="1" dirty="0" err="1" smtClean="0">
              <a:solidFill>
                <a:schemeClr val="tx1"/>
              </a:solidFill>
            </a:rPr>
            <a:t>huống</a:t>
          </a:r>
          <a:r>
            <a:rPr lang="en-US" b="1" dirty="0" smtClean="0">
              <a:solidFill>
                <a:schemeClr val="tx1"/>
              </a:solidFill>
            </a:rPr>
            <a:t> </a:t>
          </a:r>
          <a:r>
            <a:rPr lang="en-US" b="1" dirty="0" err="1" smtClean="0">
              <a:solidFill>
                <a:schemeClr val="tx1"/>
              </a:solidFill>
            </a:rPr>
            <a:t>không</a:t>
          </a:r>
          <a:r>
            <a:rPr lang="en-US" b="1" dirty="0" smtClean="0">
              <a:solidFill>
                <a:schemeClr val="tx1"/>
              </a:solidFill>
            </a:rPr>
            <a:t> </a:t>
          </a:r>
          <a:r>
            <a:rPr lang="en-US" b="1" dirty="0" err="1" smtClean="0">
              <a:solidFill>
                <a:schemeClr val="tx1"/>
              </a:solidFill>
            </a:rPr>
            <a:t>được</a:t>
          </a:r>
          <a:r>
            <a:rPr lang="en-US" b="1" dirty="0" smtClean="0">
              <a:solidFill>
                <a:schemeClr val="tx1"/>
              </a:solidFill>
            </a:rPr>
            <a:t> ở </a:t>
          </a:r>
          <a:r>
            <a:rPr lang="en-US" b="1" dirty="0" err="1" smtClean="0">
              <a:solidFill>
                <a:schemeClr val="tx1"/>
              </a:solidFill>
            </a:rPr>
            <a:t>nơi</a:t>
          </a:r>
          <a:r>
            <a:rPr lang="en-US" b="1" dirty="0" smtClean="0">
              <a:solidFill>
                <a:schemeClr val="tx1"/>
              </a:solidFill>
            </a:rPr>
            <a:t> </a:t>
          </a:r>
          <a:r>
            <a:rPr lang="en-US" b="1" dirty="0" err="1" smtClean="0">
              <a:solidFill>
                <a:schemeClr val="tx1"/>
              </a:solidFill>
            </a:rPr>
            <a:t>tản</a:t>
          </a:r>
          <a:r>
            <a:rPr lang="en-US" b="1" dirty="0" smtClean="0">
              <a:solidFill>
                <a:schemeClr val="tx1"/>
              </a:solidFill>
            </a:rPr>
            <a:t> </a:t>
          </a:r>
          <a:r>
            <a:rPr lang="en-US" b="1" dirty="0" err="1" smtClean="0">
              <a:solidFill>
                <a:schemeClr val="tx1"/>
              </a:solidFill>
            </a:rPr>
            <a:t>cư</a:t>
          </a:r>
          <a:endParaRPr lang="en-US" b="1" dirty="0">
            <a:solidFill>
              <a:schemeClr val="tx1"/>
            </a:solidFill>
          </a:endParaRPr>
        </a:p>
      </dgm:t>
    </dgm:pt>
    <dgm:pt modelId="{D63E4634-EFBF-47AF-8323-702CDB78E9DC}" type="parTrans" cxnId="{ED7927B5-95C1-421A-B6FD-9AD721B6BDA9}">
      <dgm:prSet/>
      <dgm:spPr/>
      <dgm:t>
        <a:bodyPr/>
        <a:lstStyle/>
        <a:p>
          <a:endParaRPr lang="en-US"/>
        </a:p>
      </dgm:t>
    </dgm:pt>
    <dgm:pt modelId="{AE727DAB-9D77-4131-AD18-57C5F9D3E45C}" type="sibTrans" cxnId="{ED7927B5-95C1-421A-B6FD-9AD721B6BDA9}">
      <dgm:prSet/>
      <dgm:spPr>
        <a:solidFill>
          <a:srgbClr val="E0EF19"/>
        </a:solidFill>
      </dgm:spPr>
      <dgm:t>
        <a:bodyPr/>
        <a:lstStyle/>
        <a:p>
          <a:endParaRPr lang="en-US"/>
        </a:p>
      </dgm:t>
    </dgm:pt>
    <dgm:pt modelId="{E081172E-7F5F-43FB-8A82-9F8D26DB718C}">
      <dgm:prSet phldrT="[Text]"/>
      <dgm:spPr>
        <a:solidFill>
          <a:srgbClr val="E0EF19"/>
        </a:solidFill>
      </dgm:spPr>
      <dgm:t>
        <a:bodyPr/>
        <a:lstStyle/>
        <a:p>
          <a:r>
            <a:rPr lang="en-US" b="1" dirty="0" err="1" smtClean="0">
              <a:solidFill>
                <a:schemeClr val="tx1"/>
              </a:solidFill>
            </a:rPr>
            <a:t>Ông</a:t>
          </a:r>
          <a:r>
            <a:rPr lang="en-US" b="1" dirty="0" smtClean="0">
              <a:solidFill>
                <a:schemeClr val="tx1"/>
              </a:solidFill>
            </a:rPr>
            <a:t> </a:t>
          </a:r>
          <a:r>
            <a:rPr lang="en-US" b="1" dirty="0" err="1" smtClean="0">
              <a:solidFill>
                <a:schemeClr val="tx1"/>
              </a:solidFill>
            </a:rPr>
            <a:t>rơi</a:t>
          </a:r>
          <a:r>
            <a:rPr lang="en-US" b="1" dirty="0" smtClean="0">
              <a:solidFill>
                <a:schemeClr val="tx1"/>
              </a:solidFill>
            </a:rPr>
            <a:t> </a:t>
          </a:r>
          <a:r>
            <a:rPr lang="en-US" b="1" dirty="0" err="1" smtClean="0">
              <a:solidFill>
                <a:schemeClr val="tx1"/>
              </a:solidFill>
            </a:rPr>
            <a:t>vào</a:t>
          </a:r>
          <a:r>
            <a:rPr lang="en-US" b="1" dirty="0" smtClean="0">
              <a:solidFill>
                <a:schemeClr val="tx1"/>
              </a:solidFill>
            </a:rPr>
            <a:t> </a:t>
          </a:r>
          <a:r>
            <a:rPr lang="en-US" b="1" dirty="0" err="1" smtClean="0">
              <a:solidFill>
                <a:schemeClr val="tx1"/>
              </a:solidFill>
            </a:rPr>
            <a:t>tình</a:t>
          </a:r>
          <a:r>
            <a:rPr lang="en-US" b="1" dirty="0" smtClean="0">
              <a:solidFill>
                <a:schemeClr val="tx1"/>
              </a:solidFill>
            </a:rPr>
            <a:t> </a:t>
          </a:r>
          <a:r>
            <a:rPr lang="en-US" b="1" dirty="0" err="1" smtClean="0">
              <a:solidFill>
                <a:schemeClr val="tx1"/>
              </a:solidFill>
            </a:rPr>
            <a:t>trạng</a:t>
          </a:r>
          <a:r>
            <a:rPr lang="en-US" b="1" dirty="0" smtClean="0">
              <a:solidFill>
                <a:schemeClr val="tx1"/>
              </a:solidFill>
            </a:rPr>
            <a:t> </a:t>
          </a:r>
          <a:r>
            <a:rPr lang="en-US" b="1" dirty="0" err="1" smtClean="0">
              <a:solidFill>
                <a:schemeClr val="tx1"/>
              </a:solidFill>
            </a:rPr>
            <a:t>bế</a:t>
          </a:r>
          <a:r>
            <a:rPr lang="en-US" b="1" dirty="0" smtClean="0">
              <a:solidFill>
                <a:schemeClr val="tx1"/>
              </a:solidFill>
            </a:rPr>
            <a:t> </a:t>
          </a:r>
          <a:r>
            <a:rPr lang="en-US" b="1" dirty="0" err="1" smtClean="0">
              <a:solidFill>
                <a:schemeClr val="tx1"/>
              </a:solidFill>
            </a:rPr>
            <a:t>tắc</a:t>
          </a:r>
          <a:r>
            <a:rPr lang="en-US" b="1" dirty="0" smtClean="0">
              <a:solidFill>
                <a:schemeClr val="tx1"/>
              </a:solidFill>
            </a:rPr>
            <a:t>, </a:t>
          </a:r>
          <a:r>
            <a:rPr lang="en-US" b="1" dirty="0" err="1" smtClean="0">
              <a:solidFill>
                <a:schemeClr val="tx1"/>
              </a:solidFill>
            </a:rPr>
            <a:t>tuyệt</a:t>
          </a:r>
          <a:r>
            <a:rPr lang="en-US" b="1" dirty="0" smtClean="0">
              <a:solidFill>
                <a:schemeClr val="tx1"/>
              </a:solidFill>
            </a:rPr>
            <a:t> </a:t>
          </a:r>
          <a:r>
            <a:rPr lang="en-US" b="1" dirty="0" err="1" smtClean="0">
              <a:solidFill>
                <a:schemeClr val="tx1"/>
              </a:solidFill>
            </a:rPr>
            <a:t>vọng</a:t>
          </a:r>
          <a:endParaRPr lang="en-US" b="1" dirty="0">
            <a:solidFill>
              <a:schemeClr val="tx1"/>
            </a:solidFill>
          </a:endParaRPr>
        </a:p>
      </dgm:t>
    </dgm:pt>
    <dgm:pt modelId="{F7202E67-7530-45CD-8C3C-A5B749A71073}" type="parTrans" cxnId="{99E28490-4C8A-4667-B0E4-A03B7F0F7085}">
      <dgm:prSet/>
      <dgm:spPr/>
      <dgm:t>
        <a:bodyPr/>
        <a:lstStyle/>
        <a:p>
          <a:endParaRPr lang="en-US"/>
        </a:p>
      </dgm:t>
    </dgm:pt>
    <dgm:pt modelId="{930A3713-3753-4A0B-A6CA-817099DC0F41}" type="sibTrans" cxnId="{99E28490-4C8A-4667-B0E4-A03B7F0F7085}">
      <dgm:prSet/>
      <dgm:spPr/>
      <dgm:t>
        <a:bodyPr/>
        <a:lstStyle/>
        <a:p>
          <a:endParaRPr lang="en-US"/>
        </a:p>
      </dgm:t>
    </dgm:pt>
    <dgm:pt modelId="{860911FC-B553-4800-8C56-A08F413E83EB}" type="pres">
      <dgm:prSet presAssocID="{E0302216-BB07-4205-9AC2-60E0EE1ED9CE}" presName="Name0" presStyleCnt="0">
        <dgm:presLayoutVars>
          <dgm:dir/>
          <dgm:resizeHandles/>
        </dgm:presLayoutVars>
      </dgm:prSet>
      <dgm:spPr/>
      <dgm:t>
        <a:bodyPr/>
        <a:lstStyle/>
        <a:p>
          <a:endParaRPr lang="en-US"/>
        </a:p>
      </dgm:t>
    </dgm:pt>
    <dgm:pt modelId="{37A39645-DD7B-4B32-8375-4EA4E15D9210}" type="pres">
      <dgm:prSet presAssocID="{F5FC8BD1-55DD-46F3-8021-DFE188991572}" presName="compNode" presStyleCnt="0"/>
      <dgm:spPr/>
    </dgm:pt>
    <dgm:pt modelId="{B69DA5D1-A862-4FC1-858A-5B109045D902}" type="pres">
      <dgm:prSet presAssocID="{F5FC8BD1-55DD-46F3-8021-DFE188991572}" presName="dummyConnPt" presStyleCnt="0"/>
      <dgm:spPr/>
    </dgm:pt>
    <dgm:pt modelId="{B25DABF6-852E-47D5-AF9B-5D02D07C051C}" type="pres">
      <dgm:prSet presAssocID="{F5FC8BD1-55DD-46F3-8021-DFE188991572}" presName="node" presStyleLbl="node1" presStyleIdx="0" presStyleCnt="6" custScaleX="128282">
        <dgm:presLayoutVars>
          <dgm:bulletEnabled val="1"/>
        </dgm:presLayoutVars>
      </dgm:prSet>
      <dgm:spPr/>
      <dgm:t>
        <a:bodyPr/>
        <a:lstStyle/>
        <a:p>
          <a:endParaRPr lang="en-US"/>
        </a:p>
      </dgm:t>
    </dgm:pt>
    <dgm:pt modelId="{D096DFF7-984A-4350-A779-2FC1752F8A75}" type="pres">
      <dgm:prSet presAssocID="{8FC3C4CE-6A9C-49E9-93F5-173F293D714C}" presName="sibTrans" presStyleLbl="bgSibTrans2D1" presStyleIdx="0" presStyleCnt="5"/>
      <dgm:spPr/>
      <dgm:t>
        <a:bodyPr/>
        <a:lstStyle/>
        <a:p>
          <a:endParaRPr lang="en-US"/>
        </a:p>
      </dgm:t>
    </dgm:pt>
    <dgm:pt modelId="{2B6F21A9-849A-4671-9BAD-CEAC2D6775E8}" type="pres">
      <dgm:prSet presAssocID="{5906AA8B-5A72-4D39-A9F4-53D7B465EE0B}" presName="compNode" presStyleCnt="0"/>
      <dgm:spPr/>
    </dgm:pt>
    <dgm:pt modelId="{89E9E91E-3AC8-4AF0-8D55-2CFA423353AE}" type="pres">
      <dgm:prSet presAssocID="{5906AA8B-5A72-4D39-A9F4-53D7B465EE0B}" presName="dummyConnPt" presStyleCnt="0"/>
      <dgm:spPr/>
    </dgm:pt>
    <dgm:pt modelId="{47A0463C-E2E9-4323-ACC2-2141D823F645}" type="pres">
      <dgm:prSet presAssocID="{5906AA8B-5A72-4D39-A9F4-53D7B465EE0B}" presName="node" presStyleLbl="node1" presStyleIdx="1" presStyleCnt="6" custScaleX="125901">
        <dgm:presLayoutVars>
          <dgm:bulletEnabled val="1"/>
        </dgm:presLayoutVars>
      </dgm:prSet>
      <dgm:spPr/>
      <dgm:t>
        <a:bodyPr/>
        <a:lstStyle/>
        <a:p>
          <a:endParaRPr lang="en-US"/>
        </a:p>
      </dgm:t>
    </dgm:pt>
    <dgm:pt modelId="{EB023524-878C-4AAC-93A3-50F68E7D62D4}" type="pres">
      <dgm:prSet presAssocID="{94C29A20-77AC-4395-92FB-C816277A27AE}" presName="sibTrans" presStyleLbl="bgSibTrans2D1" presStyleIdx="1" presStyleCnt="5"/>
      <dgm:spPr/>
      <dgm:t>
        <a:bodyPr/>
        <a:lstStyle/>
        <a:p>
          <a:endParaRPr lang="en-US"/>
        </a:p>
      </dgm:t>
    </dgm:pt>
    <dgm:pt modelId="{60278FD3-98F3-4524-9ED5-B5AE4B389BFE}" type="pres">
      <dgm:prSet presAssocID="{F9EEC3A1-E0F8-4C2B-B78A-C13B5C97D52E}" presName="compNode" presStyleCnt="0"/>
      <dgm:spPr/>
    </dgm:pt>
    <dgm:pt modelId="{525252C3-5208-4228-B552-D1FB5ADFE0FA}" type="pres">
      <dgm:prSet presAssocID="{F9EEC3A1-E0F8-4C2B-B78A-C13B5C97D52E}" presName="dummyConnPt" presStyleCnt="0"/>
      <dgm:spPr/>
    </dgm:pt>
    <dgm:pt modelId="{8147B4FC-E9BF-47A9-81F1-346C2A6AF82D}" type="pres">
      <dgm:prSet presAssocID="{F9EEC3A1-E0F8-4C2B-B78A-C13B5C97D52E}" presName="node" presStyleLbl="node1" presStyleIdx="2" presStyleCnt="6" custScaleX="128282">
        <dgm:presLayoutVars>
          <dgm:bulletEnabled val="1"/>
        </dgm:presLayoutVars>
      </dgm:prSet>
      <dgm:spPr/>
      <dgm:t>
        <a:bodyPr/>
        <a:lstStyle/>
        <a:p>
          <a:endParaRPr lang="en-US"/>
        </a:p>
      </dgm:t>
    </dgm:pt>
    <dgm:pt modelId="{B6ACE9D1-40F5-4D1D-970B-F463AA6A5989}" type="pres">
      <dgm:prSet presAssocID="{917AE631-CA67-4EA8-A396-89CCB6A21906}" presName="sibTrans" presStyleLbl="bgSibTrans2D1" presStyleIdx="2" presStyleCnt="5" custLinFactY="-700000" custLinFactNeighborX="55813" custLinFactNeighborY="-768100"/>
      <dgm:spPr/>
      <dgm:t>
        <a:bodyPr/>
        <a:lstStyle/>
        <a:p>
          <a:endParaRPr lang="en-US"/>
        </a:p>
      </dgm:t>
    </dgm:pt>
    <dgm:pt modelId="{DC81E2DC-78EE-4B48-A1A0-475E9E77A42D}" type="pres">
      <dgm:prSet presAssocID="{67F55945-6812-4A75-BAEC-2D1B59DAF44A}" presName="compNode" presStyleCnt="0"/>
      <dgm:spPr/>
    </dgm:pt>
    <dgm:pt modelId="{57FFE9AC-F2D0-4803-972C-DA2FBEF1AC72}" type="pres">
      <dgm:prSet presAssocID="{67F55945-6812-4A75-BAEC-2D1B59DAF44A}" presName="dummyConnPt" presStyleCnt="0"/>
      <dgm:spPr/>
    </dgm:pt>
    <dgm:pt modelId="{5DDD4E5C-3D32-4F0E-A69B-A2A650D08869}" type="pres">
      <dgm:prSet presAssocID="{67F55945-6812-4A75-BAEC-2D1B59DAF44A}" presName="node" presStyleLbl="node1" presStyleIdx="3" presStyleCnt="6" custScaleX="144043">
        <dgm:presLayoutVars>
          <dgm:bulletEnabled val="1"/>
        </dgm:presLayoutVars>
      </dgm:prSet>
      <dgm:spPr/>
      <dgm:t>
        <a:bodyPr/>
        <a:lstStyle/>
        <a:p>
          <a:endParaRPr lang="en-US"/>
        </a:p>
      </dgm:t>
    </dgm:pt>
    <dgm:pt modelId="{F163A5A5-51B0-4EC0-B702-E11387CFABA8}" type="pres">
      <dgm:prSet presAssocID="{EBEE999C-B165-4370-A8E2-9B41F02473E5}" presName="sibTrans" presStyleLbl="bgSibTrans2D1" presStyleIdx="3" presStyleCnt="5"/>
      <dgm:spPr/>
      <dgm:t>
        <a:bodyPr/>
        <a:lstStyle/>
        <a:p>
          <a:endParaRPr lang="en-US"/>
        </a:p>
      </dgm:t>
    </dgm:pt>
    <dgm:pt modelId="{3F820A77-1936-4A7E-8106-A13F351DD946}" type="pres">
      <dgm:prSet presAssocID="{AE2CA995-B622-4225-B6A7-2C5CDD5FD05F}" presName="compNode" presStyleCnt="0"/>
      <dgm:spPr/>
    </dgm:pt>
    <dgm:pt modelId="{0AE824B4-7617-4705-80AD-5319FF2BE8D4}" type="pres">
      <dgm:prSet presAssocID="{AE2CA995-B622-4225-B6A7-2C5CDD5FD05F}" presName="dummyConnPt" presStyleCnt="0"/>
      <dgm:spPr/>
    </dgm:pt>
    <dgm:pt modelId="{8B292790-B5BB-411A-A463-5BD574A4B88C}" type="pres">
      <dgm:prSet presAssocID="{AE2CA995-B622-4225-B6A7-2C5CDD5FD05F}" presName="node" presStyleLbl="node1" presStyleIdx="4" presStyleCnt="6" custScaleX="141663">
        <dgm:presLayoutVars>
          <dgm:bulletEnabled val="1"/>
        </dgm:presLayoutVars>
      </dgm:prSet>
      <dgm:spPr/>
      <dgm:t>
        <a:bodyPr/>
        <a:lstStyle/>
        <a:p>
          <a:endParaRPr lang="en-US"/>
        </a:p>
      </dgm:t>
    </dgm:pt>
    <dgm:pt modelId="{3EAD8941-9130-4379-ABB2-02F929D3555F}" type="pres">
      <dgm:prSet presAssocID="{AE727DAB-9D77-4131-AD18-57C5F9D3E45C}" presName="sibTrans" presStyleLbl="bgSibTrans2D1" presStyleIdx="4" presStyleCnt="5"/>
      <dgm:spPr/>
      <dgm:t>
        <a:bodyPr/>
        <a:lstStyle/>
        <a:p>
          <a:endParaRPr lang="en-US"/>
        </a:p>
      </dgm:t>
    </dgm:pt>
    <dgm:pt modelId="{0ABB3F35-53B4-45D9-AA64-BA03C59DBCB4}" type="pres">
      <dgm:prSet presAssocID="{E081172E-7F5F-43FB-8A82-9F8D26DB718C}" presName="compNode" presStyleCnt="0"/>
      <dgm:spPr/>
    </dgm:pt>
    <dgm:pt modelId="{E9F9F473-76E7-4E4D-BFB5-516AD14A92E8}" type="pres">
      <dgm:prSet presAssocID="{E081172E-7F5F-43FB-8A82-9F8D26DB718C}" presName="dummyConnPt" presStyleCnt="0"/>
      <dgm:spPr/>
    </dgm:pt>
    <dgm:pt modelId="{9BAD5C89-F0F6-41FB-8E88-352D8DAD4E39}" type="pres">
      <dgm:prSet presAssocID="{E081172E-7F5F-43FB-8A82-9F8D26DB718C}" presName="node" presStyleLbl="node1" presStyleIdx="5" presStyleCnt="6" custScaleX="138092">
        <dgm:presLayoutVars>
          <dgm:bulletEnabled val="1"/>
        </dgm:presLayoutVars>
      </dgm:prSet>
      <dgm:spPr/>
      <dgm:t>
        <a:bodyPr/>
        <a:lstStyle/>
        <a:p>
          <a:endParaRPr lang="en-US"/>
        </a:p>
      </dgm:t>
    </dgm:pt>
  </dgm:ptLst>
  <dgm:cxnLst>
    <dgm:cxn modelId="{5A75D765-A3EE-480C-B966-64C15FE410F7}" srcId="{E0302216-BB07-4205-9AC2-60E0EE1ED9CE}" destId="{F5FC8BD1-55DD-46F3-8021-DFE188991572}" srcOrd="0" destOrd="0" parTransId="{744DD8AA-6D5D-49F4-859D-E0F51F53B160}" sibTransId="{8FC3C4CE-6A9C-49E9-93F5-173F293D714C}"/>
    <dgm:cxn modelId="{62BB24EF-F9D8-40C3-9B20-2961E6542B87}" type="presOf" srcId="{AE2CA995-B622-4225-B6A7-2C5CDD5FD05F}" destId="{8B292790-B5BB-411A-A463-5BD574A4B88C}" srcOrd="0" destOrd="0" presId="urn:microsoft.com/office/officeart/2005/8/layout/bProcess4"/>
    <dgm:cxn modelId="{C4EF2C5A-A0A9-4C7A-B8EF-54084830F00C}" type="presOf" srcId="{E081172E-7F5F-43FB-8A82-9F8D26DB718C}" destId="{9BAD5C89-F0F6-41FB-8E88-352D8DAD4E39}" srcOrd="0" destOrd="0" presId="urn:microsoft.com/office/officeart/2005/8/layout/bProcess4"/>
    <dgm:cxn modelId="{6008EE5B-78FC-495A-8750-5BBD1D4D6235}" type="presOf" srcId="{E0302216-BB07-4205-9AC2-60E0EE1ED9CE}" destId="{860911FC-B553-4800-8C56-A08F413E83EB}" srcOrd="0" destOrd="0" presId="urn:microsoft.com/office/officeart/2005/8/layout/bProcess4"/>
    <dgm:cxn modelId="{786E2F4B-BE94-4A92-9AB4-FAF47FF01425}" srcId="{E0302216-BB07-4205-9AC2-60E0EE1ED9CE}" destId="{67F55945-6812-4A75-BAEC-2D1B59DAF44A}" srcOrd="3" destOrd="0" parTransId="{45481713-B390-4F09-99BF-2D429E73E97E}" sibTransId="{EBEE999C-B165-4370-A8E2-9B41F02473E5}"/>
    <dgm:cxn modelId="{8D4E81BE-90DE-441A-98F9-1A31738E344D}" type="presOf" srcId="{5906AA8B-5A72-4D39-A9F4-53D7B465EE0B}" destId="{47A0463C-E2E9-4323-ACC2-2141D823F645}" srcOrd="0" destOrd="0" presId="urn:microsoft.com/office/officeart/2005/8/layout/bProcess4"/>
    <dgm:cxn modelId="{D238C123-FEF2-47BE-847C-1F01C08E4E8E}" type="presOf" srcId="{8FC3C4CE-6A9C-49E9-93F5-173F293D714C}" destId="{D096DFF7-984A-4350-A779-2FC1752F8A75}" srcOrd="0" destOrd="0" presId="urn:microsoft.com/office/officeart/2005/8/layout/bProcess4"/>
    <dgm:cxn modelId="{A03F0160-7E93-43C6-B93E-80EDB01326A5}" srcId="{E0302216-BB07-4205-9AC2-60E0EE1ED9CE}" destId="{F9EEC3A1-E0F8-4C2B-B78A-C13B5C97D52E}" srcOrd="2" destOrd="0" parTransId="{87BDAC88-E229-499F-91F0-E7E0EA563149}" sibTransId="{917AE631-CA67-4EA8-A396-89CCB6A21906}"/>
    <dgm:cxn modelId="{147AB0E6-1CD3-43D5-A80C-00BBDC47D3A3}" type="presOf" srcId="{F5FC8BD1-55DD-46F3-8021-DFE188991572}" destId="{B25DABF6-852E-47D5-AF9B-5D02D07C051C}" srcOrd="0" destOrd="0" presId="urn:microsoft.com/office/officeart/2005/8/layout/bProcess4"/>
    <dgm:cxn modelId="{59808767-C634-499F-B8B0-38FCAF332754}" type="presOf" srcId="{917AE631-CA67-4EA8-A396-89CCB6A21906}" destId="{B6ACE9D1-40F5-4D1D-970B-F463AA6A5989}" srcOrd="0" destOrd="0" presId="urn:microsoft.com/office/officeart/2005/8/layout/bProcess4"/>
    <dgm:cxn modelId="{AA653DEA-3DF0-42BD-BBE3-32974DDBD36B}" type="presOf" srcId="{AE727DAB-9D77-4131-AD18-57C5F9D3E45C}" destId="{3EAD8941-9130-4379-ABB2-02F929D3555F}" srcOrd="0" destOrd="0" presId="urn:microsoft.com/office/officeart/2005/8/layout/bProcess4"/>
    <dgm:cxn modelId="{10954826-3D31-48B6-A2BC-5D34A6049026}" type="presOf" srcId="{94C29A20-77AC-4395-92FB-C816277A27AE}" destId="{EB023524-878C-4AAC-93A3-50F68E7D62D4}" srcOrd="0" destOrd="0" presId="urn:microsoft.com/office/officeart/2005/8/layout/bProcess4"/>
    <dgm:cxn modelId="{99E28490-4C8A-4667-B0E4-A03B7F0F7085}" srcId="{E0302216-BB07-4205-9AC2-60E0EE1ED9CE}" destId="{E081172E-7F5F-43FB-8A82-9F8D26DB718C}" srcOrd="5" destOrd="0" parTransId="{F7202E67-7530-45CD-8C3C-A5B749A71073}" sibTransId="{930A3713-3753-4A0B-A6CA-817099DC0F41}"/>
    <dgm:cxn modelId="{6792020A-9AEA-4866-AE20-310CCC25BDA4}" type="presOf" srcId="{F9EEC3A1-E0F8-4C2B-B78A-C13B5C97D52E}" destId="{8147B4FC-E9BF-47A9-81F1-346C2A6AF82D}" srcOrd="0" destOrd="0" presId="urn:microsoft.com/office/officeart/2005/8/layout/bProcess4"/>
    <dgm:cxn modelId="{F5716E99-DA66-445F-9FA9-E16EFD30E005}" srcId="{E0302216-BB07-4205-9AC2-60E0EE1ED9CE}" destId="{5906AA8B-5A72-4D39-A9F4-53D7B465EE0B}" srcOrd="1" destOrd="0" parTransId="{31AB4962-3678-4875-BC54-2C5433E8BFCA}" sibTransId="{94C29A20-77AC-4395-92FB-C816277A27AE}"/>
    <dgm:cxn modelId="{D2DDD112-01B6-433B-933B-9C80F9BD2E65}" type="presOf" srcId="{EBEE999C-B165-4370-A8E2-9B41F02473E5}" destId="{F163A5A5-51B0-4EC0-B702-E11387CFABA8}" srcOrd="0" destOrd="0" presId="urn:microsoft.com/office/officeart/2005/8/layout/bProcess4"/>
    <dgm:cxn modelId="{079A1EEE-C750-4576-BCB7-916D8E759910}" type="presOf" srcId="{67F55945-6812-4A75-BAEC-2D1B59DAF44A}" destId="{5DDD4E5C-3D32-4F0E-A69B-A2A650D08869}" srcOrd="0" destOrd="0" presId="urn:microsoft.com/office/officeart/2005/8/layout/bProcess4"/>
    <dgm:cxn modelId="{ED7927B5-95C1-421A-B6FD-9AD721B6BDA9}" srcId="{E0302216-BB07-4205-9AC2-60E0EE1ED9CE}" destId="{AE2CA995-B622-4225-B6A7-2C5CDD5FD05F}" srcOrd="4" destOrd="0" parTransId="{D63E4634-EFBF-47AF-8323-702CDB78E9DC}" sibTransId="{AE727DAB-9D77-4131-AD18-57C5F9D3E45C}"/>
    <dgm:cxn modelId="{06710474-A9E3-4B15-A0C1-552973FEC05F}" type="presParOf" srcId="{860911FC-B553-4800-8C56-A08F413E83EB}" destId="{37A39645-DD7B-4B32-8375-4EA4E15D9210}" srcOrd="0" destOrd="0" presId="urn:microsoft.com/office/officeart/2005/8/layout/bProcess4"/>
    <dgm:cxn modelId="{73626488-3593-4329-A009-151AD1931339}" type="presParOf" srcId="{37A39645-DD7B-4B32-8375-4EA4E15D9210}" destId="{B69DA5D1-A862-4FC1-858A-5B109045D902}" srcOrd="0" destOrd="0" presId="urn:microsoft.com/office/officeart/2005/8/layout/bProcess4"/>
    <dgm:cxn modelId="{AC8FDDB3-BFFA-4013-A08D-F5023F9DFD89}" type="presParOf" srcId="{37A39645-DD7B-4B32-8375-4EA4E15D9210}" destId="{B25DABF6-852E-47D5-AF9B-5D02D07C051C}" srcOrd="1" destOrd="0" presId="urn:microsoft.com/office/officeart/2005/8/layout/bProcess4"/>
    <dgm:cxn modelId="{CB208941-9780-4EE2-97A6-036934456D86}" type="presParOf" srcId="{860911FC-B553-4800-8C56-A08F413E83EB}" destId="{D096DFF7-984A-4350-A779-2FC1752F8A75}" srcOrd="1" destOrd="0" presId="urn:microsoft.com/office/officeart/2005/8/layout/bProcess4"/>
    <dgm:cxn modelId="{8F4C61BB-8E38-4650-8E51-C774E3909F77}" type="presParOf" srcId="{860911FC-B553-4800-8C56-A08F413E83EB}" destId="{2B6F21A9-849A-4671-9BAD-CEAC2D6775E8}" srcOrd="2" destOrd="0" presId="urn:microsoft.com/office/officeart/2005/8/layout/bProcess4"/>
    <dgm:cxn modelId="{4D9C0B89-D476-4124-937D-4826AB566F4A}" type="presParOf" srcId="{2B6F21A9-849A-4671-9BAD-CEAC2D6775E8}" destId="{89E9E91E-3AC8-4AF0-8D55-2CFA423353AE}" srcOrd="0" destOrd="0" presId="urn:microsoft.com/office/officeart/2005/8/layout/bProcess4"/>
    <dgm:cxn modelId="{3E2AECDA-3CD5-4C72-BCC6-EE9AEC3F426D}" type="presParOf" srcId="{2B6F21A9-849A-4671-9BAD-CEAC2D6775E8}" destId="{47A0463C-E2E9-4323-ACC2-2141D823F645}" srcOrd="1" destOrd="0" presId="urn:microsoft.com/office/officeart/2005/8/layout/bProcess4"/>
    <dgm:cxn modelId="{6B38EB42-D38C-4839-A6CB-A694FEBD73B6}" type="presParOf" srcId="{860911FC-B553-4800-8C56-A08F413E83EB}" destId="{EB023524-878C-4AAC-93A3-50F68E7D62D4}" srcOrd="3" destOrd="0" presId="urn:microsoft.com/office/officeart/2005/8/layout/bProcess4"/>
    <dgm:cxn modelId="{8D333109-068F-4CC5-ACB6-40D2EB8911E0}" type="presParOf" srcId="{860911FC-B553-4800-8C56-A08F413E83EB}" destId="{60278FD3-98F3-4524-9ED5-B5AE4B389BFE}" srcOrd="4" destOrd="0" presId="urn:microsoft.com/office/officeart/2005/8/layout/bProcess4"/>
    <dgm:cxn modelId="{3A9FDE08-6D8A-4994-A355-3C25607EED62}" type="presParOf" srcId="{60278FD3-98F3-4524-9ED5-B5AE4B389BFE}" destId="{525252C3-5208-4228-B552-D1FB5ADFE0FA}" srcOrd="0" destOrd="0" presId="urn:microsoft.com/office/officeart/2005/8/layout/bProcess4"/>
    <dgm:cxn modelId="{F0F2BC40-E3DF-497F-BC11-A1332AD62A9C}" type="presParOf" srcId="{60278FD3-98F3-4524-9ED5-B5AE4B389BFE}" destId="{8147B4FC-E9BF-47A9-81F1-346C2A6AF82D}" srcOrd="1" destOrd="0" presId="urn:microsoft.com/office/officeart/2005/8/layout/bProcess4"/>
    <dgm:cxn modelId="{0712F462-AF33-4428-8197-3DD6633E099D}" type="presParOf" srcId="{860911FC-B553-4800-8C56-A08F413E83EB}" destId="{B6ACE9D1-40F5-4D1D-970B-F463AA6A5989}" srcOrd="5" destOrd="0" presId="urn:microsoft.com/office/officeart/2005/8/layout/bProcess4"/>
    <dgm:cxn modelId="{5A5A2007-6938-4EA0-997A-92D469D3A5E6}" type="presParOf" srcId="{860911FC-B553-4800-8C56-A08F413E83EB}" destId="{DC81E2DC-78EE-4B48-A1A0-475E9E77A42D}" srcOrd="6" destOrd="0" presId="urn:microsoft.com/office/officeart/2005/8/layout/bProcess4"/>
    <dgm:cxn modelId="{000FB58E-B5A1-44F5-9B4F-D07FB35187E3}" type="presParOf" srcId="{DC81E2DC-78EE-4B48-A1A0-475E9E77A42D}" destId="{57FFE9AC-F2D0-4803-972C-DA2FBEF1AC72}" srcOrd="0" destOrd="0" presId="urn:microsoft.com/office/officeart/2005/8/layout/bProcess4"/>
    <dgm:cxn modelId="{96EB2F65-B1A6-4686-B676-280688EE2FD9}" type="presParOf" srcId="{DC81E2DC-78EE-4B48-A1A0-475E9E77A42D}" destId="{5DDD4E5C-3D32-4F0E-A69B-A2A650D08869}" srcOrd="1" destOrd="0" presId="urn:microsoft.com/office/officeart/2005/8/layout/bProcess4"/>
    <dgm:cxn modelId="{4B3DBBC8-E957-46A8-BC3F-CDF1E7300DA5}" type="presParOf" srcId="{860911FC-B553-4800-8C56-A08F413E83EB}" destId="{F163A5A5-51B0-4EC0-B702-E11387CFABA8}" srcOrd="7" destOrd="0" presId="urn:microsoft.com/office/officeart/2005/8/layout/bProcess4"/>
    <dgm:cxn modelId="{895EC234-2233-4F74-B3AB-6DC459FC7639}" type="presParOf" srcId="{860911FC-B553-4800-8C56-A08F413E83EB}" destId="{3F820A77-1936-4A7E-8106-A13F351DD946}" srcOrd="8" destOrd="0" presId="urn:microsoft.com/office/officeart/2005/8/layout/bProcess4"/>
    <dgm:cxn modelId="{247C8F96-3062-4ADE-9058-0F6351152F31}" type="presParOf" srcId="{3F820A77-1936-4A7E-8106-A13F351DD946}" destId="{0AE824B4-7617-4705-80AD-5319FF2BE8D4}" srcOrd="0" destOrd="0" presId="urn:microsoft.com/office/officeart/2005/8/layout/bProcess4"/>
    <dgm:cxn modelId="{02720A1A-C17D-482A-B727-349531E8E1FA}" type="presParOf" srcId="{3F820A77-1936-4A7E-8106-A13F351DD946}" destId="{8B292790-B5BB-411A-A463-5BD574A4B88C}" srcOrd="1" destOrd="0" presId="urn:microsoft.com/office/officeart/2005/8/layout/bProcess4"/>
    <dgm:cxn modelId="{0A18363A-F540-4CFD-9E3E-074D2B339AD5}" type="presParOf" srcId="{860911FC-B553-4800-8C56-A08F413E83EB}" destId="{3EAD8941-9130-4379-ABB2-02F929D3555F}" srcOrd="9" destOrd="0" presId="urn:microsoft.com/office/officeart/2005/8/layout/bProcess4"/>
    <dgm:cxn modelId="{7D971732-1AFF-4B1C-AC40-AE93FA72FB55}" type="presParOf" srcId="{860911FC-B553-4800-8C56-A08F413E83EB}" destId="{0ABB3F35-53B4-45D9-AA64-BA03C59DBCB4}" srcOrd="10" destOrd="0" presId="urn:microsoft.com/office/officeart/2005/8/layout/bProcess4"/>
    <dgm:cxn modelId="{AF317930-EF7C-4A63-A1D6-AE8DA7BA7EFA}" type="presParOf" srcId="{0ABB3F35-53B4-45D9-AA64-BA03C59DBCB4}" destId="{E9F9F473-76E7-4E4D-BFB5-516AD14A92E8}" srcOrd="0" destOrd="0" presId="urn:microsoft.com/office/officeart/2005/8/layout/bProcess4"/>
    <dgm:cxn modelId="{4351E1C9-C32A-4C58-B239-B9B69ACFEBF6}" type="presParOf" srcId="{0ABB3F35-53B4-45D9-AA64-BA03C59DBCB4}" destId="{9BAD5C89-F0F6-41FB-8E88-352D8DAD4E39}"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F99C2-6400-4D42-A9DD-459C52BAB8C6}" type="datetimeFigureOut">
              <a:rPr lang="en-US" smtClean="0"/>
              <a:t>8/8/2021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44C76-717D-4B6F-BBE0-AAFF13FC60DC}" type="slidenum">
              <a:rPr lang="en-US" smtClean="0"/>
              <a:t>‹#›</a:t>
            </a:fld>
            <a:endParaRPr lang="en-US"/>
          </a:p>
        </p:txBody>
      </p:sp>
    </p:spTree>
    <p:extLst>
      <p:ext uri="{BB962C8B-B14F-4D97-AF65-F5344CB8AC3E}">
        <p14:creationId xmlns:p14="http://schemas.microsoft.com/office/powerpoint/2010/main" val="1663296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solidFill>
                  <a:prstClr val="black"/>
                </a:solidFill>
                <a:latin typeface="等线"/>
              </a:rPr>
              <a:pPr/>
              <a:t>3</a:t>
            </a:fld>
            <a:endParaRPr lang="zh-CN" altLang="en-US">
              <a:solidFill>
                <a:prstClr val="black"/>
              </a:solidFill>
              <a:latin typeface="等线"/>
            </a:endParaRPr>
          </a:p>
        </p:txBody>
      </p:sp>
    </p:spTree>
    <p:extLst>
      <p:ext uri="{BB962C8B-B14F-4D97-AF65-F5344CB8AC3E}">
        <p14:creationId xmlns:p14="http://schemas.microsoft.com/office/powerpoint/2010/main" val="8015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solidFill>
                  <a:prstClr val="black"/>
                </a:solidFill>
                <a:latin typeface="等线"/>
              </a:rPr>
              <a:pPr/>
              <a:t>6</a:t>
            </a:fld>
            <a:endParaRPr lang="zh-CN" altLang="en-US">
              <a:solidFill>
                <a:prstClr val="black"/>
              </a:solidFill>
              <a:latin typeface="等线"/>
            </a:endParaRPr>
          </a:p>
        </p:txBody>
      </p:sp>
    </p:spTree>
    <p:extLst>
      <p:ext uri="{BB962C8B-B14F-4D97-AF65-F5344CB8AC3E}">
        <p14:creationId xmlns:p14="http://schemas.microsoft.com/office/powerpoint/2010/main" val="312298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solidFill>
                  <a:prstClr val="black"/>
                </a:solidFill>
                <a:latin typeface="等线"/>
              </a:rPr>
              <a:pPr/>
              <a:t>12</a:t>
            </a:fld>
            <a:endParaRPr lang="zh-CN" altLang="en-US">
              <a:solidFill>
                <a:prstClr val="black"/>
              </a:solidFill>
              <a:latin typeface="等线"/>
            </a:endParaRPr>
          </a:p>
        </p:txBody>
      </p:sp>
    </p:spTree>
    <p:extLst>
      <p:ext uri="{BB962C8B-B14F-4D97-AF65-F5344CB8AC3E}">
        <p14:creationId xmlns:p14="http://schemas.microsoft.com/office/powerpoint/2010/main" val="2288805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423258-5F3F-494F-801D-058BBD85885B}" type="datetimeFigureOut">
              <a:rPr lang="en-GB" smtClean="0"/>
              <a:t>08/08/2021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CBC7E2-BBB4-49F0-9D53-2C86634E726E}" type="slidenum">
              <a:rPr lang="en-GB" smtClean="0"/>
              <a:t>‹#›</a:t>
            </a:fld>
            <a:endParaRPr lang="en-GB"/>
          </a:p>
        </p:txBody>
      </p:sp>
    </p:spTree>
    <p:extLst>
      <p:ext uri="{BB962C8B-B14F-4D97-AF65-F5344CB8AC3E}">
        <p14:creationId xmlns:p14="http://schemas.microsoft.com/office/powerpoint/2010/main" val="3767857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423258-5F3F-494F-801D-058BBD85885B}" type="datetimeFigureOut">
              <a:rPr lang="en-GB" smtClean="0"/>
              <a:t>08/08/2021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CBC7E2-BBB4-49F0-9D53-2C86634E726E}" type="slidenum">
              <a:rPr lang="en-GB" smtClean="0"/>
              <a:t>‹#›</a:t>
            </a:fld>
            <a:endParaRPr lang="en-GB"/>
          </a:p>
        </p:txBody>
      </p:sp>
    </p:spTree>
    <p:extLst>
      <p:ext uri="{BB962C8B-B14F-4D97-AF65-F5344CB8AC3E}">
        <p14:creationId xmlns:p14="http://schemas.microsoft.com/office/powerpoint/2010/main" val="692053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423258-5F3F-494F-801D-058BBD85885B}" type="datetimeFigureOut">
              <a:rPr lang="en-GB" smtClean="0"/>
              <a:t>08/08/2021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CBC7E2-BBB4-49F0-9D53-2C86634E726E}" type="slidenum">
              <a:rPr lang="en-GB" smtClean="0"/>
              <a:t>‹#›</a:t>
            </a:fld>
            <a:endParaRPr lang="en-GB"/>
          </a:p>
        </p:txBody>
      </p:sp>
    </p:spTree>
    <p:extLst>
      <p:ext uri="{BB962C8B-B14F-4D97-AF65-F5344CB8AC3E}">
        <p14:creationId xmlns:p14="http://schemas.microsoft.com/office/powerpoint/2010/main" val="1034827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bstract placeholder 07">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96001" y="0"/>
            <a:ext cx="6096000" cy="6858000"/>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71293649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8/8/2021</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57911796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8/8/2021</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306269166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8/8/2021</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20233279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3BCDA8-3611-4038-931A-CD670ABBD1FD}" type="datetimeFigureOut">
              <a:rPr lang="en-US" smtClean="0">
                <a:solidFill>
                  <a:srgbClr val="656D78">
                    <a:tint val="75000"/>
                  </a:srgbClr>
                </a:solidFill>
              </a:rPr>
              <a:pPr/>
              <a:t>8/8/2021</a:t>
            </a:fld>
            <a:endParaRPr lang="en-US">
              <a:solidFill>
                <a:srgbClr val="656D78">
                  <a:tint val="75000"/>
                </a:srgbClr>
              </a:solidFill>
            </a:endParaRPr>
          </a:p>
        </p:txBody>
      </p:sp>
      <p:sp>
        <p:nvSpPr>
          <p:cNvPr id="6" name="Footer Placeholder 5"/>
          <p:cNvSpPr>
            <a:spLocks noGrp="1"/>
          </p:cNvSpPr>
          <p:nvPr>
            <p:ph type="ftr" sz="quarter" idx="11"/>
          </p:nvPr>
        </p:nvSpPr>
        <p:spPr/>
        <p:txBody>
          <a:bodyPr/>
          <a:lstStyle/>
          <a:p>
            <a:endParaRPr lang="en-US">
              <a:solidFill>
                <a:srgbClr val="656D78">
                  <a:tint val="75000"/>
                </a:srgbClr>
              </a:solidFill>
            </a:endParaRPr>
          </a:p>
        </p:txBody>
      </p:sp>
      <p:sp>
        <p:nvSpPr>
          <p:cNvPr id="7" name="Slide Number Placeholder 6"/>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218892539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3BCDA8-3611-4038-931A-CD670ABBD1FD}" type="datetimeFigureOut">
              <a:rPr lang="en-US" smtClean="0">
                <a:solidFill>
                  <a:srgbClr val="656D78">
                    <a:tint val="75000"/>
                  </a:srgbClr>
                </a:solidFill>
              </a:rPr>
              <a:pPr/>
              <a:t>8/8/2021</a:t>
            </a:fld>
            <a:endParaRPr lang="en-US">
              <a:solidFill>
                <a:srgbClr val="656D78">
                  <a:tint val="75000"/>
                </a:srgbClr>
              </a:solidFill>
            </a:endParaRPr>
          </a:p>
        </p:txBody>
      </p:sp>
      <p:sp>
        <p:nvSpPr>
          <p:cNvPr id="8" name="Footer Placeholder 7"/>
          <p:cNvSpPr>
            <a:spLocks noGrp="1"/>
          </p:cNvSpPr>
          <p:nvPr>
            <p:ph type="ftr" sz="quarter" idx="11"/>
          </p:nvPr>
        </p:nvSpPr>
        <p:spPr/>
        <p:txBody>
          <a:bodyPr/>
          <a:lstStyle/>
          <a:p>
            <a:endParaRPr lang="en-US">
              <a:solidFill>
                <a:srgbClr val="656D78">
                  <a:tint val="75000"/>
                </a:srgbClr>
              </a:solidFill>
            </a:endParaRPr>
          </a:p>
        </p:txBody>
      </p:sp>
      <p:sp>
        <p:nvSpPr>
          <p:cNvPr id="9" name="Slide Number Placeholder 8"/>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390936299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3BCDA8-3611-4038-931A-CD670ABBD1FD}" type="datetimeFigureOut">
              <a:rPr lang="en-US" smtClean="0">
                <a:solidFill>
                  <a:srgbClr val="656D78">
                    <a:tint val="75000"/>
                  </a:srgbClr>
                </a:solidFill>
              </a:rPr>
              <a:pPr/>
              <a:t>8/8/2021</a:t>
            </a:fld>
            <a:endParaRPr lang="en-US">
              <a:solidFill>
                <a:srgbClr val="656D78">
                  <a:tint val="75000"/>
                </a:srgbClr>
              </a:solidFill>
            </a:endParaRPr>
          </a:p>
        </p:txBody>
      </p:sp>
      <p:sp>
        <p:nvSpPr>
          <p:cNvPr id="4" name="Footer Placeholder 3"/>
          <p:cNvSpPr>
            <a:spLocks noGrp="1"/>
          </p:cNvSpPr>
          <p:nvPr>
            <p:ph type="ftr" sz="quarter" idx="11"/>
          </p:nvPr>
        </p:nvSpPr>
        <p:spPr/>
        <p:txBody>
          <a:bodyPr/>
          <a:lstStyle/>
          <a:p>
            <a:endParaRPr lang="en-US">
              <a:solidFill>
                <a:srgbClr val="656D78">
                  <a:tint val="75000"/>
                </a:srgbClr>
              </a:solidFill>
            </a:endParaRPr>
          </a:p>
        </p:txBody>
      </p:sp>
      <p:sp>
        <p:nvSpPr>
          <p:cNvPr id="5" name="Slide Number Placeholder 4"/>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82459154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BCDA8-3611-4038-931A-CD670ABBD1FD}" type="datetimeFigureOut">
              <a:rPr lang="en-US" smtClean="0">
                <a:solidFill>
                  <a:srgbClr val="656D78">
                    <a:tint val="75000"/>
                  </a:srgbClr>
                </a:solidFill>
              </a:rPr>
              <a:pPr/>
              <a:t>8/8/2021</a:t>
            </a:fld>
            <a:endParaRPr lang="en-US">
              <a:solidFill>
                <a:srgbClr val="656D78">
                  <a:tint val="75000"/>
                </a:srgbClr>
              </a:solidFill>
            </a:endParaRPr>
          </a:p>
        </p:txBody>
      </p:sp>
      <p:sp>
        <p:nvSpPr>
          <p:cNvPr id="3" name="Footer Placeholder 2"/>
          <p:cNvSpPr>
            <a:spLocks noGrp="1"/>
          </p:cNvSpPr>
          <p:nvPr>
            <p:ph type="ftr" sz="quarter" idx="11"/>
          </p:nvPr>
        </p:nvSpPr>
        <p:spPr/>
        <p:txBody>
          <a:bodyPr/>
          <a:lstStyle/>
          <a:p>
            <a:endParaRPr lang="en-US">
              <a:solidFill>
                <a:srgbClr val="656D78">
                  <a:tint val="75000"/>
                </a:srgbClr>
              </a:solidFill>
            </a:endParaRPr>
          </a:p>
        </p:txBody>
      </p:sp>
      <p:sp>
        <p:nvSpPr>
          <p:cNvPr id="4" name="Slide Number Placeholder 3"/>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280673915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423258-5F3F-494F-801D-058BBD85885B}" type="datetimeFigureOut">
              <a:rPr lang="en-GB" smtClean="0"/>
              <a:t>08/08/2021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CBC7E2-BBB4-49F0-9D53-2C86634E726E}" type="slidenum">
              <a:rPr lang="en-GB" smtClean="0"/>
              <a:t>‹#›</a:t>
            </a:fld>
            <a:endParaRPr lang="en-GB"/>
          </a:p>
        </p:txBody>
      </p:sp>
    </p:spTree>
    <p:extLst>
      <p:ext uri="{BB962C8B-B14F-4D97-AF65-F5344CB8AC3E}">
        <p14:creationId xmlns:p14="http://schemas.microsoft.com/office/powerpoint/2010/main" val="2903302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3BCDA8-3611-4038-931A-CD670ABBD1FD}" type="datetimeFigureOut">
              <a:rPr lang="en-US" smtClean="0">
                <a:solidFill>
                  <a:srgbClr val="656D78">
                    <a:tint val="75000"/>
                  </a:srgbClr>
                </a:solidFill>
              </a:rPr>
              <a:pPr/>
              <a:t>8/8/2021</a:t>
            </a:fld>
            <a:endParaRPr lang="en-US">
              <a:solidFill>
                <a:srgbClr val="656D78">
                  <a:tint val="75000"/>
                </a:srgbClr>
              </a:solidFill>
            </a:endParaRPr>
          </a:p>
        </p:txBody>
      </p:sp>
      <p:sp>
        <p:nvSpPr>
          <p:cNvPr id="6" name="Footer Placeholder 5"/>
          <p:cNvSpPr>
            <a:spLocks noGrp="1"/>
          </p:cNvSpPr>
          <p:nvPr>
            <p:ph type="ftr" sz="quarter" idx="11"/>
          </p:nvPr>
        </p:nvSpPr>
        <p:spPr/>
        <p:txBody>
          <a:bodyPr/>
          <a:lstStyle/>
          <a:p>
            <a:endParaRPr lang="en-US">
              <a:solidFill>
                <a:srgbClr val="656D78">
                  <a:tint val="75000"/>
                </a:srgbClr>
              </a:solidFill>
            </a:endParaRPr>
          </a:p>
        </p:txBody>
      </p:sp>
      <p:sp>
        <p:nvSpPr>
          <p:cNvPr id="7" name="Slide Number Placeholder 6"/>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356512136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3BCDA8-3611-4038-931A-CD670ABBD1FD}" type="datetimeFigureOut">
              <a:rPr lang="en-US" smtClean="0">
                <a:solidFill>
                  <a:srgbClr val="656D78">
                    <a:tint val="75000"/>
                  </a:srgbClr>
                </a:solidFill>
              </a:rPr>
              <a:pPr/>
              <a:t>8/8/2021</a:t>
            </a:fld>
            <a:endParaRPr lang="en-US">
              <a:solidFill>
                <a:srgbClr val="656D78">
                  <a:tint val="75000"/>
                </a:srgbClr>
              </a:solidFill>
            </a:endParaRPr>
          </a:p>
        </p:txBody>
      </p:sp>
      <p:sp>
        <p:nvSpPr>
          <p:cNvPr id="6" name="Footer Placeholder 5"/>
          <p:cNvSpPr>
            <a:spLocks noGrp="1"/>
          </p:cNvSpPr>
          <p:nvPr>
            <p:ph type="ftr" sz="quarter" idx="11"/>
          </p:nvPr>
        </p:nvSpPr>
        <p:spPr/>
        <p:txBody>
          <a:bodyPr/>
          <a:lstStyle/>
          <a:p>
            <a:endParaRPr lang="en-US">
              <a:solidFill>
                <a:srgbClr val="656D78">
                  <a:tint val="75000"/>
                </a:srgbClr>
              </a:solidFill>
            </a:endParaRPr>
          </a:p>
        </p:txBody>
      </p:sp>
      <p:sp>
        <p:nvSpPr>
          <p:cNvPr id="7" name="Slide Number Placeholder 6"/>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dirty="0">
              <a:solidFill>
                <a:srgbClr val="656D78">
                  <a:tint val="75000"/>
                </a:srgbClr>
              </a:solidFill>
            </a:endParaRPr>
          </a:p>
        </p:txBody>
      </p:sp>
    </p:spTree>
    <p:extLst>
      <p:ext uri="{BB962C8B-B14F-4D97-AF65-F5344CB8AC3E}">
        <p14:creationId xmlns:p14="http://schemas.microsoft.com/office/powerpoint/2010/main" val="347245910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8/8/2021</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84100738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8/8/2021</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216251125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_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solidFill>
            <a:schemeClr val="tx1">
              <a:lumMod val="20000"/>
              <a:lumOff val="80000"/>
            </a:schemeClr>
          </a:solidFill>
        </p:spPr>
        <p:txBody>
          <a:bodyPr/>
          <a:lstStyle/>
          <a:p>
            <a:endParaRPr lang="en-US"/>
          </a:p>
        </p:txBody>
      </p:sp>
    </p:spTree>
    <p:extLst>
      <p:ext uri="{BB962C8B-B14F-4D97-AF65-F5344CB8AC3E}">
        <p14:creationId xmlns:p14="http://schemas.microsoft.com/office/powerpoint/2010/main" val="343536826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_side_image">
    <p:spTree>
      <p:nvGrpSpPr>
        <p:cNvPr id="1" name=""/>
        <p:cNvGrpSpPr/>
        <p:nvPr/>
      </p:nvGrpSpPr>
      <p:grpSpPr>
        <a:xfrm>
          <a:off x="0" y="0"/>
          <a:ext cx="0" cy="0"/>
          <a:chOff x="0" y="0"/>
          <a:chExt cx="0" cy="0"/>
        </a:xfrm>
      </p:grpSpPr>
      <p:sp>
        <p:nvSpPr>
          <p:cNvPr id="9" name="Picture Placeholder 9"/>
          <p:cNvSpPr>
            <a:spLocks noGrp="1"/>
          </p:cNvSpPr>
          <p:nvPr>
            <p:ph type="pic" sz="quarter" idx="11"/>
          </p:nvPr>
        </p:nvSpPr>
        <p:spPr>
          <a:xfrm flipH="1">
            <a:off x="1"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05443600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ght_side_image">
    <p:spTree>
      <p:nvGrpSpPr>
        <p:cNvPr id="1" name=""/>
        <p:cNvGrpSpPr/>
        <p:nvPr/>
      </p:nvGrpSpPr>
      <p:grpSpPr>
        <a:xfrm>
          <a:off x="0" y="0"/>
          <a:ext cx="0" cy="0"/>
          <a:chOff x="0" y="0"/>
          <a:chExt cx="0" cy="0"/>
        </a:xfrm>
      </p:grpSpPr>
      <p:sp>
        <p:nvSpPr>
          <p:cNvPr id="9" name="Picture Placeholder 9"/>
          <p:cNvSpPr>
            <a:spLocks noGrp="1"/>
          </p:cNvSpPr>
          <p:nvPr>
            <p:ph type="pic" sz="quarter" idx="11"/>
          </p:nvPr>
        </p:nvSpPr>
        <p:spPr>
          <a:xfrm>
            <a:off x="5835806"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94918140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o we are">
    <p:spTree>
      <p:nvGrpSpPr>
        <p:cNvPr id="1" name=""/>
        <p:cNvGrpSpPr/>
        <p:nvPr/>
      </p:nvGrpSpPr>
      <p:grpSpPr>
        <a:xfrm>
          <a:off x="0" y="0"/>
          <a:ext cx="0" cy="0"/>
          <a:chOff x="0" y="0"/>
          <a:chExt cx="0" cy="0"/>
        </a:xfrm>
      </p:grpSpPr>
      <p:sp>
        <p:nvSpPr>
          <p:cNvPr id="75" name="Picture Placeholder 74"/>
          <p:cNvSpPr>
            <a:spLocks noGrp="1"/>
          </p:cNvSpPr>
          <p:nvPr>
            <p:ph type="pic" sz="quarter" idx="10"/>
          </p:nvPr>
        </p:nvSpPr>
        <p:spPr>
          <a:xfrm>
            <a:off x="622170" y="2247285"/>
            <a:ext cx="2671591" cy="2234714"/>
          </a:xfrm>
          <a:custGeom>
            <a:avLst/>
            <a:gdLst>
              <a:gd name="connsiteX0" fmla="*/ 2592867 w 7127875"/>
              <a:gd name="connsiteY0" fmla="*/ 830 h 5962275"/>
              <a:gd name="connsiteX1" fmla="*/ 4423940 w 7127875"/>
              <a:gd name="connsiteY1" fmla="*/ 324631 h 5962275"/>
              <a:gd name="connsiteX2" fmla="*/ 6380537 w 7127875"/>
              <a:gd name="connsiteY2" fmla="*/ 1523092 h 5962275"/>
              <a:gd name="connsiteX3" fmla="*/ 7127875 w 7127875"/>
              <a:gd name="connsiteY3" fmla="*/ 3007078 h 5962275"/>
              <a:gd name="connsiteX4" fmla="*/ 6399315 w 7127875"/>
              <a:gd name="connsiteY4" fmla="*/ 4149185 h 5962275"/>
              <a:gd name="connsiteX5" fmla="*/ 4420184 w 7127875"/>
              <a:gd name="connsiteY5" fmla="*/ 5445325 h 5962275"/>
              <a:gd name="connsiteX6" fmla="*/ 1164195 w 7127875"/>
              <a:gd name="connsiteY6" fmla="*/ 5727095 h 5962275"/>
              <a:gd name="connsiteX7" fmla="*/ 0 w 7127875"/>
              <a:gd name="connsiteY7" fmla="*/ 3007078 h 5962275"/>
              <a:gd name="connsiteX8" fmla="*/ 1209260 w 7127875"/>
              <a:gd name="connsiteY8" fmla="*/ 347173 h 5962275"/>
              <a:gd name="connsiteX9" fmla="*/ 2592867 w 7127875"/>
              <a:gd name="connsiteY9" fmla="*/ 830 h 5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7875" h="5962275">
                <a:moveTo>
                  <a:pt x="2592867" y="830"/>
                </a:moveTo>
                <a:cubicBezTo>
                  <a:pt x="3224464" y="-12039"/>
                  <a:pt x="3874703" y="125984"/>
                  <a:pt x="4423940" y="324631"/>
                </a:cubicBezTo>
                <a:cubicBezTo>
                  <a:pt x="5129967" y="580102"/>
                  <a:pt x="5847261" y="989608"/>
                  <a:pt x="6380537" y="1523092"/>
                </a:cubicBezTo>
                <a:cubicBezTo>
                  <a:pt x="6767350" y="1910055"/>
                  <a:pt x="7127875" y="2439782"/>
                  <a:pt x="7127875" y="3007078"/>
                </a:cubicBezTo>
                <a:cubicBezTo>
                  <a:pt x="7127875" y="3382771"/>
                  <a:pt x="6650931" y="3908741"/>
                  <a:pt x="6399315" y="4149185"/>
                </a:cubicBezTo>
                <a:cubicBezTo>
                  <a:pt x="5839750" y="4682668"/>
                  <a:pt x="5122456" y="5129743"/>
                  <a:pt x="4420184" y="5445325"/>
                </a:cubicBezTo>
                <a:cubicBezTo>
                  <a:pt x="3492584" y="5854830"/>
                  <a:pt x="2125594" y="6215495"/>
                  <a:pt x="1164195" y="5727095"/>
                </a:cubicBezTo>
                <a:cubicBezTo>
                  <a:pt x="191529" y="5231180"/>
                  <a:pt x="0" y="3991393"/>
                  <a:pt x="0" y="3007078"/>
                </a:cubicBezTo>
                <a:cubicBezTo>
                  <a:pt x="0" y="1981437"/>
                  <a:pt x="255372" y="891928"/>
                  <a:pt x="1209260" y="347173"/>
                </a:cubicBezTo>
                <a:cubicBezTo>
                  <a:pt x="1621657" y="112130"/>
                  <a:pt x="2101625" y="10840"/>
                  <a:pt x="2592867" y="830"/>
                </a:cubicBezTo>
                <a:close/>
              </a:path>
            </a:pathLst>
          </a:custGeom>
          <a:solidFill>
            <a:schemeClr val="tx1">
              <a:lumMod val="20000"/>
              <a:lumOff val="80000"/>
            </a:schemeClr>
          </a:solidFill>
        </p:spPr>
        <p:txBody>
          <a:bodyPr wrap="square">
            <a:noAutofit/>
          </a:bodyPr>
          <a:lstStyle/>
          <a:p>
            <a:endParaRPr lang="en-US" dirty="0"/>
          </a:p>
        </p:txBody>
      </p:sp>
      <p:sp>
        <p:nvSpPr>
          <p:cNvPr id="6" name="Picture Placeholder 74"/>
          <p:cNvSpPr>
            <a:spLocks noGrp="1"/>
          </p:cNvSpPr>
          <p:nvPr>
            <p:ph type="pic" sz="quarter" idx="11"/>
          </p:nvPr>
        </p:nvSpPr>
        <p:spPr>
          <a:xfrm>
            <a:off x="4768561" y="2247285"/>
            <a:ext cx="2671591" cy="2234714"/>
          </a:xfrm>
          <a:custGeom>
            <a:avLst/>
            <a:gdLst>
              <a:gd name="connsiteX0" fmla="*/ 2592867 w 7127875"/>
              <a:gd name="connsiteY0" fmla="*/ 830 h 5962275"/>
              <a:gd name="connsiteX1" fmla="*/ 4423940 w 7127875"/>
              <a:gd name="connsiteY1" fmla="*/ 324631 h 5962275"/>
              <a:gd name="connsiteX2" fmla="*/ 6380537 w 7127875"/>
              <a:gd name="connsiteY2" fmla="*/ 1523092 h 5962275"/>
              <a:gd name="connsiteX3" fmla="*/ 7127875 w 7127875"/>
              <a:gd name="connsiteY3" fmla="*/ 3007078 h 5962275"/>
              <a:gd name="connsiteX4" fmla="*/ 6399315 w 7127875"/>
              <a:gd name="connsiteY4" fmla="*/ 4149185 h 5962275"/>
              <a:gd name="connsiteX5" fmla="*/ 4420184 w 7127875"/>
              <a:gd name="connsiteY5" fmla="*/ 5445325 h 5962275"/>
              <a:gd name="connsiteX6" fmla="*/ 1164195 w 7127875"/>
              <a:gd name="connsiteY6" fmla="*/ 5727095 h 5962275"/>
              <a:gd name="connsiteX7" fmla="*/ 0 w 7127875"/>
              <a:gd name="connsiteY7" fmla="*/ 3007078 h 5962275"/>
              <a:gd name="connsiteX8" fmla="*/ 1209260 w 7127875"/>
              <a:gd name="connsiteY8" fmla="*/ 347173 h 5962275"/>
              <a:gd name="connsiteX9" fmla="*/ 2592867 w 7127875"/>
              <a:gd name="connsiteY9" fmla="*/ 830 h 5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7875" h="5962275">
                <a:moveTo>
                  <a:pt x="2592867" y="830"/>
                </a:moveTo>
                <a:cubicBezTo>
                  <a:pt x="3224464" y="-12039"/>
                  <a:pt x="3874703" y="125984"/>
                  <a:pt x="4423940" y="324631"/>
                </a:cubicBezTo>
                <a:cubicBezTo>
                  <a:pt x="5129967" y="580102"/>
                  <a:pt x="5847261" y="989608"/>
                  <a:pt x="6380537" y="1523092"/>
                </a:cubicBezTo>
                <a:cubicBezTo>
                  <a:pt x="6767350" y="1910055"/>
                  <a:pt x="7127875" y="2439782"/>
                  <a:pt x="7127875" y="3007078"/>
                </a:cubicBezTo>
                <a:cubicBezTo>
                  <a:pt x="7127875" y="3382771"/>
                  <a:pt x="6650931" y="3908741"/>
                  <a:pt x="6399315" y="4149185"/>
                </a:cubicBezTo>
                <a:cubicBezTo>
                  <a:pt x="5839750" y="4682668"/>
                  <a:pt x="5122456" y="5129743"/>
                  <a:pt x="4420184" y="5445325"/>
                </a:cubicBezTo>
                <a:cubicBezTo>
                  <a:pt x="3492584" y="5854830"/>
                  <a:pt x="2125594" y="6215495"/>
                  <a:pt x="1164195" y="5727095"/>
                </a:cubicBezTo>
                <a:cubicBezTo>
                  <a:pt x="191529" y="5231180"/>
                  <a:pt x="0" y="3991393"/>
                  <a:pt x="0" y="3007078"/>
                </a:cubicBezTo>
                <a:cubicBezTo>
                  <a:pt x="0" y="1981437"/>
                  <a:pt x="255372" y="891928"/>
                  <a:pt x="1209260" y="347173"/>
                </a:cubicBezTo>
                <a:cubicBezTo>
                  <a:pt x="1621657" y="112130"/>
                  <a:pt x="2101625" y="10840"/>
                  <a:pt x="2592867" y="830"/>
                </a:cubicBezTo>
                <a:close/>
              </a:path>
            </a:pathLst>
          </a:custGeom>
          <a:solidFill>
            <a:schemeClr val="tx1">
              <a:lumMod val="20000"/>
              <a:lumOff val="80000"/>
            </a:schemeClr>
          </a:solidFill>
        </p:spPr>
        <p:txBody>
          <a:bodyPr wrap="square">
            <a:noAutofit/>
          </a:bodyPr>
          <a:lstStyle/>
          <a:p>
            <a:endParaRPr lang="en-US"/>
          </a:p>
        </p:txBody>
      </p:sp>
      <p:sp>
        <p:nvSpPr>
          <p:cNvPr id="7" name="Picture Placeholder 74"/>
          <p:cNvSpPr>
            <a:spLocks noGrp="1"/>
          </p:cNvSpPr>
          <p:nvPr>
            <p:ph type="pic" sz="quarter" idx="12"/>
          </p:nvPr>
        </p:nvSpPr>
        <p:spPr>
          <a:xfrm>
            <a:off x="8914951" y="2247285"/>
            <a:ext cx="2671591" cy="2234714"/>
          </a:xfrm>
          <a:custGeom>
            <a:avLst/>
            <a:gdLst>
              <a:gd name="connsiteX0" fmla="*/ 2592867 w 7127875"/>
              <a:gd name="connsiteY0" fmla="*/ 830 h 5962275"/>
              <a:gd name="connsiteX1" fmla="*/ 4423940 w 7127875"/>
              <a:gd name="connsiteY1" fmla="*/ 324631 h 5962275"/>
              <a:gd name="connsiteX2" fmla="*/ 6380537 w 7127875"/>
              <a:gd name="connsiteY2" fmla="*/ 1523092 h 5962275"/>
              <a:gd name="connsiteX3" fmla="*/ 7127875 w 7127875"/>
              <a:gd name="connsiteY3" fmla="*/ 3007078 h 5962275"/>
              <a:gd name="connsiteX4" fmla="*/ 6399315 w 7127875"/>
              <a:gd name="connsiteY4" fmla="*/ 4149185 h 5962275"/>
              <a:gd name="connsiteX5" fmla="*/ 4420184 w 7127875"/>
              <a:gd name="connsiteY5" fmla="*/ 5445325 h 5962275"/>
              <a:gd name="connsiteX6" fmla="*/ 1164195 w 7127875"/>
              <a:gd name="connsiteY6" fmla="*/ 5727095 h 5962275"/>
              <a:gd name="connsiteX7" fmla="*/ 0 w 7127875"/>
              <a:gd name="connsiteY7" fmla="*/ 3007078 h 5962275"/>
              <a:gd name="connsiteX8" fmla="*/ 1209260 w 7127875"/>
              <a:gd name="connsiteY8" fmla="*/ 347173 h 5962275"/>
              <a:gd name="connsiteX9" fmla="*/ 2592867 w 7127875"/>
              <a:gd name="connsiteY9" fmla="*/ 830 h 5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7875" h="5962275">
                <a:moveTo>
                  <a:pt x="2592867" y="830"/>
                </a:moveTo>
                <a:cubicBezTo>
                  <a:pt x="3224464" y="-12039"/>
                  <a:pt x="3874703" y="125984"/>
                  <a:pt x="4423940" y="324631"/>
                </a:cubicBezTo>
                <a:cubicBezTo>
                  <a:pt x="5129967" y="580102"/>
                  <a:pt x="5847261" y="989608"/>
                  <a:pt x="6380537" y="1523092"/>
                </a:cubicBezTo>
                <a:cubicBezTo>
                  <a:pt x="6767350" y="1910055"/>
                  <a:pt x="7127875" y="2439782"/>
                  <a:pt x="7127875" y="3007078"/>
                </a:cubicBezTo>
                <a:cubicBezTo>
                  <a:pt x="7127875" y="3382771"/>
                  <a:pt x="6650931" y="3908741"/>
                  <a:pt x="6399315" y="4149185"/>
                </a:cubicBezTo>
                <a:cubicBezTo>
                  <a:pt x="5839750" y="4682668"/>
                  <a:pt x="5122456" y="5129743"/>
                  <a:pt x="4420184" y="5445325"/>
                </a:cubicBezTo>
                <a:cubicBezTo>
                  <a:pt x="3492584" y="5854830"/>
                  <a:pt x="2125594" y="6215495"/>
                  <a:pt x="1164195" y="5727095"/>
                </a:cubicBezTo>
                <a:cubicBezTo>
                  <a:pt x="191529" y="5231180"/>
                  <a:pt x="0" y="3991393"/>
                  <a:pt x="0" y="3007078"/>
                </a:cubicBezTo>
                <a:cubicBezTo>
                  <a:pt x="0" y="1981437"/>
                  <a:pt x="255372" y="891928"/>
                  <a:pt x="1209260" y="347173"/>
                </a:cubicBezTo>
                <a:cubicBezTo>
                  <a:pt x="1621657" y="112130"/>
                  <a:pt x="2101625" y="10840"/>
                  <a:pt x="2592867" y="83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22663725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ush Stroke 02">
    <p:spTree>
      <p:nvGrpSpPr>
        <p:cNvPr id="1" name=""/>
        <p:cNvGrpSpPr/>
        <p:nvPr/>
      </p:nvGrpSpPr>
      <p:grpSpPr>
        <a:xfrm>
          <a:off x="0" y="0"/>
          <a:ext cx="0" cy="0"/>
          <a:chOff x="0" y="0"/>
          <a:chExt cx="0" cy="0"/>
        </a:xfrm>
      </p:grpSpPr>
      <p:sp>
        <p:nvSpPr>
          <p:cNvPr id="6" name="Picture Placeholder 5"/>
          <p:cNvSpPr>
            <a:spLocks noGrp="1"/>
          </p:cNvSpPr>
          <p:nvPr>
            <p:ph type="pic" sz="quarter" idx="28"/>
          </p:nvPr>
        </p:nvSpPr>
        <p:spPr>
          <a:xfrm>
            <a:off x="687387" y="731838"/>
            <a:ext cx="5092701" cy="5440362"/>
          </a:xfrm>
          <a:custGeom>
            <a:avLst/>
            <a:gdLst>
              <a:gd name="connsiteX0" fmla="*/ 1798673 w 5092701"/>
              <a:gd name="connsiteY0" fmla="*/ 5374311 h 5440362"/>
              <a:gd name="connsiteX1" fmla="*/ 1676959 w 5092701"/>
              <a:gd name="connsiteY1" fmla="*/ 5387564 h 5440362"/>
              <a:gd name="connsiteX2" fmla="*/ 1150645 w 5092701"/>
              <a:gd name="connsiteY2" fmla="*/ 5440220 h 5440362"/>
              <a:gd name="connsiteX3" fmla="*/ 1732148 w 5092701"/>
              <a:gd name="connsiteY3" fmla="*/ 5380767 h 5440362"/>
              <a:gd name="connsiteX4" fmla="*/ 1160436 w 5092701"/>
              <a:gd name="connsiteY4" fmla="*/ 5336477 h 5440362"/>
              <a:gd name="connsiteX5" fmla="*/ 1158694 w 5092701"/>
              <a:gd name="connsiteY5" fmla="*/ 5338476 h 5440362"/>
              <a:gd name="connsiteX6" fmla="*/ 1179588 w 5092701"/>
              <a:gd name="connsiteY6" fmla="*/ 5349650 h 5440362"/>
              <a:gd name="connsiteX7" fmla="*/ 1160436 w 5092701"/>
              <a:gd name="connsiteY7" fmla="*/ 5336477 h 5440362"/>
              <a:gd name="connsiteX8" fmla="*/ 1270272 w 5092701"/>
              <a:gd name="connsiteY8" fmla="*/ 5311780 h 5440362"/>
              <a:gd name="connsiteX9" fmla="*/ 1258052 w 5092701"/>
              <a:gd name="connsiteY9" fmla="*/ 5315301 h 5440362"/>
              <a:gd name="connsiteX10" fmla="*/ 1237893 w 5092701"/>
              <a:gd name="connsiteY10" fmla="*/ 5320635 h 5440362"/>
              <a:gd name="connsiteX11" fmla="*/ 1270272 w 5092701"/>
              <a:gd name="connsiteY11" fmla="*/ 5311780 h 5440362"/>
              <a:gd name="connsiteX12" fmla="*/ 2991688 w 5092701"/>
              <a:gd name="connsiteY12" fmla="*/ 5255688 h 5440362"/>
              <a:gd name="connsiteX13" fmla="*/ 3003292 w 5092701"/>
              <a:gd name="connsiteY13" fmla="*/ 5256188 h 5440362"/>
              <a:gd name="connsiteX14" fmla="*/ 1899686 w 5092701"/>
              <a:gd name="connsiteY14" fmla="*/ 5364507 h 5440362"/>
              <a:gd name="connsiteX15" fmla="*/ 1798673 w 5092701"/>
              <a:gd name="connsiteY15" fmla="*/ 5374311 h 5440362"/>
              <a:gd name="connsiteX16" fmla="*/ 1824884 w 5092701"/>
              <a:gd name="connsiteY16" fmla="*/ 5371456 h 5440362"/>
              <a:gd name="connsiteX17" fmla="*/ 2277542 w 5092701"/>
              <a:gd name="connsiteY17" fmla="*/ 5320836 h 5440362"/>
              <a:gd name="connsiteX18" fmla="*/ 2391118 w 5092701"/>
              <a:gd name="connsiteY18" fmla="*/ 5307740 h 5440362"/>
              <a:gd name="connsiteX19" fmla="*/ 2410262 w 5092701"/>
              <a:gd name="connsiteY19" fmla="*/ 5305943 h 5440362"/>
              <a:gd name="connsiteX20" fmla="*/ 2991688 w 5092701"/>
              <a:gd name="connsiteY20" fmla="*/ 5255688 h 5440362"/>
              <a:gd name="connsiteX21" fmla="*/ 2099560 w 5092701"/>
              <a:gd name="connsiteY21" fmla="*/ 5255360 h 5440362"/>
              <a:gd name="connsiteX22" fmla="*/ 2069002 w 5092701"/>
              <a:gd name="connsiteY22" fmla="*/ 5260374 h 5440362"/>
              <a:gd name="connsiteX23" fmla="*/ 2099560 w 5092701"/>
              <a:gd name="connsiteY23" fmla="*/ 5255360 h 5440362"/>
              <a:gd name="connsiteX24" fmla="*/ 2104836 w 5092701"/>
              <a:gd name="connsiteY24" fmla="*/ 5251704 h 5440362"/>
              <a:gd name="connsiteX25" fmla="*/ 2118232 w 5092701"/>
              <a:gd name="connsiteY25" fmla="*/ 5252526 h 5440362"/>
              <a:gd name="connsiteX26" fmla="*/ 2099560 w 5092701"/>
              <a:gd name="connsiteY26" fmla="*/ 5255360 h 5440362"/>
              <a:gd name="connsiteX27" fmla="*/ 2104836 w 5092701"/>
              <a:gd name="connsiteY27" fmla="*/ 5251704 h 5440362"/>
              <a:gd name="connsiteX28" fmla="*/ 2148791 w 5092701"/>
              <a:gd name="connsiteY28" fmla="*/ 5247512 h 5440362"/>
              <a:gd name="connsiteX29" fmla="*/ 2118232 w 5092701"/>
              <a:gd name="connsiteY29" fmla="*/ 5252526 h 5440362"/>
              <a:gd name="connsiteX30" fmla="*/ 2148791 w 5092701"/>
              <a:gd name="connsiteY30" fmla="*/ 5247512 h 5440362"/>
              <a:gd name="connsiteX31" fmla="*/ 2179350 w 5092701"/>
              <a:gd name="connsiteY31" fmla="*/ 5242498 h 5440362"/>
              <a:gd name="connsiteX32" fmla="*/ 2148791 w 5092701"/>
              <a:gd name="connsiteY32" fmla="*/ 5247512 h 5440362"/>
              <a:gd name="connsiteX33" fmla="*/ 2179350 w 5092701"/>
              <a:gd name="connsiteY33" fmla="*/ 5242498 h 5440362"/>
              <a:gd name="connsiteX34" fmla="*/ 2184511 w 5092701"/>
              <a:gd name="connsiteY34" fmla="*/ 5238830 h 5440362"/>
              <a:gd name="connsiteX35" fmla="*/ 2197100 w 5092701"/>
              <a:gd name="connsiteY35" fmla="*/ 5239566 h 5440362"/>
              <a:gd name="connsiteX36" fmla="*/ 2179350 w 5092701"/>
              <a:gd name="connsiteY36" fmla="*/ 5242498 h 5440362"/>
              <a:gd name="connsiteX37" fmla="*/ 2184511 w 5092701"/>
              <a:gd name="connsiteY37" fmla="*/ 5238830 h 5440362"/>
              <a:gd name="connsiteX38" fmla="*/ 2201886 w 5092701"/>
              <a:gd name="connsiteY38" fmla="*/ 5236459 h 5440362"/>
              <a:gd name="connsiteX39" fmla="*/ 2210075 w 5092701"/>
              <a:gd name="connsiteY39" fmla="*/ 5236813 h 5440362"/>
              <a:gd name="connsiteX40" fmla="*/ 2197100 w 5092701"/>
              <a:gd name="connsiteY40" fmla="*/ 5239566 h 5440362"/>
              <a:gd name="connsiteX41" fmla="*/ 2201886 w 5092701"/>
              <a:gd name="connsiteY41" fmla="*/ 5236459 h 5440362"/>
              <a:gd name="connsiteX42" fmla="*/ 2215092 w 5092701"/>
              <a:gd name="connsiteY42" fmla="*/ 5233732 h 5440362"/>
              <a:gd name="connsiteX43" fmla="*/ 2227659 w 5092701"/>
              <a:gd name="connsiteY43" fmla="*/ 5234553 h 5440362"/>
              <a:gd name="connsiteX44" fmla="*/ 2210075 w 5092701"/>
              <a:gd name="connsiteY44" fmla="*/ 5236813 h 5440362"/>
              <a:gd name="connsiteX45" fmla="*/ 2215092 w 5092701"/>
              <a:gd name="connsiteY45" fmla="*/ 5233732 h 5440362"/>
              <a:gd name="connsiteX46" fmla="*/ 2232099 w 5092701"/>
              <a:gd name="connsiteY46" fmla="*/ 5231409 h 5440362"/>
              <a:gd name="connsiteX47" fmla="*/ 2240634 w 5092701"/>
              <a:gd name="connsiteY47" fmla="*/ 5231801 h 5440362"/>
              <a:gd name="connsiteX48" fmla="*/ 2227659 w 5092701"/>
              <a:gd name="connsiteY48" fmla="*/ 5234553 h 5440362"/>
              <a:gd name="connsiteX49" fmla="*/ 2232099 w 5092701"/>
              <a:gd name="connsiteY49" fmla="*/ 5231409 h 5440362"/>
              <a:gd name="connsiteX50" fmla="*/ 2245650 w 5092701"/>
              <a:gd name="connsiteY50" fmla="*/ 5228719 h 5440362"/>
              <a:gd name="connsiteX51" fmla="*/ 2258218 w 5092701"/>
              <a:gd name="connsiteY51" fmla="*/ 5229539 h 5440362"/>
              <a:gd name="connsiteX52" fmla="*/ 2240634 w 5092701"/>
              <a:gd name="connsiteY52" fmla="*/ 5231801 h 5440362"/>
              <a:gd name="connsiteX53" fmla="*/ 2245650 w 5092701"/>
              <a:gd name="connsiteY53" fmla="*/ 5228719 h 5440362"/>
              <a:gd name="connsiteX54" fmla="*/ 2260729 w 5092701"/>
              <a:gd name="connsiteY54" fmla="*/ 5225588 h 5440362"/>
              <a:gd name="connsiteX55" fmla="*/ 2271359 w 5092701"/>
              <a:gd name="connsiteY55" fmla="*/ 5226116 h 5440362"/>
              <a:gd name="connsiteX56" fmla="*/ 2258218 w 5092701"/>
              <a:gd name="connsiteY56" fmla="*/ 5229539 h 5440362"/>
              <a:gd name="connsiteX57" fmla="*/ 2260729 w 5092701"/>
              <a:gd name="connsiteY57" fmla="*/ 5225588 h 5440362"/>
              <a:gd name="connsiteX58" fmla="*/ 2299173 w 5092701"/>
              <a:gd name="connsiteY58" fmla="*/ 5224951 h 5440362"/>
              <a:gd name="connsiteX59" fmla="*/ 2298666 w 5092701"/>
              <a:gd name="connsiteY59" fmla="*/ 5225663 h 5440362"/>
              <a:gd name="connsiteX60" fmla="*/ 2298259 w 5092701"/>
              <a:gd name="connsiteY60" fmla="*/ 5226233 h 5440362"/>
              <a:gd name="connsiteX61" fmla="*/ 2301918 w 5092701"/>
              <a:gd name="connsiteY61" fmla="*/ 5221103 h 5440362"/>
              <a:gd name="connsiteX62" fmla="*/ 2299173 w 5092701"/>
              <a:gd name="connsiteY62" fmla="*/ 5224951 h 5440362"/>
              <a:gd name="connsiteX63" fmla="*/ 2300698 w 5092701"/>
              <a:gd name="connsiteY63" fmla="*/ 5222812 h 5440362"/>
              <a:gd name="connsiteX64" fmla="*/ 2551292 w 5092701"/>
              <a:gd name="connsiteY64" fmla="*/ 5153879 h 5440362"/>
              <a:gd name="connsiteX65" fmla="*/ 2550737 w 5092701"/>
              <a:gd name="connsiteY65" fmla="*/ 5154342 h 5440362"/>
              <a:gd name="connsiteX66" fmla="*/ 2551136 w 5092701"/>
              <a:gd name="connsiteY66" fmla="*/ 5154009 h 5440362"/>
              <a:gd name="connsiteX67" fmla="*/ 2560687 w 5092701"/>
              <a:gd name="connsiteY67" fmla="*/ 5146020 h 5440362"/>
              <a:gd name="connsiteX68" fmla="*/ 2552197 w 5092701"/>
              <a:gd name="connsiteY68" fmla="*/ 5153122 h 5440362"/>
              <a:gd name="connsiteX69" fmla="*/ 2551292 w 5092701"/>
              <a:gd name="connsiteY69" fmla="*/ 5153879 h 5440362"/>
              <a:gd name="connsiteX70" fmla="*/ 2554187 w 5092701"/>
              <a:gd name="connsiteY70" fmla="*/ 5151457 h 5440362"/>
              <a:gd name="connsiteX71" fmla="*/ 1347823 w 5092701"/>
              <a:gd name="connsiteY71" fmla="*/ 5144187 h 5440362"/>
              <a:gd name="connsiteX72" fmla="*/ 1349733 w 5092701"/>
              <a:gd name="connsiteY72" fmla="*/ 5144748 h 5440362"/>
              <a:gd name="connsiteX73" fmla="*/ 1352834 w 5092701"/>
              <a:gd name="connsiteY73" fmla="*/ 5145659 h 5440362"/>
              <a:gd name="connsiteX74" fmla="*/ 1343531 w 5092701"/>
              <a:gd name="connsiteY74" fmla="*/ 5142927 h 5440362"/>
              <a:gd name="connsiteX75" fmla="*/ 1344564 w 5092701"/>
              <a:gd name="connsiteY75" fmla="*/ 5143230 h 5440362"/>
              <a:gd name="connsiteX76" fmla="*/ 1347823 w 5092701"/>
              <a:gd name="connsiteY76" fmla="*/ 5144187 h 5440362"/>
              <a:gd name="connsiteX77" fmla="*/ 1346503 w 5092701"/>
              <a:gd name="connsiteY77" fmla="*/ 5143800 h 5440362"/>
              <a:gd name="connsiteX78" fmla="*/ 2565206 w 5092701"/>
              <a:gd name="connsiteY78" fmla="*/ 5142510 h 5440362"/>
              <a:gd name="connsiteX79" fmla="*/ 2564717 w 5092701"/>
              <a:gd name="connsiteY79" fmla="*/ 5142890 h 5440362"/>
              <a:gd name="connsiteX80" fmla="*/ 2560687 w 5092701"/>
              <a:gd name="connsiteY80" fmla="*/ 5146020 h 5440362"/>
              <a:gd name="connsiteX81" fmla="*/ 2562661 w 5092701"/>
              <a:gd name="connsiteY81" fmla="*/ 5144486 h 5440362"/>
              <a:gd name="connsiteX82" fmla="*/ 2566609 w 5092701"/>
              <a:gd name="connsiteY82" fmla="*/ 5141420 h 5440362"/>
              <a:gd name="connsiteX83" fmla="*/ 2565206 w 5092701"/>
              <a:gd name="connsiteY83" fmla="*/ 5142510 h 5440362"/>
              <a:gd name="connsiteX84" fmla="*/ 2565951 w 5092701"/>
              <a:gd name="connsiteY84" fmla="*/ 5141931 h 5440362"/>
              <a:gd name="connsiteX85" fmla="*/ 1243073 w 5092701"/>
              <a:gd name="connsiteY85" fmla="*/ 5138119 h 5440362"/>
              <a:gd name="connsiteX86" fmla="*/ 1230855 w 5092701"/>
              <a:gd name="connsiteY86" fmla="*/ 5141640 h 5440362"/>
              <a:gd name="connsiteX87" fmla="*/ 1230041 w 5092701"/>
              <a:gd name="connsiteY87" fmla="*/ 5140800 h 5440362"/>
              <a:gd name="connsiteX88" fmla="*/ 1243073 w 5092701"/>
              <a:gd name="connsiteY88" fmla="*/ 5138119 h 5440362"/>
              <a:gd name="connsiteX89" fmla="*/ 2585663 w 5092701"/>
              <a:gd name="connsiteY89" fmla="*/ 4997144 h 5440362"/>
              <a:gd name="connsiteX90" fmla="*/ 2496047 w 5092701"/>
              <a:gd name="connsiteY90" fmla="*/ 4999675 h 5440362"/>
              <a:gd name="connsiteX91" fmla="*/ 2608408 w 5092701"/>
              <a:gd name="connsiteY91" fmla="*/ 4998592 h 5440362"/>
              <a:gd name="connsiteX92" fmla="*/ 2585663 w 5092701"/>
              <a:gd name="connsiteY92" fmla="*/ 4997144 h 5440362"/>
              <a:gd name="connsiteX93" fmla="*/ 3670756 w 5092701"/>
              <a:gd name="connsiteY93" fmla="*/ 4980685 h 5440362"/>
              <a:gd name="connsiteX94" fmla="*/ 3673166 w 5092701"/>
              <a:gd name="connsiteY94" fmla="*/ 4981393 h 5440362"/>
              <a:gd name="connsiteX95" fmla="*/ 3673727 w 5092701"/>
              <a:gd name="connsiteY95" fmla="*/ 4981558 h 5440362"/>
              <a:gd name="connsiteX96" fmla="*/ 3675027 w 5092701"/>
              <a:gd name="connsiteY96" fmla="*/ 4981939 h 5440362"/>
              <a:gd name="connsiteX97" fmla="*/ 3680058 w 5092701"/>
              <a:gd name="connsiteY97" fmla="*/ 4983417 h 5440362"/>
              <a:gd name="connsiteX98" fmla="*/ 3676957 w 5092701"/>
              <a:gd name="connsiteY98" fmla="*/ 4982506 h 5440362"/>
              <a:gd name="connsiteX99" fmla="*/ 3675027 w 5092701"/>
              <a:gd name="connsiteY99" fmla="*/ 4981939 h 5440362"/>
              <a:gd name="connsiteX100" fmla="*/ 3673166 w 5092701"/>
              <a:gd name="connsiteY100" fmla="*/ 4981393 h 5440362"/>
              <a:gd name="connsiteX101" fmla="*/ 3671789 w 5092701"/>
              <a:gd name="connsiteY101" fmla="*/ 4980988 h 5440362"/>
              <a:gd name="connsiteX102" fmla="*/ 2139397 w 5092701"/>
              <a:gd name="connsiteY102" fmla="*/ 4978636 h 5440362"/>
              <a:gd name="connsiteX103" fmla="*/ 2140842 w 5092701"/>
              <a:gd name="connsiteY103" fmla="*/ 4978657 h 5440362"/>
              <a:gd name="connsiteX104" fmla="*/ 2140731 w 5092701"/>
              <a:gd name="connsiteY104" fmla="*/ 4978689 h 5440362"/>
              <a:gd name="connsiteX105" fmla="*/ 2135356 w 5092701"/>
              <a:gd name="connsiteY105" fmla="*/ 4978799 h 5440362"/>
              <a:gd name="connsiteX106" fmla="*/ 2139397 w 5092701"/>
              <a:gd name="connsiteY106" fmla="*/ 4978636 h 5440362"/>
              <a:gd name="connsiteX107" fmla="*/ 2618325 w 5092701"/>
              <a:gd name="connsiteY107" fmla="*/ 4950571 h 5440362"/>
              <a:gd name="connsiteX108" fmla="*/ 2614443 w 5092701"/>
              <a:gd name="connsiteY108" fmla="*/ 4950933 h 5440362"/>
              <a:gd name="connsiteX109" fmla="*/ 2613999 w 5092701"/>
              <a:gd name="connsiteY109" fmla="*/ 4950992 h 5440362"/>
              <a:gd name="connsiteX110" fmla="*/ 2433932 w 5092701"/>
              <a:gd name="connsiteY110" fmla="*/ 4968510 h 5440362"/>
              <a:gd name="connsiteX111" fmla="*/ 2290363 w 5092701"/>
              <a:gd name="connsiteY111" fmla="*/ 4998909 h 5440362"/>
              <a:gd name="connsiteX112" fmla="*/ 2603862 w 5092701"/>
              <a:gd name="connsiteY112" fmla="*/ 4952349 h 5440362"/>
              <a:gd name="connsiteX113" fmla="*/ 2613999 w 5092701"/>
              <a:gd name="connsiteY113" fmla="*/ 4950992 h 5440362"/>
              <a:gd name="connsiteX114" fmla="*/ 3986456 w 5092701"/>
              <a:gd name="connsiteY114" fmla="*/ 4907527 h 5440362"/>
              <a:gd name="connsiteX115" fmla="*/ 3987454 w 5092701"/>
              <a:gd name="connsiteY115" fmla="*/ 4907762 h 5440362"/>
              <a:gd name="connsiteX116" fmla="*/ 3922710 w 5092701"/>
              <a:gd name="connsiteY116" fmla="*/ 4923835 h 5440362"/>
              <a:gd name="connsiteX117" fmla="*/ 3765449 w 5092701"/>
              <a:gd name="connsiteY117" fmla="*/ 4967019 h 5440362"/>
              <a:gd name="connsiteX118" fmla="*/ 3801468 w 5092701"/>
              <a:gd name="connsiteY118" fmla="*/ 4966718 h 5440362"/>
              <a:gd name="connsiteX119" fmla="*/ 3755784 w 5092701"/>
              <a:gd name="connsiteY119" fmla="*/ 4983207 h 5440362"/>
              <a:gd name="connsiteX120" fmla="*/ 3694665 w 5092701"/>
              <a:gd name="connsiteY120" fmla="*/ 4993234 h 5440362"/>
              <a:gd name="connsiteX121" fmla="*/ 3699039 w 5092701"/>
              <a:gd name="connsiteY121" fmla="*/ 4998519 h 5440362"/>
              <a:gd name="connsiteX122" fmla="*/ 3421360 w 5092701"/>
              <a:gd name="connsiteY122" fmla="*/ 5054376 h 5440362"/>
              <a:gd name="connsiteX123" fmla="*/ 2868153 w 5092701"/>
              <a:gd name="connsiteY123" fmla="*/ 5157368 h 5440362"/>
              <a:gd name="connsiteX124" fmla="*/ 2559345 w 5092701"/>
              <a:gd name="connsiteY124" fmla="*/ 5197521 h 5440362"/>
              <a:gd name="connsiteX125" fmla="*/ 2671843 w 5092701"/>
              <a:gd name="connsiteY125" fmla="*/ 5170922 h 5440362"/>
              <a:gd name="connsiteX126" fmla="*/ 2529374 w 5092701"/>
              <a:gd name="connsiteY126" fmla="*/ 5177120 h 5440362"/>
              <a:gd name="connsiteX127" fmla="*/ 2548872 w 5092701"/>
              <a:gd name="connsiteY127" fmla="*/ 5170930 h 5440362"/>
              <a:gd name="connsiteX128" fmla="*/ 2708687 w 5092701"/>
              <a:gd name="connsiteY128" fmla="*/ 5140411 h 5440362"/>
              <a:gd name="connsiteX129" fmla="*/ 3255372 w 5092701"/>
              <a:gd name="connsiteY129" fmla="*/ 5040857 h 5440362"/>
              <a:gd name="connsiteX130" fmla="*/ 3936678 w 5092701"/>
              <a:gd name="connsiteY130" fmla="*/ 4917057 h 5440362"/>
              <a:gd name="connsiteX131" fmla="*/ 3986456 w 5092701"/>
              <a:gd name="connsiteY131" fmla="*/ 4907527 h 5440362"/>
              <a:gd name="connsiteX132" fmla="*/ 2218552 w 5092701"/>
              <a:gd name="connsiteY132" fmla="*/ 4858823 h 5440362"/>
              <a:gd name="connsiteX133" fmla="*/ 2247546 w 5092701"/>
              <a:gd name="connsiteY133" fmla="*/ 4858854 h 5440362"/>
              <a:gd name="connsiteX134" fmla="*/ 2246901 w 5092701"/>
              <a:gd name="connsiteY134" fmla="*/ 4862034 h 5440362"/>
              <a:gd name="connsiteX135" fmla="*/ 2133866 w 5092701"/>
              <a:gd name="connsiteY135" fmla="*/ 4865952 h 5440362"/>
              <a:gd name="connsiteX136" fmla="*/ 2218552 w 5092701"/>
              <a:gd name="connsiteY136" fmla="*/ 4858823 h 5440362"/>
              <a:gd name="connsiteX137" fmla="*/ 1291496 w 5092701"/>
              <a:gd name="connsiteY137" fmla="*/ 4842820 h 5440362"/>
              <a:gd name="connsiteX138" fmla="*/ 1233742 w 5092701"/>
              <a:gd name="connsiteY138" fmla="*/ 4853405 h 5440362"/>
              <a:gd name="connsiteX139" fmla="*/ 646227 w 5092701"/>
              <a:gd name="connsiteY139" fmla="*/ 4961311 h 5440362"/>
              <a:gd name="connsiteX140" fmla="*/ 1251074 w 5092701"/>
              <a:gd name="connsiteY140" fmla="*/ 4850065 h 5440362"/>
              <a:gd name="connsiteX141" fmla="*/ 1525606 w 5092701"/>
              <a:gd name="connsiteY141" fmla="*/ 4802269 h 5440362"/>
              <a:gd name="connsiteX142" fmla="*/ 1515289 w 5092701"/>
              <a:gd name="connsiteY142" fmla="*/ 4803784 h 5440362"/>
              <a:gd name="connsiteX143" fmla="*/ 1325502 w 5092701"/>
              <a:gd name="connsiteY143" fmla="*/ 4836726 h 5440362"/>
              <a:gd name="connsiteX144" fmla="*/ 1291496 w 5092701"/>
              <a:gd name="connsiteY144" fmla="*/ 4842820 h 5440362"/>
              <a:gd name="connsiteX145" fmla="*/ 1306559 w 5092701"/>
              <a:gd name="connsiteY145" fmla="*/ 4840059 h 5440362"/>
              <a:gd name="connsiteX146" fmla="*/ 1507040 w 5092701"/>
              <a:gd name="connsiteY146" fmla="*/ 4803993 h 5440362"/>
              <a:gd name="connsiteX147" fmla="*/ 1531241 w 5092701"/>
              <a:gd name="connsiteY147" fmla="*/ 4801745 h 5440362"/>
              <a:gd name="connsiteX148" fmla="*/ 1525606 w 5092701"/>
              <a:gd name="connsiteY148" fmla="*/ 4802269 h 5440362"/>
              <a:gd name="connsiteX149" fmla="*/ 1526950 w 5092701"/>
              <a:gd name="connsiteY149" fmla="*/ 4802071 h 5440362"/>
              <a:gd name="connsiteX150" fmla="*/ 1531241 w 5092701"/>
              <a:gd name="connsiteY150" fmla="*/ 4801745 h 5440362"/>
              <a:gd name="connsiteX151" fmla="*/ 2486297 w 5092701"/>
              <a:gd name="connsiteY151" fmla="*/ 4711057 h 5440362"/>
              <a:gd name="connsiteX152" fmla="*/ 2512245 w 5092701"/>
              <a:gd name="connsiteY152" fmla="*/ 4713758 h 5440362"/>
              <a:gd name="connsiteX153" fmla="*/ 2519553 w 5092701"/>
              <a:gd name="connsiteY153" fmla="*/ 4714980 h 5440362"/>
              <a:gd name="connsiteX154" fmla="*/ 2511663 w 5092701"/>
              <a:gd name="connsiteY154" fmla="*/ 4714994 h 5440362"/>
              <a:gd name="connsiteX155" fmla="*/ 2461000 w 5092701"/>
              <a:gd name="connsiteY155" fmla="*/ 4712655 h 5440362"/>
              <a:gd name="connsiteX156" fmla="*/ 2471578 w 5092701"/>
              <a:gd name="connsiteY156" fmla="*/ 4711490 h 5440362"/>
              <a:gd name="connsiteX157" fmla="*/ 2486297 w 5092701"/>
              <a:gd name="connsiteY157" fmla="*/ 4711057 h 5440362"/>
              <a:gd name="connsiteX158" fmla="*/ 4489294 w 5092701"/>
              <a:gd name="connsiteY158" fmla="*/ 4578506 h 5440362"/>
              <a:gd name="connsiteX159" fmla="*/ 4487774 w 5092701"/>
              <a:gd name="connsiteY159" fmla="*/ 4580552 h 5440362"/>
              <a:gd name="connsiteX160" fmla="*/ 4487026 w 5092701"/>
              <a:gd name="connsiteY160" fmla="*/ 4580533 h 5440362"/>
              <a:gd name="connsiteX161" fmla="*/ 4529369 w 5092701"/>
              <a:gd name="connsiteY161" fmla="*/ 4484989 h 5440362"/>
              <a:gd name="connsiteX162" fmla="*/ 4541352 w 5092701"/>
              <a:gd name="connsiteY162" fmla="*/ 4486263 h 5440362"/>
              <a:gd name="connsiteX163" fmla="*/ 4528376 w 5092701"/>
              <a:gd name="connsiteY163" fmla="*/ 4489015 h 5440362"/>
              <a:gd name="connsiteX164" fmla="*/ 4542510 w 5092701"/>
              <a:gd name="connsiteY164" fmla="*/ 4481566 h 5440362"/>
              <a:gd name="connsiteX165" fmla="*/ 4548040 w 5092701"/>
              <a:gd name="connsiteY165" fmla="*/ 4482154 h 5440362"/>
              <a:gd name="connsiteX166" fmla="*/ 4541352 w 5092701"/>
              <a:gd name="connsiteY166" fmla="*/ 4486263 h 5440362"/>
              <a:gd name="connsiteX167" fmla="*/ 4672062 w 5092701"/>
              <a:gd name="connsiteY167" fmla="*/ 4280407 h 5440362"/>
              <a:gd name="connsiteX168" fmla="*/ 4661986 w 5092701"/>
              <a:gd name="connsiteY168" fmla="*/ 4280809 h 5440362"/>
              <a:gd name="connsiteX169" fmla="*/ 4660829 w 5092701"/>
              <a:gd name="connsiteY169" fmla="*/ 4285506 h 5440362"/>
              <a:gd name="connsiteX170" fmla="*/ 4672062 w 5092701"/>
              <a:gd name="connsiteY170" fmla="*/ 4280407 h 5440362"/>
              <a:gd name="connsiteX171" fmla="*/ 4895797 w 5092701"/>
              <a:gd name="connsiteY171" fmla="*/ 3973084 h 5440362"/>
              <a:gd name="connsiteX172" fmla="*/ 4854977 w 5092701"/>
              <a:gd name="connsiteY172" fmla="*/ 3983268 h 5440362"/>
              <a:gd name="connsiteX173" fmla="*/ 4851034 w 5092701"/>
              <a:gd name="connsiteY173" fmla="*/ 3989671 h 5440362"/>
              <a:gd name="connsiteX174" fmla="*/ 4923309 w 5092701"/>
              <a:gd name="connsiteY174" fmla="*/ 3984273 h 5440362"/>
              <a:gd name="connsiteX175" fmla="*/ 4895797 w 5092701"/>
              <a:gd name="connsiteY175" fmla="*/ 3973084 h 5440362"/>
              <a:gd name="connsiteX176" fmla="*/ 4934679 w 5092701"/>
              <a:gd name="connsiteY176" fmla="*/ 3962539 h 5440362"/>
              <a:gd name="connsiteX177" fmla="*/ 4927163 w 5092701"/>
              <a:gd name="connsiteY177" fmla="*/ 3964499 h 5440362"/>
              <a:gd name="connsiteX178" fmla="*/ 4927443 w 5092701"/>
              <a:gd name="connsiteY178" fmla="*/ 3967498 h 5440362"/>
              <a:gd name="connsiteX179" fmla="*/ 4939497 w 5092701"/>
              <a:gd name="connsiteY179" fmla="*/ 3964648 h 5440362"/>
              <a:gd name="connsiteX180" fmla="*/ 4934679 w 5092701"/>
              <a:gd name="connsiteY180" fmla="*/ 3962539 h 5440362"/>
              <a:gd name="connsiteX181" fmla="*/ 5039980 w 5092701"/>
              <a:gd name="connsiteY181" fmla="*/ 3843342 h 5440362"/>
              <a:gd name="connsiteX182" fmla="*/ 5032905 w 5092701"/>
              <a:gd name="connsiteY182" fmla="*/ 3844115 h 5440362"/>
              <a:gd name="connsiteX183" fmla="*/ 5032936 w 5092701"/>
              <a:gd name="connsiteY183" fmla="*/ 3846507 h 5440362"/>
              <a:gd name="connsiteX184" fmla="*/ 5044990 w 5092701"/>
              <a:gd name="connsiteY184" fmla="*/ 3843657 h 5440362"/>
              <a:gd name="connsiteX185" fmla="*/ 5039980 w 5092701"/>
              <a:gd name="connsiteY185" fmla="*/ 3843342 h 5440362"/>
              <a:gd name="connsiteX186" fmla="*/ 2547796 w 5092701"/>
              <a:gd name="connsiteY186" fmla="*/ 3819977 h 5440362"/>
              <a:gd name="connsiteX187" fmla="*/ 2535709 w 5092701"/>
              <a:gd name="connsiteY187" fmla="*/ 3821657 h 5440362"/>
              <a:gd name="connsiteX188" fmla="*/ 2534484 w 5092701"/>
              <a:gd name="connsiteY188" fmla="*/ 3824592 h 5440362"/>
              <a:gd name="connsiteX189" fmla="*/ 2558520 w 5092701"/>
              <a:gd name="connsiteY189" fmla="*/ 3823017 h 5440362"/>
              <a:gd name="connsiteX190" fmla="*/ 2547796 w 5092701"/>
              <a:gd name="connsiteY190" fmla="*/ 3819977 h 5440362"/>
              <a:gd name="connsiteX191" fmla="*/ 2522047 w 5092701"/>
              <a:gd name="connsiteY191" fmla="*/ 3812758 h 5440362"/>
              <a:gd name="connsiteX192" fmla="*/ 2512866 w 5092701"/>
              <a:gd name="connsiteY192" fmla="*/ 3814795 h 5440362"/>
              <a:gd name="connsiteX193" fmla="*/ 2512431 w 5092701"/>
              <a:gd name="connsiteY193" fmla="*/ 3818116 h 5440362"/>
              <a:gd name="connsiteX194" fmla="*/ 2531103 w 5092701"/>
              <a:gd name="connsiteY194" fmla="*/ 3815282 h 5440362"/>
              <a:gd name="connsiteX195" fmla="*/ 2522047 w 5092701"/>
              <a:gd name="connsiteY195" fmla="*/ 3812758 h 5440362"/>
              <a:gd name="connsiteX196" fmla="*/ 2216422 w 5092701"/>
              <a:gd name="connsiteY196" fmla="*/ 3767525 h 5440362"/>
              <a:gd name="connsiteX197" fmla="*/ 2209391 w 5092701"/>
              <a:gd name="connsiteY197" fmla="*/ 3769742 h 5440362"/>
              <a:gd name="connsiteX198" fmla="*/ 2206782 w 5092701"/>
              <a:gd name="connsiteY198" fmla="*/ 3772532 h 5440362"/>
              <a:gd name="connsiteX199" fmla="*/ 2219757 w 5092701"/>
              <a:gd name="connsiteY199" fmla="*/ 3769780 h 5440362"/>
              <a:gd name="connsiteX200" fmla="*/ 2216422 w 5092701"/>
              <a:gd name="connsiteY200" fmla="*/ 3767525 h 5440362"/>
              <a:gd name="connsiteX201" fmla="*/ 2020165 w 5092701"/>
              <a:gd name="connsiteY201" fmla="*/ 3755221 h 5440362"/>
              <a:gd name="connsiteX202" fmla="*/ 2013669 w 5092701"/>
              <a:gd name="connsiteY202" fmla="*/ 3757290 h 5440362"/>
              <a:gd name="connsiteX203" fmla="*/ 2011227 w 5092701"/>
              <a:gd name="connsiteY203" fmla="*/ 3760000 h 5440362"/>
              <a:gd name="connsiteX204" fmla="*/ 2023281 w 5092701"/>
              <a:gd name="connsiteY204" fmla="*/ 3757151 h 5440362"/>
              <a:gd name="connsiteX205" fmla="*/ 2020165 w 5092701"/>
              <a:gd name="connsiteY205" fmla="*/ 3755221 h 5440362"/>
              <a:gd name="connsiteX206" fmla="*/ 4993740 w 5092701"/>
              <a:gd name="connsiteY206" fmla="*/ 3744560 h 5440362"/>
              <a:gd name="connsiteX207" fmla="*/ 4981686 w 5092701"/>
              <a:gd name="connsiteY207" fmla="*/ 3747410 h 5440362"/>
              <a:gd name="connsiteX208" fmla="*/ 4980847 w 5092701"/>
              <a:gd name="connsiteY208" fmla="*/ 3746675 h 5440362"/>
              <a:gd name="connsiteX209" fmla="*/ 4993740 w 5092701"/>
              <a:gd name="connsiteY209" fmla="*/ 3744560 h 5440362"/>
              <a:gd name="connsiteX210" fmla="*/ 2247263 w 5092701"/>
              <a:gd name="connsiteY210" fmla="*/ 3736677 h 5440362"/>
              <a:gd name="connsiteX211" fmla="*/ 2236101 w 5092701"/>
              <a:gd name="connsiteY211" fmla="*/ 3738251 h 5440362"/>
              <a:gd name="connsiteX212" fmla="*/ 2232565 w 5092701"/>
              <a:gd name="connsiteY212" fmla="*/ 3740844 h 5440362"/>
              <a:gd name="connsiteX213" fmla="*/ 2256601 w 5092701"/>
              <a:gd name="connsiteY213" fmla="*/ 3739269 h 5440362"/>
              <a:gd name="connsiteX214" fmla="*/ 2247263 w 5092701"/>
              <a:gd name="connsiteY214" fmla="*/ 3736677 h 5440362"/>
              <a:gd name="connsiteX215" fmla="*/ 1960326 w 5092701"/>
              <a:gd name="connsiteY215" fmla="*/ 3735812 h 5440362"/>
              <a:gd name="connsiteX216" fmla="*/ 1953283 w 5092701"/>
              <a:gd name="connsiteY216" fmla="*/ 3738077 h 5440362"/>
              <a:gd name="connsiteX217" fmla="*/ 1950602 w 5092701"/>
              <a:gd name="connsiteY217" fmla="*/ 3741159 h 5440362"/>
              <a:gd name="connsiteX218" fmla="*/ 1963743 w 5092701"/>
              <a:gd name="connsiteY218" fmla="*/ 3737736 h 5440362"/>
              <a:gd name="connsiteX219" fmla="*/ 1960326 w 5092701"/>
              <a:gd name="connsiteY219" fmla="*/ 3735812 h 5440362"/>
              <a:gd name="connsiteX220" fmla="*/ 2225611 w 5092701"/>
              <a:gd name="connsiteY220" fmla="*/ 3730244 h 5440362"/>
              <a:gd name="connsiteX221" fmla="*/ 2218629 w 5092701"/>
              <a:gd name="connsiteY221" fmla="*/ 3732261 h 5440362"/>
              <a:gd name="connsiteX222" fmla="*/ 2216043 w 5092701"/>
              <a:gd name="connsiteY222" fmla="*/ 3734955 h 5440362"/>
              <a:gd name="connsiteX223" fmla="*/ 2229019 w 5092701"/>
              <a:gd name="connsiteY223" fmla="*/ 3732204 h 5440362"/>
              <a:gd name="connsiteX224" fmla="*/ 2225611 w 5092701"/>
              <a:gd name="connsiteY224" fmla="*/ 3730244 h 5440362"/>
              <a:gd name="connsiteX225" fmla="*/ 2192498 w 5092701"/>
              <a:gd name="connsiteY225" fmla="*/ 3722592 h 5440362"/>
              <a:gd name="connsiteX226" fmla="*/ 2185516 w 5092701"/>
              <a:gd name="connsiteY226" fmla="*/ 3724609 h 5440362"/>
              <a:gd name="connsiteX227" fmla="*/ 2182930 w 5092701"/>
              <a:gd name="connsiteY227" fmla="*/ 3727303 h 5440362"/>
              <a:gd name="connsiteX228" fmla="*/ 2195906 w 5092701"/>
              <a:gd name="connsiteY228" fmla="*/ 3724551 h 5440362"/>
              <a:gd name="connsiteX229" fmla="*/ 2192498 w 5092701"/>
              <a:gd name="connsiteY229" fmla="*/ 3722592 h 5440362"/>
              <a:gd name="connsiteX230" fmla="*/ 2174299 w 5092701"/>
              <a:gd name="connsiteY230" fmla="*/ 3716222 h 5440362"/>
              <a:gd name="connsiteX231" fmla="*/ 2164351 w 5092701"/>
              <a:gd name="connsiteY231" fmla="*/ 3718129 h 5440362"/>
              <a:gd name="connsiteX232" fmla="*/ 2160879 w 5092701"/>
              <a:gd name="connsiteY232" fmla="*/ 3720826 h 5440362"/>
              <a:gd name="connsiteX233" fmla="*/ 2179385 w 5092701"/>
              <a:gd name="connsiteY233" fmla="*/ 3718663 h 5440362"/>
              <a:gd name="connsiteX234" fmla="*/ 2174299 w 5092701"/>
              <a:gd name="connsiteY234" fmla="*/ 3716222 h 5440362"/>
              <a:gd name="connsiteX235" fmla="*/ 5019820 w 5092701"/>
              <a:gd name="connsiteY235" fmla="*/ 3715562 h 5440362"/>
              <a:gd name="connsiteX236" fmla="*/ 5010919 w 5092701"/>
              <a:gd name="connsiteY236" fmla="*/ 3720909 h 5440362"/>
              <a:gd name="connsiteX237" fmla="*/ 5012078 w 5092701"/>
              <a:gd name="connsiteY237" fmla="*/ 3716212 h 5440362"/>
              <a:gd name="connsiteX238" fmla="*/ 5019820 w 5092701"/>
              <a:gd name="connsiteY238" fmla="*/ 3715562 h 5440362"/>
              <a:gd name="connsiteX239" fmla="*/ 1768385 w 5092701"/>
              <a:gd name="connsiteY239" fmla="*/ 3715546 h 5440362"/>
              <a:gd name="connsiteX240" fmla="*/ 1763720 w 5092701"/>
              <a:gd name="connsiteY240" fmla="*/ 3716467 h 5440362"/>
              <a:gd name="connsiteX241" fmla="*/ 1834319 w 5092701"/>
              <a:gd name="connsiteY241" fmla="*/ 3737057 h 5440362"/>
              <a:gd name="connsiteX242" fmla="*/ 2299583 w 5092701"/>
              <a:gd name="connsiteY242" fmla="*/ 3871915 h 5440362"/>
              <a:gd name="connsiteX243" fmla="*/ 2340140 w 5092701"/>
              <a:gd name="connsiteY243" fmla="*/ 3876228 h 5440362"/>
              <a:gd name="connsiteX244" fmla="*/ 2317096 w 5092701"/>
              <a:gd name="connsiteY244" fmla="*/ 3873778 h 5440362"/>
              <a:gd name="connsiteX245" fmla="*/ 1900309 w 5092701"/>
              <a:gd name="connsiteY245" fmla="*/ 3757157 h 5440362"/>
              <a:gd name="connsiteX246" fmla="*/ 1768385 w 5092701"/>
              <a:gd name="connsiteY246" fmla="*/ 3715546 h 5440362"/>
              <a:gd name="connsiteX247" fmla="*/ 2152623 w 5092701"/>
              <a:gd name="connsiteY247" fmla="*/ 3709436 h 5440362"/>
              <a:gd name="connsiteX248" fmla="*/ 2143150 w 5092701"/>
              <a:gd name="connsiteY248" fmla="*/ 3711442 h 5440362"/>
              <a:gd name="connsiteX249" fmla="*/ 2139748 w 5092701"/>
              <a:gd name="connsiteY249" fmla="*/ 3714449 h 5440362"/>
              <a:gd name="connsiteX250" fmla="*/ 2157498 w 5092701"/>
              <a:gd name="connsiteY250" fmla="*/ 3711515 h 5440362"/>
              <a:gd name="connsiteX251" fmla="*/ 2152623 w 5092701"/>
              <a:gd name="connsiteY251" fmla="*/ 3709436 h 5440362"/>
              <a:gd name="connsiteX252" fmla="*/ 4922807 w 5092701"/>
              <a:gd name="connsiteY252" fmla="*/ 3698457 h 5440362"/>
              <a:gd name="connsiteX253" fmla="*/ 4930081 w 5092701"/>
              <a:gd name="connsiteY253" fmla="*/ 3698744 h 5440362"/>
              <a:gd name="connsiteX254" fmla="*/ 4928089 w 5092701"/>
              <a:gd name="connsiteY254" fmla="*/ 3700052 h 5440362"/>
              <a:gd name="connsiteX255" fmla="*/ 4922807 w 5092701"/>
              <a:gd name="connsiteY255" fmla="*/ 3698457 h 5440362"/>
              <a:gd name="connsiteX256" fmla="*/ 4934860 w 5092701"/>
              <a:gd name="connsiteY256" fmla="*/ 3695608 h 5440362"/>
              <a:gd name="connsiteX257" fmla="*/ 4930535 w 5092701"/>
              <a:gd name="connsiteY257" fmla="*/ 3698762 h 5440362"/>
              <a:gd name="connsiteX258" fmla="*/ 4930081 w 5092701"/>
              <a:gd name="connsiteY258" fmla="*/ 3698744 h 5440362"/>
              <a:gd name="connsiteX259" fmla="*/ 4878395 w 5092701"/>
              <a:gd name="connsiteY259" fmla="*/ 3663730 h 5440362"/>
              <a:gd name="connsiteX260" fmla="*/ 4877306 w 5092701"/>
              <a:gd name="connsiteY260" fmla="*/ 3668141 h 5440362"/>
              <a:gd name="connsiteX261" fmla="*/ 4878028 w 5092701"/>
              <a:gd name="connsiteY261" fmla="*/ 3665216 h 5440362"/>
              <a:gd name="connsiteX262" fmla="*/ 4879098 w 5092701"/>
              <a:gd name="connsiteY262" fmla="*/ 3660873 h 5440362"/>
              <a:gd name="connsiteX263" fmla="*/ 4878395 w 5092701"/>
              <a:gd name="connsiteY263" fmla="*/ 3663730 h 5440362"/>
              <a:gd name="connsiteX264" fmla="*/ 4878779 w 5092701"/>
              <a:gd name="connsiteY264" fmla="*/ 3662169 h 5440362"/>
              <a:gd name="connsiteX265" fmla="*/ 4879470 w 5092701"/>
              <a:gd name="connsiteY265" fmla="*/ 3659366 h 5440362"/>
              <a:gd name="connsiteX266" fmla="*/ 4879098 w 5092701"/>
              <a:gd name="connsiteY266" fmla="*/ 3660873 h 5440362"/>
              <a:gd name="connsiteX267" fmla="*/ 4879229 w 5092701"/>
              <a:gd name="connsiteY267" fmla="*/ 3660341 h 5440362"/>
              <a:gd name="connsiteX268" fmla="*/ 4668777 w 5092701"/>
              <a:gd name="connsiteY268" fmla="*/ 3658361 h 5440362"/>
              <a:gd name="connsiteX269" fmla="*/ 4684535 w 5092701"/>
              <a:gd name="connsiteY269" fmla="*/ 3658672 h 5440362"/>
              <a:gd name="connsiteX270" fmla="*/ 4691666 w 5092701"/>
              <a:gd name="connsiteY270" fmla="*/ 3660634 h 5440362"/>
              <a:gd name="connsiteX271" fmla="*/ 4715974 w 5092701"/>
              <a:gd name="connsiteY271" fmla="*/ 3667334 h 5440362"/>
              <a:gd name="connsiteX272" fmla="*/ 4684756 w 5092701"/>
              <a:gd name="connsiteY272" fmla="*/ 3662911 h 5440362"/>
              <a:gd name="connsiteX273" fmla="*/ 4668777 w 5092701"/>
              <a:gd name="connsiteY273" fmla="*/ 3658361 h 5440362"/>
              <a:gd name="connsiteX274" fmla="*/ 4874919 w 5092701"/>
              <a:gd name="connsiteY274" fmla="*/ 3654804 h 5440362"/>
              <a:gd name="connsiteX275" fmla="*/ 4845352 w 5092701"/>
              <a:gd name="connsiteY275" fmla="*/ 3655791 h 5440362"/>
              <a:gd name="connsiteX276" fmla="*/ 1805058 w 5092701"/>
              <a:gd name="connsiteY276" fmla="*/ 3644864 h 5440362"/>
              <a:gd name="connsiteX277" fmla="*/ 1803725 w 5092701"/>
              <a:gd name="connsiteY277" fmla="*/ 3645532 h 5440362"/>
              <a:gd name="connsiteX278" fmla="*/ 1804635 w 5092701"/>
              <a:gd name="connsiteY278" fmla="*/ 3646023 h 5440362"/>
              <a:gd name="connsiteX279" fmla="*/ 1804128 w 5092701"/>
              <a:gd name="connsiteY279" fmla="*/ 3648462 h 5440362"/>
              <a:gd name="connsiteX280" fmla="*/ 1847145 w 5092701"/>
              <a:gd name="connsiteY280" fmla="*/ 3661988 h 5440362"/>
              <a:gd name="connsiteX281" fmla="*/ 1972839 w 5092701"/>
              <a:gd name="connsiteY281" fmla="*/ 3700832 h 5440362"/>
              <a:gd name="connsiteX282" fmla="*/ 2016020 w 5092701"/>
              <a:gd name="connsiteY282" fmla="*/ 3713686 h 5440362"/>
              <a:gd name="connsiteX283" fmla="*/ 2038072 w 5092701"/>
              <a:gd name="connsiteY283" fmla="*/ 3720163 h 5440362"/>
              <a:gd name="connsiteX284" fmla="*/ 2174826 w 5092701"/>
              <a:gd name="connsiteY284" fmla="*/ 3760182 h 5440362"/>
              <a:gd name="connsiteX285" fmla="*/ 2038072 w 5092701"/>
              <a:gd name="connsiteY285" fmla="*/ 3720163 h 5440362"/>
              <a:gd name="connsiteX286" fmla="*/ 2016020 w 5092701"/>
              <a:gd name="connsiteY286" fmla="*/ 3713686 h 5440362"/>
              <a:gd name="connsiteX287" fmla="*/ 1973927 w 5092701"/>
              <a:gd name="connsiteY287" fmla="*/ 3674365 h 5440362"/>
              <a:gd name="connsiteX288" fmla="*/ 1820720 w 5092701"/>
              <a:gd name="connsiteY288" fmla="*/ 3650226 h 5440362"/>
              <a:gd name="connsiteX289" fmla="*/ 1806917 w 5092701"/>
              <a:gd name="connsiteY289" fmla="*/ 3647254 h 5440362"/>
              <a:gd name="connsiteX290" fmla="*/ 1804635 w 5092701"/>
              <a:gd name="connsiteY290" fmla="*/ 3646023 h 5440362"/>
              <a:gd name="connsiteX291" fmla="*/ 1804836 w 5092701"/>
              <a:gd name="connsiteY291" fmla="*/ 3645051 h 5440362"/>
              <a:gd name="connsiteX292" fmla="*/ 1805058 w 5092701"/>
              <a:gd name="connsiteY292" fmla="*/ 3644864 h 5440362"/>
              <a:gd name="connsiteX293" fmla="*/ 2890489 w 5092701"/>
              <a:gd name="connsiteY293" fmla="*/ 3617128 h 5440362"/>
              <a:gd name="connsiteX294" fmla="*/ 2881016 w 5092701"/>
              <a:gd name="connsiteY294" fmla="*/ 3619134 h 5440362"/>
              <a:gd name="connsiteX295" fmla="*/ 2877615 w 5092701"/>
              <a:gd name="connsiteY295" fmla="*/ 3622140 h 5440362"/>
              <a:gd name="connsiteX296" fmla="*/ 2895365 w 5092701"/>
              <a:gd name="connsiteY296" fmla="*/ 3619208 h 5440362"/>
              <a:gd name="connsiteX297" fmla="*/ 2890489 w 5092701"/>
              <a:gd name="connsiteY297" fmla="*/ 3617128 h 5440362"/>
              <a:gd name="connsiteX298" fmla="*/ 2867327 w 5092701"/>
              <a:gd name="connsiteY298" fmla="*/ 3610497 h 5440362"/>
              <a:gd name="connsiteX299" fmla="*/ 2854511 w 5092701"/>
              <a:gd name="connsiteY299" fmla="*/ 3611895 h 5440362"/>
              <a:gd name="connsiteX300" fmla="*/ 2850198 w 5092701"/>
              <a:gd name="connsiteY300" fmla="*/ 3614405 h 5440362"/>
              <a:gd name="connsiteX301" fmla="*/ 2874234 w 5092701"/>
              <a:gd name="connsiteY301" fmla="*/ 3612829 h 5440362"/>
              <a:gd name="connsiteX302" fmla="*/ 2867327 w 5092701"/>
              <a:gd name="connsiteY302" fmla="*/ 3610497 h 5440362"/>
              <a:gd name="connsiteX303" fmla="*/ 2828053 w 5092701"/>
              <a:gd name="connsiteY303" fmla="*/ 3602190 h 5440362"/>
              <a:gd name="connsiteX304" fmla="*/ 2815724 w 5092701"/>
              <a:gd name="connsiteY304" fmla="*/ 3603639 h 5440362"/>
              <a:gd name="connsiteX305" fmla="*/ 2811554 w 5092701"/>
              <a:gd name="connsiteY305" fmla="*/ 3606164 h 5440362"/>
              <a:gd name="connsiteX306" fmla="*/ 2834669 w 5092701"/>
              <a:gd name="connsiteY306" fmla="*/ 3604490 h 5440362"/>
              <a:gd name="connsiteX307" fmla="*/ 2828053 w 5092701"/>
              <a:gd name="connsiteY307" fmla="*/ 3602190 h 5440362"/>
              <a:gd name="connsiteX308" fmla="*/ 2798219 w 5092701"/>
              <a:gd name="connsiteY308" fmla="*/ 3595386 h 5440362"/>
              <a:gd name="connsiteX309" fmla="*/ 2777520 w 5092701"/>
              <a:gd name="connsiteY309" fmla="*/ 3598414 h 5440362"/>
              <a:gd name="connsiteX310" fmla="*/ 2801556 w 5092701"/>
              <a:gd name="connsiteY310" fmla="*/ 3596838 h 5440362"/>
              <a:gd name="connsiteX311" fmla="*/ 2798219 w 5092701"/>
              <a:gd name="connsiteY311" fmla="*/ 3595386 h 5440362"/>
              <a:gd name="connsiteX312" fmla="*/ 2737003 w 5092701"/>
              <a:gd name="connsiteY312" fmla="*/ 3580323 h 5440362"/>
              <a:gd name="connsiteX313" fmla="*/ 2739465 w 5092701"/>
              <a:gd name="connsiteY313" fmla="*/ 3582204 h 5440362"/>
              <a:gd name="connsiteX314" fmla="*/ 2742190 w 5092701"/>
              <a:gd name="connsiteY314" fmla="*/ 3584285 h 5440362"/>
              <a:gd name="connsiteX315" fmla="*/ 2745399 w 5092701"/>
              <a:gd name="connsiteY315" fmla="*/ 3586735 h 5440362"/>
              <a:gd name="connsiteX316" fmla="*/ 2742600 w 5092701"/>
              <a:gd name="connsiteY316" fmla="*/ 3584598 h 5440362"/>
              <a:gd name="connsiteX317" fmla="*/ 2742190 w 5092701"/>
              <a:gd name="connsiteY317" fmla="*/ 3584285 h 5440362"/>
              <a:gd name="connsiteX318" fmla="*/ 2739685 w 5092701"/>
              <a:gd name="connsiteY318" fmla="*/ 3582371 h 5440362"/>
              <a:gd name="connsiteX319" fmla="*/ 2739465 w 5092701"/>
              <a:gd name="connsiteY319" fmla="*/ 3582204 h 5440362"/>
              <a:gd name="connsiteX320" fmla="*/ 2737935 w 5092701"/>
              <a:gd name="connsiteY320" fmla="*/ 3581035 h 5440362"/>
              <a:gd name="connsiteX321" fmla="*/ 2565233 w 5092701"/>
              <a:gd name="connsiteY321" fmla="*/ 3579347 h 5440362"/>
              <a:gd name="connsiteX322" fmla="*/ 2559913 w 5092701"/>
              <a:gd name="connsiteY322" fmla="*/ 3579406 h 5440362"/>
              <a:gd name="connsiteX323" fmla="*/ 2620443 w 5092701"/>
              <a:gd name="connsiteY323" fmla="*/ 3594793 h 5440362"/>
              <a:gd name="connsiteX324" fmla="*/ 2746207 w 5092701"/>
              <a:gd name="connsiteY324" fmla="*/ 3629513 h 5440362"/>
              <a:gd name="connsiteX325" fmla="*/ 2792295 w 5092701"/>
              <a:gd name="connsiteY325" fmla="*/ 3634414 h 5440362"/>
              <a:gd name="connsiteX326" fmla="*/ 2687662 w 5092701"/>
              <a:gd name="connsiteY326" fmla="*/ 3606073 h 5440362"/>
              <a:gd name="connsiteX327" fmla="*/ 2565233 w 5092701"/>
              <a:gd name="connsiteY327" fmla="*/ 3579347 h 5440362"/>
              <a:gd name="connsiteX328" fmla="*/ 541539 w 5092701"/>
              <a:gd name="connsiteY328" fmla="*/ 3577984 h 5440362"/>
              <a:gd name="connsiteX329" fmla="*/ 614044 w 5092701"/>
              <a:gd name="connsiteY329" fmla="*/ 3599036 h 5440362"/>
              <a:gd name="connsiteX330" fmla="*/ 1249419 w 5092701"/>
              <a:gd name="connsiteY330" fmla="*/ 3862639 h 5440362"/>
              <a:gd name="connsiteX331" fmla="*/ 1282953 w 5092701"/>
              <a:gd name="connsiteY331" fmla="*/ 3877336 h 5440362"/>
              <a:gd name="connsiteX332" fmla="*/ 1171297 w 5092701"/>
              <a:gd name="connsiteY332" fmla="*/ 3833573 h 5440362"/>
              <a:gd name="connsiteX333" fmla="*/ 611068 w 5092701"/>
              <a:gd name="connsiteY333" fmla="*/ 3611114 h 5440362"/>
              <a:gd name="connsiteX334" fmla="*/ 541539 w 5092701"/>
              <a:gd name="connsiteY334" fmla="*/ 3577984 h 5440362"/>
              <a:gd name="connsiteX335" fmla="*/ 2702647 w 5092701"/>
              <a:gd name="connsiteY335" fmla="*/ 3571640 h 5440362"/>
              <a:gd name="connsiteX336" fmla="*/ 2690610 w 5092701"/>
              <a:gd name="connsiteY336" fmla="*/ 3573120 h 5440362"/>
              <a:gd name="connsiteX337" fmla="*/ 2689407 w 5092701"/>
              <a:gd name="connsiteY337" fmla="*/ 3575961 h 5440362"/>
              <a:gd name="connsiteX338" fmla="*/ 2713443 w 5092701"/>
              <a:gd name="connsiteY338" fmla="*/ 3574386 h 5440362"/>
              <a:gd name="connsiteX339" fmla="*/ 2702647 w 5092701"/>
              <a:gd name="connsiteY339" fmla="*/ 3571640 h 5440362"/>
              <a:gd name="connsiteX340" fmla="*/ 2670879 w 5092701"/>
              <a:gd name="connsiteY340" fmla="*/ 3564131 h 5440362"/>
              <a:gd name="connsiteX341" fmla="*/ 2662033 w 5092701"/>
              <a:gd name="connsiteY341" fmla="*/ 3565949 h 5440362"/>
              <a:gd name="connsiteX342" fmla="*/ 2661825 w 5092701"/>
              <a:gd name="connsiteY342" fmla="*/ 3568897 h 5440362"/>
              <a:gd name="connsiteX343" fmla="*/ 2680331 w 5092701"/>
              <a:gd name="connsiteY343" fmla="*/ 3566733 h 5440362"/>
              <a:gd name="connsiteX344" fmla="*/ 2670879 w 5092701"/>
              <a:gd name="connsiteY344" fmla="*/ 3564131 h 5440362"/>
              <a:gd name="connsiteX345" fmla="*/ 2502294 w 5092701"/>
              <a:gd name="connsiteY345" fmla="*/ 3562143 h 5440362"/>
              <a:gd name="connsiteX346" fmla="*/ 2499217 w 5092701"/>
              <a:gd name="connsiteY346" fmla="*/ 3564689 h 5440362"/>
              <a:gd name="connsiteX347" fmla="*/ 2520348 w 5092701"/>
              <a:gd name="connsiteY347" fmla="*/ 3571067 h 5440362"/>
              <a:gd name="connsiteX348" fmla="*/ 2502294 w 5092701"/>
              <a:gd name="connsiteY348" fmla="*/ 3562143 h 5440362"/>
              <a:gd name="connsiteX349" fmla="*/ 3881604 w 5092701"/>
              <a:gd name="connsiteY349" fmla="*/ 3480516 h 5440362"/>
              <a:gd name="connsiteX350" fmla="*/ 4656558 w 5092701"/>
              <a:gd name="connsiteY350" fmla="*/ 3661882 h 5440362"/>
              <a:gd name="connsiteX351" fmla="*/ 3881604 w 5092701"/>
              <a:gd name="connsiteY351" fmla="*/ 3480516 h 5440362"/>
              <a:gd name="connsiteX352" fmla="*/ 3910364 w 5092701"/>
              <a:gd name="connsiteY352" fmla="*/ 3444677 h 5440362"/>
              <a:gd name="connsiteX353" fmla="*/ 4688399 w 5092701"/>
              <a:gd name="connsiteY353" fmla="*/ 3657902 h 5440362"/>
              <a:gd name="connsiteX354" fmla="*/ 4691700 w 5092701"/>
              <a:gd name="connsiteY354" fmla="*/ 3658813 h 5440362"/>
              <a:gd name="connsiteX355" fmla="*/ 4684535 w 5092701"/>
              <a:gd name="connsiteY355" fmla="*/ 3658672 h 5440362"/>
              <a:gd name="connsiteX356" fmla="*/ 4621152 w 5092701"/>
              <a:gd name="connsiteY356" fmla="*/ 3641235 h 5440362"/>
              <a:gd name="connsiteX357" fmla="*/ 3910364 w 5092701"/>
              <a:gd name="connsiteY357" fmla="*/ 3444677 h 5440362"/>
              <a:gd name="connsiteX358" fmla="*/ 941555 w 5092701"/>
              <a:gd name="connsiteY358" fmla="*/ 3402328 h 5440362"/>
              <a:gd name="connsiteX359" fmla="*/ 1731230 w 5092701"/>
              <a:gd name="connsiteY359" fmla="*/ 3697785 h 5440362"/>
              <a:gd name="connsiteX360" fmla="*/ 1732591 w 5092701"/>
              <a:gd name="connsiteY360" fmla="*/ 3700762 h 5440362"/>
              <a:gd name="connsiteX361" fmla="*/ 1731987 w 5092701"/>
              <a:gd name="connsiteY361" fmla="*/ 3699439 h 5440362"/>
              <a:gd name="connsiteX362" fmla="*/ 1731230 w 5092701"/>
              <a:gd name="connsiteY362" fmla="*/ 3697785 h 5440362"/>
              <a:gd name="connsiteX363" fmla="*/ 1730978 w 5092701"/>
              <a:gd name="connsiteY363" fmla="*/ 3697233 h 5440362"/>
              <a:gd name="connsiteX364" fmla="*/ 941555 w 5092701"/>
              <a:gd name="connsiteY364" fmla="*/ 3402328 h 5440362"/>
              <a:gd name="connsiteX365" fmla="*/ 1175164 w 5092701"/>
              <a:gd name="connsiteY365" fmla="*/ 3392285 h 5440362"/>
              <a:gd name="connsiteX366" fmla="*/ 1753906 w 5092701"/>
              <a:gd name="connsiteY366" fmla="*/ 3660337 h 5440362"/>
              <a:gd name="connsiteX367" fmla="*/ 1776950 w 5092701"/>
              <a:gd name="connsiteY367" fmla="*/ 3662787 h 5440362"/>
              <a:gd name="connsiteX368" fmla="*/ 1790400 w 5092701"/>
              <a:gd name="connsiteY368" fmla="*/ 3677300 h 5440362"/>
              <a:gd name="connsiteX369" fmla="*/ 1922781 w 5092701"/>
              <a:gd name="connsiteY369" fmla="*/ 3712035 h 5440362"/>
              <a:gd name="connsiteX370" fmla="*/ 2324584 w 5092701"/>
              <a:gd name="connsiteY370" fmla="*/ 3826126 h 5440362"/>
              <a:gd name="connsiteX371" fmla="*/ 2382758 w 5092701"/>
              <a:gd name="connsiteY371" fmla="*/ 3840003 h 5440362"/>
              <a:gd name="connsiteX372" fmla="*/ 2570002 w 5092701"/>
              <a:gd name="connsiteY372" fmla="*/ 3896057 h 5440362"/>
              <a:gd name="connsiteX373" fmla="*/ 3290947 w 5092701"/>
              <a:gd name="connsiteY373" fmla="*/ 4095666 h 5440362"/>
              <a:gd name="connsiteX374" fmla="*/ 2679726 w 5092701"/>
              <a:gd name="connsiteY374" fmla="*/ 3899255 h 5440362"/>
              <a:gd name="connsiteX375" fmla="*/ 2467081 w 5092701"/>
              <a:gd name="connsiteY375" fmla="*/ 3860118 h 5440362"/>
              <a:gd name="connsiteX376" fmla="*/ 2382758 w 5092701"/>
              <a:gd name="connsiteY376" fmla="*/ 3840003 h 5440362"/>
              <a:gd name="connsiteX377" fmla="*/ 2356560 w 5092701"/>
              <a:gd name="connsiteY377" fmla="*/ 3832160 h 5440362"/>
              <a:gd name="connsiteX378" fmla="*/ 1882576 w 5092701"/>
              <a:gd name="connsiteY378" fmla="*/ 3687101 h 5440362"/>
              <a:gd name="connsiteX379" fmla="*/ 1755890 w 5092701"/>
              <a:gd name="connsiteY379" fmla="*/ 3652285 h 5440362"/>
              <a:gd name="connsiteX380" fmla="*/ 1175164 w 5092701"/>
              <a:gd name="connsiteY380" fmla="*/ 3392285 h 5440362"/>
              <a:gd name="connsiteX381" fmla="*/ 1385248 w 5092701"/>
              <a:gd name="connsiteY381" fmla="*/ 3303243 h 5440362"/>
              <a:gd name="connsiteX382" fmla="*/ 2101780 w 5092701"/>
              <a:gd name="connsiteY382" fmla="*/ 3603680 h 5440362"/>
              <a:gd name="connsiteX383" fmla="*/ 2188829 w 5092701"/>
              <a:gd name="connsiteY383" fmla="*/ 3634283 h 5440362"/>
              <a:gd name="connsiteX384" fmla="*/ 2347707 w 5092701"/>
              <a:gd name="connsiteY384" fmla="*/ 3676655 h 5440362"/>
              <a:gd name="connsiteX385" fmla="*/ 2519559 w 5092701"/>
              <a:gd name="connsiteY385" fmla="*/ 3716275 h 5440362"/>
              <a:gd name="connsiteX386" fmla="*/ 2149025 w 5092701"/>
              <a:gd name="connsiteY386" fmla="*/ 3603884 h 5440362"/>
              <a:gd name="connsiteX387" fmla="*/ 1385248 w 5092701"/>
              <a:gd name="connsiteY387" fmla="*/ 3303243 h 5440362"/>
              <a:gd name="connsiteX388" fmla="*/ 1294170 w 5092701"/>
              <a:gd name="connsiteY388" fmla="*/ 3099946 h 5440362"/>
              <a:gd name="connsiteX389" fmla="*/ 2477166 w 5092701"/>
              <a:gd name="connsiteY389" fmla="*/ 3558213 h 5440362"/>
              <a:gd name="connsiteX390" fmla="*/ 2494915 w 5092701"/>
              <a:gd name="connsiteY390" fmla="*/ 3555280 h 5440362"/>
              <a:gd name="connsiteX391" fmla="*/ 1294170 w 5092701"/>
              <a:gd name="connsiteY391" fmla="*/ 3099946 h 5440362"/>
              <a:gd name="connsiteX392" fmla="*/ 1776541 w 5092701"/>
              <a:gd name="connsiteY392" fmla="*/ 2895401 h 5440362"/>
              <a:gd name="connsiteX393" fmla="*/ 1764866 w 5092701"/>
              <a:gd name="connsiteY393" fmla="*/ 2901993 h 5440362"/>
              <a:gd name="connsiteX394" fmla="*/ 1691529 w 5092701"/>
              <a:gd name="connsiteY394" fmla="*/ 2915541 h 5440362"/>
              <a:gd name="connsiteX395" fmla="*/ 1764866 w 5092701"/>
              <a:gd name="connsiteY395" fmla="*/ 2901993 h 5440362"/>
              <a:gd name="connsiteX396" fmla="*/ 1795590 w 5092701"/>
              <a:gd name="connsiteY396" fmla="*/ 2896308 h 5440362"/>
              <a:gd name="connsiteX397" fmla="*/ 1776541 w 5092701"/>
              <a:gd name="connsiteY397" fmla="*/ 2895401 h 5440362"/>
              <a:gd name="connsiteX398" fmla="*/ 1813121 w 5092701"/>
              <a:gd name="connsiteY398" fmla="*/ 2890426 h 5440362"/>
              <a:gd name="connsiteX399" fmla="*/ 1807644 w 5092701"/>
              <a:gd name="connsiteY399" fmla="*/ 2893458 h 5440362"/>
              <a:gd name="connsiteX400" fmla="*/ 1826150 w 5092701"/>
              <a:gd name="connsiteY400" fmla="*/ 2891295 h 5440362"/>
              <a:gd name="connsiteX401" fmla="*/ 1813121 w 5092701"/>
              <a:gd name="connsiteY401" fmla="*/ 2890426 h 5440362"/>
              <a:gd name="connsiteX402" fmla="*/ 2936552 w 5092701"/>
              <a:gd name="connsiteY402" fmla="*/ 2800040 h 5440362"/>
              <a:gd name="connsiteX403" fmla="*/ 2937663 w 5092701"/>
              <a:gd name="connsiteY403" fmla="*/ 2800158 h 5440362"/>
              <a:gd name="connsiteX404" fmla="*/ 2939218 w 5092701"/>
              <a:gd name="connsiteY404" fmla="*/ 2800324 h 5440362"/>
              <a:gd name="connsiteX405" fmla="*/ 2934552 w 5092701"/>
              <a:gd name="connsiteY405" fmla="*/ 2799827 h 5440362"/>
              <a:gd name="connsiteX406" fmla="*/ 2936552 w 5092701"/>
              <a:gd name="connsiteY406" fmla="*/ 2800040 h 5440362"/>
              <a:gd name="connsiteX407" fmla="*/ 2935070 w 5092701"/>
              <a:gd name="connsiteY407" fmla="*/ 2799883 h 5440362"/>
              <a:gd name="connsiteX408" fmla="*/ 2919843 w 5092701"/>
              <a:gd name="connsiteY408" fmla="*/ 2799296 h 5440362"/>
              <a:gd name="connsiteX409" fmla="*/ 2927165 w 5092701"/>
              <a:gd name="connsiteY409" fmla="*/ 2803173 h 5440362"/>
              <a:gd name="connsiteX410" fmla="*/ 2915182 w 5092701"/>
              <a:gd name="connsiteY410" fmla="*/ 2801898 h 5440362"/>
              <a:gd name="connsiteX411" fmla="*/ 2919843 w 5092701"/>
              <a:gd name="connsiteY411" fmla="*/ 2799296 h 5440362"/>
              <a:gd name="connsiteX412" fmla="*/ 2555694 w 5092701"/>
              <a:gd name="connsiteY412" fmla="*/ 2763673 h 5440362"/>
              <a:gd name="connsiteX413" fmla="*/ 2542718 w 5092701"/>
              <a:gd name="connsiteY413" fmla="*/ 2766425 h 5440362"/>
              <a:gd name="connsiteX414" fmla="*/ 2555694 w 5092701"/>
              <a:gd name="connsiteY414" fmla="*/ 2763673 h 5440362"/>
              <a:gd name="connsiteX415" fmla="*/ 3301629 w 5092701"/>
              <a:gd name="connsiteY415" fmla="*/ 2757607 h 5440362"/>
              <a:gd name="connsiteX416" fmla="*/ 3289575 w 5092701"/>
              <a:gd name="connsiteY416" fmla="*/ 2760457 h 5440362"/>
              <a:gd name="connsiteX417" fmla="*/ 3276435 w 5092701"/>
              <a:gd name="connsiteY417" fmla="*/ 2763879 h 5440362"/>
              <a:gd name="connsiteX418" fmla="*/ 3264381 w 5092701"/>
              <a:gd name="connsiteY418" fmla="*/ 2766731 h 5440362"/>
              <a:gd name="connsiteX419" fmla="*/ 3252328 w 5092701"/>
              <a:gd name="connsiteY419" fmla="*/ 2769580 h 5440362"/>
              <a:gd name="connsiteX420" fmla="*/ 3242606 w 5092701"/>
              <a:gd name="connsiteY420" fmla="*/ 2768546 h 5440362"/>
              <a:gd name="connsiteX421" fmla="*/ 3252328 w 5092701"/>
              <a:gd name="connsiteY421" fmla="*/ 2769580 h 5440362"/>
              <a:gd name="connsiteX422" fmla="*/ 3264381 w 5092701"/>
              <a:gd name="connsiteY422" fmla="*/ 2766731 h 5440362"/>
              <a:gd name="connsiteX423" fmla="*/ 3276435 w 5092701"/>
              <a:gd name="connsiteY423" fmla="*/ 2763879 h 5440362"/>
              <a:gd name="connsiteX424" fmla="*/ 3289575 w 5092701"/>
              <a:gd name="connsiteY424" fmla="*/ 2760457 h 5440362"/>
              <a:gd name="connsiteX425" fmla="*/ 3301629 w 5092701"/>
              <a:gd name="connsiteY425" fmla="*/ 2757607 h 5440362"/>
              <a:gd name="connsiteX426" fmla="*/ 2780157 w 5092701"/>
              <a:gd name="connsiteY426" fmla="*/ 2749583 h 5440362"/>
              <a:gd name="connsiteX427" fmla="*/ 2793552 w 5092701"/>
              <a:gd name="connsiteY427" fmla="*/ 2750405 h 5440362"/>
              <a:gd name="connsiteX428" fmla="*/ 2774881 w 5092701"/>
              <a:gd name="connsiteY428" fmla="*/ 2753239 h 5440362"/>
              <a:gd name="connsiteX429" fmla="*/ 2780157 w 5092701"/>
              <a:gd name="connsiteY429" fmla="*/ 2749583 h 5440362"/>
              <a:gd name="connsiteX430" fmla="*/ 2797877 w 5092701"/>
              <a:gd name="connsiteY430" fmla="*/ 2747250 h 5440362"/>
              <a:gd name="connsiteX431" fmla="*/ 2805606 w 5092701"/>
              <a:gd name="connsiteY431" fmla="*/ 2747555 h 5440362"/>
              <a:gd name="connsiteX432" fmla="*/ 2793552 w 5092701"/>
              <a:gd name="connsiteY432" fmla="*/ 2750405 h 5440362"/>
              <a:gd name="connsiteX433" fmla="*/ 2797877 w 5092701"/>
              <a:gd name="connsiteY433" fmla="*/ 2747250 h 5440362"/>
              <a:gd name="connsiteX434" fmla="*/ 2810737 w 5092701"/>
              <a:gd name="connsiteY434" fmla="*/ 2744485 h 5440362"/>
              <a:gd name="connsiteX435" fmla="*/ 2824111 w 5092701"/>
              <a:gd name="connsiteY435" fmla="*/ 2745391 h 5440362"/>
              <a:gd name="connsiteX436" fmla="*/ 2805606 w 5092701"/>
              <a:gd name="connsiteY436" fmla="*/ 2747555 h 5440362"/>
              <a:gd name="connsiteX437" fmla="*/ 2810737 w 5092701"/>
              <a:gd name="connsiteY437" fmla="*/ 2744485 h 5440362"/>
              <a:gd name="connsiteX438" fmla="*/ 2836165 w 5092701"/>
              <a:gd name="connsiteY438" fmla="*/ 2742542 h 5440362"/>
              <a:gd name="connsiteX439" fmla="*/ 2824111 w 5092701"/>
              <a:gd name="connsiteY439" fmla="*/ 2745391 h 5440362"/>
              <a:gd name="connsiteX440" fmla="*/ 2836165 w 5092701"/>
              <a:gd name="connsiteY440" fmla="*/ 2742542 h 5440362"/>
              <a:gd name="connsiteX441" fmla="*/ 2866889 w 5092701"/>
              <a:gd name="connsiteY441" fmla="*/ 2736857 h 5440362"/>
              <a:gd name="connsiteX442" fmla="*/ 2836165 w 5092701"/>
              <a:gd name="connsiteY442" fmla="*/ 2742542 h 5440362"/>
              <a:gd name="connsiteX443" fmla="*/ 2866889 w 5092701"/>
              <a:gd name="connsiteY443" fmla="*/ 2736857 h 5440362"/>
              <a:gd name="connsiteX444" fmla="*/ 2897449 w 5092701"/>
              <a:gd name="connsiteY444" fmla="*/ 2731843 h 5440362"/>
              <a:gd name="connsiteX445" fmla="*/ 2866889 w 5092701"/>
              <a:gd name="connsiteY445" fmla="*/ 2736857 h 5440362"/>
              <a:gd name="connsiteX446" fmla="*/ 2897449 w 5092701"/>
              <a:gd name="connsiteY446" fmla="*/ 2731843 h 5440362"/>
              <a:gd name="connsiteX447" fmla="*/ 3323798 w 5092701"/>
              <a:gd name="connsiteY447" fmla="*/ 2729869 h 5440362"/>
              <a:gd name="connsiteX448" fmla="*/ 3052007 w 5092701"/>
              <a:gd name="connsiteY448" fmla="*/ 2789335 h 5440362"/>
              <a:gd name="connsiteX449" fmla="*/ 2574234 w 5092701"/>
              <a:gd name="connsiteY449" fmla="*/ 2876507 h 5440362"/>
              <a:gd name="connsiteX450" fmla="*/ 2501889 w 5092701"/>
              <a:gd name="connsiteY450" fmla="*/ 2886028 h 5440362"/>
              <a:gd name="connsiteX451" fmla="*/ 2465635 w 5092701"/>
              <a:gd name="connsiteY451" fmla="*/ 2891125 h 5440362"/>
              <a:gd name="connsiteX452" fmla="*/ 2456134 w 5092701"/>
              <a:gd name="connsiteY452" fmla="*/ 2906641 h 5440362"/>
              <a:gd name="connsiteX453" fmla="*/ 2595129 w 5092701"/>
              <a:gd name="connsiteY453" fmla="*/ 2887681 h 5440362"/>
              <a:gd name="connsiteX454" fmla="*/ 3292513 w 5092701"/>
              <a:gd name="connsiteY454" fmla="*/ 2749676 h 5440362"/>
              <a:gd name="connsiteX455" fmla="*/ 3363417 w 5092701"/>
              <a:gd name="connsiteY455" fmla="*/ 2729869 h 5440362"/>
              <a:gd name="connsiteX456" fmla="*/ 3104369 w 5092701"/>
              <a:gd name="connsiteY456" fmla="*/ 2729869 h 5440362"/>
              <a:gd name="connsiteX457" fmla="*/ 2973549 w 5092701"/>
              <a:gd name="connsiteY457" fmla="*/ 2756978 h 5440362"/>
              <a:gd name="connsiteX458" fmla="*/ 2131226 w 5092701"/>
              <a:gd name="connsiteY458" fmla="*/ 2889305 h 5440362"/>
              <a:gd name="connsiteX459" fmla="*/ 1623538 w 5092701"/>
              <a:gd name="connsiteY459" fmla="*/ 2976480 h 5440362"/>
              <a:gd name="connsiteX460" fmla="*/ 1605930 w 5092701"/>
              <a:gd name="connsiteY460" fmla="*/ 2981261 h 5440362"/>
              <a:gd name="connsiteX461" fmla="*/ 1689764 w 5092701"/>
              <a:gd name="connsiteY461" fmla="*/ 2991786 h 5440362"/>
              <a:gd name="connsiteX462" fmla="*/ 1933741 w 5092701"/>
              <a:gd name="connsiteY462" fmla="*/ 2953691 h 5440362"/>
              <a:gd name="connsiteX463" fmla="*/ 2915182 w 5092701"/>
              <a:gd name="connsiteY463" fmla="*/ 2801898 h 5440362"/>
              <a:gd name="connsiteX464" fmla="*/ 2927165 w 5092701"/>
              <a:gd name="connsiteY464" fmla="*/ 2803173 h 5440362"/>
              <a:gd name="connsiteX465" fmla="*/ 2939218 w 5092701"/>
              <a:gd name="connsiteY465" fmla="*/ 2800324 h 5440362"/>
              <a:gd name="connsiteX466" fmla="*/ 2989440 w 5092701"/>
              <a:gd name="connsiteY466" fmla="*/ 2788449 h 5440362"/>
              <a:gd name="connsiteX467" fmla="*/ 2995963 w 5092701"/>
              <a:gd name="connsiteY467" fmla="*/ 2785012 h 5440362"/>
              <a:gd name="connsiteX468" fmla="*/ 3020000 w 5092701"/>
              <a:gd name="connsiteY468" fmla="*/ 2783436 h 5440362"/>
              <a:gd name="connsiteX469" fmla="*/ 3038741 w 5092701"/>
              <a:gd name="connsiteY469" fmla="*/ 2776476 h 5440362"/>
              <a:gd name="connsiteX470" fmla="*/ 3062778 w 5092701"/>
              <a:gd name="connsiteY470" fmla="*/ 2774901 h 5440362"/>
              <a:gd name="connsiteX471" fmla="*/ 3074831 w 5092701"/>
              <a:gd name="connsiteY471" fmla="*/ 2772051 h 5440362"/>
              <a:gd name="connsiteX472" fmla="*/ 3087806 w 5092701"/>
              <a:gd name="connsiteY472" fmla="*/ 2769300 h 5440362"/>
              <a:gd name="connsiteX473" fmla="*/ 3233000 w 5092701"/>
              <a:gd name="connsiteY473" fmla="*/ 2741735 h 5440362"/>
              <a:gd name="connsiteX474" fmla="*/ 3287717 w 5092701"/>
              <a:gd name="connsiteY474" fmla="*/ 2729869 h 5440362"/>
              <a:gd name="connsiteX475" fmla="*/ 2862459 w 5092701"/>
              <a:gd name="connsiteY475" fmla="*/ 2729869 h 5440362"/>
              <a:gd name="connsiteX476" fmla="*/ 2637642 w 5092701"/>
              <a:gd name="connsiteY476" fmla="*/ 2767179 h 5440362"/>
              <a:gd name="connsiteX477" fmla="*/ 1990338 w 5092701"/>
              <a:gd name="connsiteY477" fmla="*/ 2866061 h 5440362"/>
              <a:gd name="connsiteX478" fmla="*/ 1954249 w 5092701"/>
              <a:gd name="connsiteY478" fmla="*/ 2870487 h 5440362"/>
              <a:gd name="connsiteX479" fmla="*/ 1918158 w 5092701"/>
              <a:gd name="connsiteY479" fmla="*/ 2874912 h 5440362"/>
              <a:gd name="connsiteX480" fmla="*/ 1887433 w 5092701"/>
              <a:gd name="connsiteY480" fmla="*/ 2880597 h 5440362"/>
              <a:gd name="connsiteX481" fmla="*/ 1877713 w 5092701"/>
              <a:gd name="connsiteY481" fmla="*/ 2879563 h 5440362"/>
              <a:gd name="connsiteX482" fmla="*/ 1887433 w 5092701"/>
              <a:gd name="connsiteY482" fmla="*/ 2880597 h 5440362"/>
              <a:gd name="connsiteX483" fmla="*/ 1918158 w 5092701"/>
              <a:gd name="connsiteY483" fmla="*/ 2874912 h 5440362"/>
              <a:gd name="connsiteX484" fmla="*/ 1954249 w 5092701"/>
              <a:gd name="connsiteY484" fmla="*/ 2870487 h 5440362"/>
              <a:gd name="connsiteX485" fmla="*/ 1990338 w 5092701"/>
              <a:gd name="connsiteY485" fmla="*/ 2866061 h 5440362"/>
              <a:gd name="connsiteX486" fmla="*/ 2774881 w 5092701"/>
              <a:gd name="connsiteY486" fmla="*/ 2753239 h 5440362"/>
              <a:gd name="connsiteX487" fmla="*/ 2701544 w 5092701"/>
              <a:gd name="connsiteY487" fmla="*/ 2766786 h 5440362"/>
              <a:gd name="connsiteX488" fmla="*/ 2674530 w 5092701"/>
              <a:gd name="connsiteY488" fmla="*/ 2780441 h 5440362"/>
              <a:gd name="connsiteX489" fmla="*/ 2417343 w 5092701"/>
              <a:gd name="connsiteY489" fmla="*/ 2826082 h 5440362"/>
              <a:gd name="connsiteX490" fmla="*/ 2398837 w 5092701"/>
              <a:gd name="connsiteY490" fmla="*/ 2828246 h 5440362"/>
              <a:gd name="connsiteX491" fmla="*/ 2380331 w 5092701"/>
              <a:gd name="connsiteY491" fmla="*/ 2830410 h 5440362"/>
              <a:gd name="connsiteX492" fmla="*/ 2362746 w 5092701"/>
              <a:gd name="connsiteY492" fmla="*/ 2832671 h 5440362"/>
              <a:gd name="connsiteX493" fmla="*/ 2295933 w 5092701"/>
              <a:gd name="connsiteY493" fmla="*/ 2842781 h 5440362"/>
              <a:gd name="connsiteX494" fmla="*/ 2277427 w 5092701"/>
              <a:gd name="connsiteY494" fmla="*/ 2844945 h 5440362"/>
              <a:gd name="connsiteX495" fmla="*/ 2192106 w 5092701"/>
              <a:gd name="connsiteY495" fmla="*/ 2857219 h 5440362"/>
              <a:gd name="connsiteX496" fmla="*/ 2076062 w 5092701"/>
              <a:gd name="connsiteY496" fmla="*/ 2875177 h 5440362"/>
              <a:gd name="connsiteX497" fmla="*/ 2039972 w 5092701"/>
              <a:gd name="connsiteY497" fmla="*/ 2879602 h 5440362"/>
              <a:gd name="connsiteX498" fmla="*/ 2022388 w 5092701"/>
              <a:gd name="connsiteY498" fmla="*/ 2881865 h 5440362"/>
              <a:gd name="connsiteX499" fmla="*/ 2039972 w 5092701"/>
              <a:gd name="connsiteY499" fmla="*/ 2879602 h 5440362"/>
              <a:gd name="connsiteX500" fmla="*/ 2076062 w 5092701"/>
              <a:gd name="connsiteY500" fmla="*/ 2875177 h 5440362"/>
              <a:gd name="connsiteX501" fmla="*/ 2192106 w 5092701"/>
              <a:gd name="connsiteY501" fmla="*/ 2857219 h 5440362"/>
              <a:gd name="connsiteX502" fmla="*/ 2277427 w 5092701"/>
              <a:gd name="connsiteY502" fmla="*/ 2844945 h 5440362"/>
              <a:gd name="connsiteX503" fmla="*/ 2295933 w 5092701"/>
              <a:gd name="connsiteY503" fmla="*/ 2842781 h 5440362"/>
              <a:gd name="connsiteX504" fmla="*/ 2362746 w 5092701"/>
              <a:gd name="connsiteY504" fmla="*/ 2832671 h 5440362"/>
              <a:gd name="connsiteX505" fmla="*/ 2380331 w 5092701"/>
              <a:gd name="connsiteY505" fmla="*/ 2830410 h 5440362"/>
              <a:gd name="connsiteX506" fmla="*/ 2398837 w 5092701"/>
              <a:gd name="connsiteY506" fmla="*/ 2828246 h 5440362"/>
              <a:gd name="connsiteX507" fmla="*/ 2417343 w 5092701"/>
              <a:gd name="connsiteY507" fmla="*/ 2826082 h 5440362"/>
              <a:gd name="connsiteX508" fmla="*/ 2999734 w 5092701"/>
              <a:gd name="connsiteY508" fmla="*/ 2733251 h 5440362"/>
              <a:gd name="connsiteX509" fmla="*/ 3016451 w 5092701"/>
              <a:gd name="connsiteY509" fmla="*/ 2729869 h 5440362"/>
              <a:gd name="connsiteX510" fmla="*/ 2920858 w 5092701"/>
              <a:gd name="connsiteY510" fmla="*/ 2729869 h 5440362"/>
              <a:gd name="connsiteX511" fmla="*/ 2914403 w 5092701"/>
              <a:gd name="connsiteY511" fmla="*/ 2732614 h 5440362"/>
              <a:gd name="connsiteX512" fmla="*/ 2897449 w 5092701"/>
              <a:gd name="connsiteY512" fmla="*/ 2731843 h 5440362"/>
              <a:gd name="connsiteX513" fmla="*/ 2899516 w 5092701"/>
              <a:gd name="connsiteY513" fmla="*/ 2729869 h 5440362"/>
              <a:gd name="connsiteX514" fmla="*/ 2505301 w 5092701"/>
              <a:gd name="connsiteY514" fmla="*/ 2729869 h 5440362"/>
              <a:gd name="connsiteX515" fmla="*/ 2381136 w 5092701"/>
              <a:gd name="connsiteY515" fmla="*/ 2748704 h 5440362"/>
              <a:gd name="connsiteX516" fmla="*/ 1643640 w 5092701"/>
              <a:gd name="connsiteY516" fmla="*/ 2871888 h 5440362"/>
              <a:gd name="connsiteX517" fmla="*/ 1618201 w 5092701"/>
              <a:gd name="connsiteY517" fmla="*/ 2879274 h 5440362"/>
              <a:gd name="connsiteX518" fmla="*/ 1673373 w 5092701"/>
              <a:gd name="connsiteY518" fmla="*/ 2870229 h 5440362"/>
              <a:gd name="connsiteX519" fmla="*/ 1934935 w 5092701"/>
              <a:gd name="connsiteY519" fmla="*/ 2829872 h 5440362"/>
              <a:gd name="connsiteX520" fmla="*/ 2329889 w 5092701"/>
              <a:gd name="connsiteY520" fmla="*/ 2774090 h 5440362"/>
              <a:gd name="connsiteX521" fmla="*/ 2494006 w 5092701"/>
              <a:gd name="connsiteY521" fmla="*/ 2752981 h 5440362"/>
              <a:gd name="connsiteX522" fmla="*/ 2552147 w 5092701"/>
              <a:gd name="connsiteY522" fmla="*/ 2755033 h 5440362"/>
              <a:gd name="connsiteX523" fmla="*/ 2617224 w 5092701"/>
              <a:gd name="connsiteY523" fmla="*/ 2741898 h 5440362"/>
              <a:gd name="connsiteX524" fmla="*/ 2673277 w 5092701"/>
              <a:gd name="connsiteY524" fmla="*/ 2729869 h 5440362"/>
              <a:gd name="connsiteX525" fmla="*/ 2376146 w 5092701"/>
              <a:gd name="connsiteY525" fmla="*/ 2729869 h 5440362"/>
              <a:gd name="connsiteX526" fmla="*/ 2190279 w 5092701"/>
              <a:gd name="connsiteY526" fmla="*/ 2754770 h 5440362"/>
              <a:gd name="connsiteX527" fmla="*/ 1752829 w 5092701"/>
              <a:gd name="connsiteY527" fmla="*/ 2831854 h 5440362"/>
              <a:gd name="connsiteX528" fmla="*/ 1743084 w 5092701"/>
              <a:gd name="connsiteY528" fmla="*/ 2830914 h 5440362"/>
              <a:gd name="connsiteX529" fmla="*/ 1752829 w 5092701"/>
              <a:gd name="connsiteY529" fmla="*/ 2831854 h 5440362"/>
              <a:gd name="connsiteX530" fmla="*/ 2201280 w 5092701"/>
              <a:gd name="connsiteY530" fmla="*/ 2768721 h 5440362"/>
              <a:gd name="connsiteX531" fmla="*/ 2464588 w 5092701"/>
              <a:gd name="connsiteY531" fmla="*/ 2729869 h 5440362"/>
              <a:gd name="connsiteX532" fmla="*/ 1786116 w 5092701"/>
              <a:gd name="connsiteY532" fmla="*/ 2729869 h 5440362"/>
              <a:gd name="connsiteX533" fmla="*/ 1777304 w 5092701"/>
              <a:gd name="connsiteY533" fmla="*/ 2732546 h 5440362"/>
              <a:gd name="connsiteX534" fmla="*/ 1786381 w 5092701"/>
              <a:gd name="connsiteY534" fmla="*/ 2741775 h 5440362"/>
              <a:gd name="connsiteX535" fmla="*/ 1724105 w 5092701"/>
              <a:gd name="connsiteY535" fmla="*/ 2756498 h 5440362"/>
              <a:gd name="connsiteX536" fmla="*/ 1895449 w 5092701"/>
              <a:gd name="connsiteY536" fmla="*/ 2729869 h 5440362"/>
              <a:gd name="connsiteX537" fmla="*/ 3763221 w 5092701"/>
              <a:gd name="connsiteY537" fmla="*/ 2571894 h 5440362"/>
              <a:gd name="connsiteX538" fmla="*/ 3755917 w 5092701"/>
              <a:gd name="connsiteY538" fmla="*/ 2580058 h 5440362"/>
              <a:gd name="connsiteX539" fmla="*/ 3674394 w 5092701"/>
              <a:gd name="connsiteY539" fmla="*/ 2600094 h 5440362"/>
              <a:gd name="connsiteX540" fmla="*/ 3674394 w 5092701"/>
              <a:gd name="connsiteY540" fmla="*/ 2634866 h 5440362"/>
              <a:gd name="connsiteX541" fmla="*/ 3696599 w 5092701"/>
              <a:gd name="connsiteY541" fmla="*/ 2628838 h 5440362"/>
              <a:gd name="connsiteX542" fmla="*/ 3774993 w 5092701"/>
              <a:gd name="connsiteY542" fmla="*/ 2598613 h 5440362"/>
              <a:gd name="connsiteX543" fmla="*/ 3755917 w 5092701"/>
              <a:gd name="connsiteY543" fmla="*/ 2580058 h 5440362"/>
              <a:gd name="connsiteX544" fmla="*/ 3777969 w 5092701"/>
              <a:gd name="connsiteY544" fmla="*/ 2586535 h 5440362"/>
              <a:gd name="connsiteX545" fmla="*/ 3763221 w 5092701"/>
              <a:gd name="connsiteY545" fmla="*/ 2571894 h 5440362"/>
              <a:gd name="connsiteX546" fmla="*/ 3700514 w 5092701"/>
              <a:gd name="connsiteY546" fmla="*/ 2543870 h 5440362"/>
              <a:gd name="connsiteX547" fmla="*/ 3674394 w 5092701"/>
              <a:gd name="connsiteY547" fmla="*/ 2550272 h 5440362"/>
              <a:gd name="connsiteX548" fmla="*/ 3674394 w 5092701"/>
              <a:gd name="connsiteY548" fmla="*/ 2558539 h 5440362"/>
              <a:gd name="connsiteX549" fmla="*/ 3697371 w 5092701"/>
              <a:gd name="connsiteY549" fmla="*/ 2556618 h 5440362"/>
              <a:gd name="connsiteX550" fmla="*/ 3677277 w 5092701"/>
              <a:gd name="connsiteY550" fmla="*/ 2562831 h 5440362"/>
              <a:gd name="connsiteX551" fmla="*/ 3674394 w 5092701"/>
              <a:gd name="connsiteY551" fmla="*/ 2563603 h 5440362"/>
              <a:gd name="connsiteX552" fmla="*/ 3674394 w 5092701"/>
              <a:gd name="connsiteY552" fmla="*/ 2578765 h 5440362"/>
              <a:gd name="connsiteX553" fmla="*/ 3700622 w 5092701"/>
              <a:gd name="connsiteY553" fmla="*/ 2570359 h 5440362"/>
              <a:gd name="connsiteX554" fmla="*/ 3720416 w 5092701"/>
              <a:gd name="connsiteY554" fmla="*/ 2559068 h 5440362"/>
              <a:gd name="connsiteX555" fmla="*/ 3697371 w 5092701"/>
              <a:gd name="connsiteY555" fmla="*/ 2556618 h 5440362"/>
              <a:gd name="connsiteX556" fmla="*/ 3700514 w 5092701"/>
              <a:gd name="connsiteY556" fmla="*/ 2543870 h 5440362"/>
              <a:gd name="connsiteX557" fmla="*/ 4508324 w 5092701"/>
              <a:gd name="connsiteY557" fmla="*/ 1897071 h 5440362"/>
              <a:gd name="connsiteX558" fmla="*/ 4509820 w 5092701"/>
              <a:gd name="connsiteY558" fmla="*/ 1900715 h 5440362"/>
              <a:gd name="connsiteX559" fmla="*/ 4508324 w 5092701"/>
              <a:gd name="connsiteY559" fmla="*/ 1897071 h 5440362"/>
              <a:gd name="connsiteX560" fmla="*/ 4484642 w 5092701"/>
              <a:gd name="connsiteY560" fmla="*/ 1834000 h 5440362"/>
              <a:gd name="connsiteX561" fmla="*/ 4561034 w 5092701"/>
              <a:gd name="connsiteY561" fmla="*/ 1884816 h 5440362"/>
              <a:gd name="connsiteX562" fmla="*/ 4484642 w 5092701"/>
              <a:gd name="connsiteY562" fmla="*/ 1834000 h 5440362"/>
              <a:gd name="connsiteX563" fmla="*/ 4420162 w 5092701"/>
              <a:gd name="connsiteY563" fmla="*/ 1788583 h 5440362"/>
              <a:gd name="connsiteX564" fmla="*/ 4407021 w 5092701"/>
              <a:gd name="connsiteY564" fmla="*/ 1792005 h 5440362"/>
              <a:gd name="connsiteX565" fmla="*/ 4420162 w 5092701"/>
              <a:gd name="connsiteY565" fmla="*/ 1788583 h 5440362"/>
              <a:gd name="connsiteX566" fmla="*/ 4463766 w 5092701"/>
              <a:gd name="connsiteY566" fmla="*/ 1776693 h 5440362"/>
              <a:gd name="connsiteX567" fmla="*/ 4515789 w 5092701"/>
              <a:gd name="connsiteY567" fmla="*/ 1803572 h 5440362"/>
              <a:gd name="connsiteX568" fmla="*/ 4463766 w 5092701"/>
              <a:gd name="connsiteY568" fmla="*/ 1776693 h 5440362"/>
              <a:gd name="connsiteX569" fmla="*/ 4522508 w 5092701"/>
              <a:gd name="connsiteY569" fmla="*/ 1736191 h 5440362"/>
              <a:gd name="connsiteX570" fmla="*/ 4544714 w 5092701"/>
              <a:gd name="connsiteY570" fmla="*/ 1759135 h 5440362"/>
              <a:gd name="connsiteX571" fmla="*/ 4602267 w 5092701"/>
              <a:gd name="connsiteY571" fmla="*/ 1786600 h 5440362"/>
              <a:gd name="connsiteX572" fmla="*/ 4522508 w 5092701"/>
              <a:gd name="connsiteY572" fmla="*/ 1736191 h 5440362"/>
              <a:gd name="connsiteX573" fmla="*/ 294981 w 5092701"/>
              <a:gd name="connsiteY573" fmla="*/ 1713189 h 5440362"/>
              <a:gd name="connsiteX574" fmla="*/ 306153 w 5092701"/>
              <a:gd name="connsiteY574" fmla="*/ 1716983 h 5440362"/>
              <a:gd name="connsiteX575" fmla="*/ 314953 w 5092701"/>
              <a:gd name="connsiteY575" fmla="*/ 1719795 h 5440362"/>
              <a:gd name="connsiteX576" fmla="*/ 313474 w 5092701"/>
              <a:gd name="connsiteY576" fmla="*/ 1719951 h 5440362"/>
              <a:gd name="connsiteX577" fmla="*/ 294981 w 5092701"/>
              <a:gd name="connsiteY577" fmla="*/ 1713189 h 5440362"/>
              <a:gd name="connsiteX578" fmla="*/ 4129139 w 5092701"/>
              <a:gd name="connsiteY578" fmla="*/ 1706681 h 5440362"/>
              <a:gd name="connsiteX579" fmla="*/ 4188606 w 5092701"/>
              <a:gd name="connsiteY579" fmla="*/ 1730219 h 5440362"/>
              <a:gd name="connsiteX580" fmla="*/ 4292722 w 5092701"/>
              <a:gd name="connsiteY580" fmla="*/ 1779851 h 5440362"/>
              <a:gd name="connsiteX581" fmla="*/ 4247152 w 5092701"/>
              <a:gd name="connsiteY581" fmla="*/ 1753659 h 5440362"/>
              <a:gd name="connsiteX582" fmla="*/ 4188606 w 5092701"/>
              <a:gd name="connsiteY582" fmla="*/ 1730219 h 5440362"/>
              <a:gd name="connsiteX583" fmla="*/ 4129139 w 5092701"/>
              <a:gd name="connsiteY583" fmla="*/ 1706681 h 5440362"/>
              <a:gd name="connsiteX584" fmla="*/ 320213 w 5092701"/>
              <a:gd name="connsiteY584" fmla="*/ 1700984 h 5440362"/>
              <a:gd name="connsiteX585" fmla="*/ 320224 w 5092701"/>
              <a:gd name="connsiteY585" fmla="*/ 1701035 h 5440362"/>
              <a:gd name="connsiteX586" fmla="*/ 300607 w 5092701"/>
              <a:gd name="connsiteY586" fmla="*/ 1705076 h 5440362"/>
              <a:gd name="connsiteX587" fmla="*/ 308860 w 5092701"/>
              <a:gd name="connsiteY587" fmla="*/ 1703367 h 5440362"/>
              <a:gd name="connsiteX588" fmla="*/ 4092646 w 5092701"/>
              <a:gd name="connsiteY588" fmla="*/ 1689717 h 5440362"/>
              <a:gd name="connsiteX589" fmla="*/ 4078835 w 5092701"/>
              <a:gd name="connsiteY589" fmla="*/ 1692317 h 5440362"/>
              <a:gd name="connsiteX590" fmla="*/ 4080426 w 5092701"/>
              <a:gd name="connsiteY590" fmla="*/ 1693238 h 5440362"/>
              <a:gd name="connsiteX591" fmla="*/ 4092646 w 5092701"/>
              <a:gd name="connsiteY591" fmla="*/ 1689717 h 5440362"/>
              <a:gd name="connsiteX592" fmla="*/ 4710791 w 5092701"/>
              <a:gd name="connsiteY592" fmla="*/ 1685290 h 5440362"/>
              <a:gd name="connsiteX593" fmla="*/ 4709086 w 5092701"/>
              <a:gd name="connsiteY593" fmla="*/ 1687097 h 5440362"/>
              <a:gd name="connsiteX594" fmla="*/ 4735511 w 5092701"/>
              <a:gd name="connsiteY594" fmla="*/ 1698858 h 5440362"/>
              <a:gd name="connsiteX595" fmla="*/ 4710791 w 5092701"/>
              <a:gd name="connsiteY595" fmla="*/ 1685290 h 5440362"/>
              <a:gd name="connsiteX596" fmla="*/ 4687393 w 5092701"/>
              <a:gd name="connsiteY596" fmla="*/ 1660260 h 5440362"/>
              <a:gd name="connsiteX597" fmla="*/ 4685638 w 5092701"/>
              <a:gd name="connsiteY597" fmla="*/ 1663258 h 5440362"/>
              <a:gd name="connsiteX598" fmla="*/ 4707689 w 5092701"/>
              <a:gd name="connsiteY598" fmla="*/ 1669734 h 5440362"/>
              <a:gd name="connsiteX599" fmla="*/ 4687393 w 5092701"/>
              <a:gd name="connsiteY599" fmla="*/ 1660260 h 5440362"/>
              <a:gd name="connsiteX600" fmla="*/ 4070374 w 5092701"/>
              <a:gd name="connsiteY600" fmla="*/ 1615048 h 5440362"/>
              <a:gd name="connsiteX601" fmla="*/ 4085973 w 5092701"/>
              <a:gd name="connsiteY601" fmla="*/ 1620838 h 5440362"/>
              <a:gd name="connsiteX602" fmla="*/ 4108025 w 5092701"/>
              <a:gd name="connsiteY602" fmla="*/ 1627314 h 5440362"/>
              <a:gd name="connsiteX603" fmla="*/ 4085973 w 5092701"/>
              <a:gd name="connsiteY603" fmla="*/ 1620838 h 5440362"/>
              <a:gd name="connsiteX604" fmla="*/ 4070374 w 5092701"/>
              <a:gd name="connsiteY604" fmla="*/ 1615048 h 5440362"/>
              <a:gd name="connsiteX605" fmla="*/ 3835951 w 5092701"/>
              <a:gd name="connsiteY605" fmla="*/ 1578491 h 5440362"/>
              <a:gd name="connsiteX606" fmla="*/ 3833769 w 5092701"/>
              <a:gd name="connsiteY606" fmla="*/ 1578613 h 5440362"/>
              <a:gd name="connsiteX607" fmla="*/ 3831853 w 5092701"/>
              <a:gd name="connsiteY607" fmla="*/ 1578719 h 5440362"/>
              <a:gd name="connsiteX608" fmla="*/ 3832375 w 5092701"/>
              <a:gd name="connsiteY608" fmla="*/ 1578690 h 5440362"/>
              <a:gd name="connsiteX609" fmla="*/ 3837488 w 5092701"/>
              <a:gd name="connsiteY609" fmla="*/ 1578405 h 5440362"/>
              <a:gd name="connsiteX610" fmla="*/ 3836381 w 5092701"/>
              <a:gd name="connsiteY610" fmla="*/ 1578467 h 5440362"/>
              <a:gd name="connsiteX611" fmla="*/ 3835951 w 5092701"/>
              <a:gd name="connsiteY611" fmla="*/ 1578491 h 5440362"/>
              <a:gd name="connsiteX612" fmla="*/ 3844918 w 5092701"/>
              <a:gd name="connsiteY612" fmla="*/ 1577991 h 5440362"/>
              <a:gd name="connsiteX613" fmla="*/ 3840738 w 5092701"/>
              <a:gd name="connsiteY613" fmla="*/ 1578224 h 5440362"/>
              <a:gd name="connsiteX614" fmla="*/ 3837488 w 5092701"/>
              <a:gd name="connsiteY614" fmla="*/ 1578405 h 5440362"/>
              <a:gd name="connsiteX615" fmla="*/ 3844918 w 5092701"/>
              <a:gd name="connsiteY615" fmla="*/ 1577991 h 5440362"/>
              <a:gd name="connsiteX616" fmla="*/ 3865883 w 5092701"/>
              <a:gd name="connsiteY616" fmla="*/ 1585040 h 5440362"/>
              <a:gd name="connsiteX617" fmla="*/ 3843761 w 5092701"/>
              <a:gd name="connsiteY617" fmla="*/ 1582687 h 5440362"/>
              <a:gd name="connsiteX618" fmla="*/ 303830 w 5092701"/>
              <a:gd name="connsiteY618" fmla="*/ 1568595 h 5440362"/>
              <a:gd name="connsiteX619" fmla="*/ 304111 w 5092701"/>
              <a:gd name="connsiteY619" fmla="*/ 1569555 h 5440362"/>
              <a:gd name="connsiteX620" fmla="*/ 293450 w 5092701"/>
              <a:gd name="connsiteY620" fmla="*/ 1571028 h 5440362"/>
              <a:gd name="connsiteX621" fmla="*/ 298026 w 5092701"/>
              <a:gd name="connsiteY621" fmla="*/ 1569956 h 5440362"/>
              <a:gd name="connsiteX622" fmla="*/ 3906037 w 5092701"/>
              <a:gd name="connsiteY622" fmla="*/ 1567963 h 5440362"/>
              <a:gd name="connsiteX623" fmla="*/ 3933619 w 5092701"/>
              <a:gd name="connsiteY623" fmla="*/ 1575028 h 5440362"/>
              <a:gd name="connsiteX624" fmla="*/ 3982332 w 5092701"/>
              <a:gd name="connsiteY624" fmla="*/ 1588471 h 5440362"/>
              <a:gd name="connsiteX625" fmla="*/ 3933619 w 5092701"/>
              <a:gd name="connsiteY625" fmla="*/ 1575028 h 5440362"/>
              <a:gd name="connsiteX626" fmla="*/ 3906037 w 5092701"/>
              <a:gd name="connsiteY626" fmla="*/ 1567963 h 5440362"/>
              <a:gd name="connsiteX627" fmla="*/ 3818328 w 5092701"/>
              <a:gd name="connsiteY627" fmla="*/ 1566900 h 5440362"/>
              <a:gd name="connsiteX628" fmla="*/ 3799822 w 5092701"/>
              <a:gd name="connsiteY628" fmla="*/ 1569064 h 5440362"/>
              <a:gd name="connsiteX629" fmla="*/ 3799474 w 5092701"/>
              <a:gd name="connsiteY629" fmla="*/ 1568381 h 5440362"/>
              <a:gd name="connsiteX630" fmla="*/ 3818328 w 5092701"/>
              <a:gd name="connsiteY630" fmla="*/ 1566900 h 5440362"/>
              <a:gd name="connsiteX631" fmla="*/ 3802395 w 5092701"/>
              <a:gd name="connsiteY631" fmla="*/ 1535597 h 5440362"/>
              <a:gd name="connsiteX632" fmla="*/ 3779003 w 5092701"/>
              <a:gd name="connsiteY632" fmla="*/ 1536596 h 5440362"/>
              <a:gd name="connsiteX633" fmla="*/ 3778358 w 5092701"/>
              <a:gd name="connsiteY633" fmla="*/ 1537173 h 5440362"/>
              <a:gd name="connsiteX634" fmla="*/ 3802395 w 5092701"/>
              <a:gd name="connsiteY634" fmla="*/ 1535597 h 5440362"/>
              <a:gd name="connsiteX635" fmla="*/ 4439083 w 5092701"/>
              <a:gd name="connsiteY635" fmla="*/ 1520927 h 5440362"/>
              <a:gd name="connsiteX636" fmla="*/ 4490592 w 5092701"/>
              <a:gd name="connsiteY636" fmla="*/ 1548869 h 5440362"/>
              <a:gd name="connsiteX637" fmla="*/ 4459629 w 5092701"/>
              <a:gd name="connsiteY637" fmla="*/ 1532494 h 5440362"/>
              <a:gd name="connsiteX638" fmla="*/ 4439083 w 5092701"/>
              <a:gd name="connsiteY638" fmla="*/ 1520927 h 5440362"/>
              <a:gd name="connsiteX639" fmla="*/ 3747396 w 5092701"/>
              <a:gd name="connsiteY639" fmla="*/ 1520797 h 5440362"/>
              <a:gd name="connsiteX640" fmla="*/ 3723194 w 5092701"/>
              <a:gd name="connsiteY640" fmla="*/ 1523044 h 5440362"/>
              <a:gd name="connsiteX641" fmla="*/ 3747396 w 5092701"/>
              <a:gd name="connsiteY641" fmla="*/ 1520797 h 5440362"/>
              <a:gd name="connsiteX642" fmla="*/ 3707830 w 5092701"/>
              <a:gd name="connsiteY642" fmla="*/ 1512459 h 5440362"/>
              <a:gd name="connsiteX643" fmla="*/ 3695777 w 5092701"/>
              <a:gd name="connsiteY643" fmla="*/ 1515308 h 5440362"/>
              <a:gd name="connsiteX644" fmla="*/ 3707830 w 5092701"/>
              <a:gd name="connsiteY644" fmla="*/ 1512459 h 5440362"/>
              <a:gd name="connsiteX645" fmla="*/ 3396246 w 5092701"/>
              <a:gd name="connsiteY645" fmla="*/ 1444897 h 5440362"/>
              <a:gd name="connsiteX646" fmla="*/ 3384028 w 5092701"/>
              <a:gd name="connsiteY646" fmla="*/ 1448417 h 5440362"/>
              <a:gd name="connsiteX647" fmla="*/ 3396246 w 5092701"/>
              <a:gd name="connsiteY647" fmla="*/ 1444897 h 5440362"/>
              <a:gd name="connsiteX648" fmla="*/ 3328657 w 5092701"/>
              <a:gd name="connsiteY648" fmla="*/ 1436523 h 5440362"/>
              <a:gd name="connsiteX649" fmla="*/ 3328036 w 5092701"/>
              <a:gd name="connsiteY649" fmla="*/ 1437643 h 5440362"/>
              <a:gd name="connsiteX650" fmla="*/ 3345549 w 5092701"/>
              <a:gd name="connsiteY650" fmla="*/ 1439506 h 5440362"/>
              <a:gd name="connsiteX651" fmla="*/ 3328657 w 5092701"/>
              <a:gd name="connsiteY651" fmla="*/ 1436523 h 5440362"/>
              <a:gd name="connsiteX652" fmla="*/ 3182290 w 5092701"/>
              <a:gd name="connsiteY652" fmla="*/ 1406039 h 5440362"/>
              <a:gd name="connsiteX653" fmla="*/ 3222244 w 5092701"/>
              <a:gd name="connsiteY653" fmla="*/ 1413999 h 5440362"/>
              <a:gd name="connsiteX654" fmla="*/ 3278402 w 5092701"/>
              <a:gd name="connsiteY654" fmla="*/ 1424102 h 5440362"/>
              <a:gd name="connsiteX655" fmla="*/ 3182290 w 5092701"/>
              <a:gd name="connsiteY655" fmla="*/ 1406039 h 5440362"/>
              <a:gd name="connsiteX656" fmla="*/ 2340919 w 5092701"/>
              <a:gd name="connsiteY656" fmla="*/ 1398485 h 5440362"/>
              <a:gd name="connsiteX657" fmla="*/ 2334618 w 5092701"/>
              <a:gd name="connsiteY657" fmla="*/ 1399478 h 5440362"/>
              <a:gd name="connsiteX658" fmla="*/ 2390585 w 5092701"/>
              <a:gd name="connsiteY658" fmla="*/ 1410949 h 5440362"/>
              <a:gd name="connsiteX659" fmla="*/ 3942900 w 5092701"/>
              <a:gd name="connsiteY659" fmla="*/ 1725438 h 5440362"/>
              <a:gd name="connsiteX660" fmla="*/ 4315327 w 5092701"/>
              <a:gd name="connsiteY660" fmla="*/ 1880034 h 5440362"/>
              <a:gd name="connsiteX661" fmla="*/ 4399306 w 5092701"/>
              <a:gd name="connsiteY661" fmla="*/ 1919262 h 5440362"/>
              <a:gd name="connsiteX662" fmla="*/ 4315327 w 5092701"/>
              <a:gd name="connsiteY662" fmla="*/ 1880034 h 5440362"/>
              <a:gd name="connsiteX663" fmla="*/ 3942900 w 5092701"/>
              <a:gd name="connsiteY663" fmla="*/ 1725438 h 5440362"/>
              <a:gd name="connsiteX664" fmla="*/ 3571208 w 5092701"/>
              <a:gd name="connsiteY664" fmla="*/ 1617744 h 5440362"/>
              <a:gd name="connsiteX665" fmla="*/ 2544520 w 5092701"/>
              <a:gd name="connsiteY665" fmla="*/ 1427317 h 5440362"/>
              <a:gd name="connsiteX666" fmla="*/ 2358630 w 5092701"/>
              <a:gd name="connsiteY666" fmla="*/ 1398599 h 5440362"/>
              <a:gd name="connsiteX667" fmla="*/ 2340919 w 5092701"/>
              <a:gd name="connsiteY667" fmla="*/ 1398485 h 5440362"/>
              <a:gd name="connsiteX668" fmla="*/ 3161064 w 5092701"/>
              <a:gd name="connsiteY668" fmla="*/ 1398133 h 5440362"/>
              <a:gd name="connsiteX669" fmla="*/ 3120921 w 5092701"/>
              <a:gd name="connsiteY669" fmla="*/ 1399093 h 5440362"/>
              <a:gd name="connsiteX670" fmla="*/ 3172776 w 5092701"/>
              <a:gd name="connsiteY670" fmla="*/ 1399787 h 5440362"/>
              <a:gd name="connsiteX671" fmla="*/ 3161064 w 5092701"/>
              <a:gd name="connsiteY671" fmla="*/ 1398133 h 5440362"/>
              <a:gd name="connsiteX672" fmla="*/ 2444205 w 5092701"/>
              <a:gd name="connsiteY672" fmla="*/ 1335397 h 5440362"/>
              <a:gd name="connsiteX673" fmla="*/ 2437682 w 5092701"/>
              <a:gd name="connsiteY673" fmla="*/ 1338836 h 5440362"/>
              <a:gd name="connsiteX674" fmla="*/ 2400428 w 5092701"/>
              <a:gd name="connsiteY674" fmla="*/ 1349420 h 5440362"/>
              <a:gd name="connsiteX675" fmla="*/ 2385475 w 5092701"/>
              <a:gd name="connsiteY675" fmla="*/ 1358761 h 5440362"/>
              <a:gd name="connsiteX676" fmla="*/ 2411900 w 5092701"/>
              <a:gd name="connsiteY676" fmla="*/ 1370523 h 5440362"/>
              <a:gd name="connsiteX677" fmla="*/ 2613319 w 5092701"/>
              <a:gd name="connsiteY677" fmla="*/ 1409156 h 5440362"/>
              <a:gd name="connsiteX678" fmla="*/ 3632492 w 5092701"/>
              <a:gd name="connsiteY678" fmla="*/ 1607046 h 5440362"/>
              <a:gd name="connsiteX679" fmla="*/ 3776762 w 5092701"/>
              <a:gd name="connsiteY679" fmla="*/ 1639601 h 5440362"/>
              <a:gd name="connsiteX680" fmla="*/ 3807486 w 5092701"/>
              <a:gd name="connsiteY680" fmla="*/ 1633918 h 5440362"/>
              <a:gd name="connsiteX681" fmla="*/ 3884538 w 5092701"/>
              <a:gd name="connsiteY681" fmla="*/ 1655193 h 5440362"/>
              <a:gd name="connsiteX682" fmla="*/ 3968278 w 5092701"/>
              <a:gd name="connsiteY682" fmla="*/ 1672362 h 5440362"/>
              <a:gd name="connsiteX683" fmla="*/ 4262093 w 5092701"/>
              <a:gd name="connsiteY683" fmla="*/ 1788989 h 5440362"/>
              <a:gd name="connsiteX684" fmla="*/ 4459193 w 5092701"/>
              <a:gd name="connsiteY684" fmla="*/ 1891200 h 5440362"/>
              <a:gd name="connsiteX685" fmla="*/ 4514762 w 5092701"/>
              <a:gd name="connsiteY685" fmla="*/ 1926719 h 5440362"/>
              <a:gd name="connsiteX686" fmla="*/ 4349213 w 5092701"/>
              <a:gd name="connsiteY686" fmla="*/ 1815467 h 5440362"/>
              <a:gd name="connsiteX687" fmla="*/ 3784038 w 5092701"/>
              <a:gd name="connsiteY687" fmla="*/ 1610078 h 5440362"/>
              <a:gd name="connsiteX688" fmla="*/ 3657353 w 5092701"/>
              <a:gd name="connsiteY688" fmla="*/ 1575261 h 5440362"/>
              <a:gd name="connsiteX689" fmla="*/ 3621852 w 5092701"/>
              <a:gd name="connsiteY689" fmla="*/ 1554271 h 5440362"/>
              <a:gd name="connsiteX690" fmla="*/ 3337685 w 5092701"/>
              <a:gd name="connsiteY690" fmla="*/ 1494444 h 5440362"/>
              <a:gd name="connsiteX691" fmla="*/ 2444205 w 5092701"/>
              <a:gd name="connsiteY691" fmla="*/ 1335397 h 5440362"/>
              <a:gd name="connsiteX692" fmla="*/ 2532749 w 5092701"/>
              <a:gd name="connsiteY692" fmla="*/ 1319400 h 5440362"/>
              <a:gd name="connsiteX693" fmla="*/ 2558100 w 5092701"/>
              <a:gd name="connsiteY693" fmla="*/ 1326163 h 5440362"/>
              <a:gd name="connsiteX694" fmla="*/ 2783554 w 5092701"/>
              <a:gd name="connsiteY694" fmla="*/ 1363219 h 5440362"/>
              <a:gd name="connsiteX695" fmla="*/ 3843761 w 5092701"/>
              <a:gd name="connsiteY695" fmla="*/ 1582687 h 5440362"/>
              <a:gd name="connsiteX696" fmla="*/ 3865883 w 5092701"/>
              <a:gd name="connsiteY696" fmla="*/ 1585040 h 5440362"/>
              <a:gd name="connsiteX697" fmla="*/ 3887935 w 5092701"/>
              <a:gd name="connsiteY697" fmla="*/ 1591516 h 5440362"/>
              <a:gd name="connsiteX698" fmla="*/ 4164825 w 5092701"/>
              <a:gd name="connsiteY698" fmla="*/ 1680867 h 5440362"/>
              <a:gd name="connsiteX699" fmla="*/ 4199852 w 5092701"/>
              <a:gd name="connsiteY699" fmla="*/ 1684591 h 5440362"/>
              <a:gd name="connsiteX700" fmla="*/ 4112802 w 5092701"/>
              <a:gd name="connsiteY700" fmla="*/ 1653988 h 5440362"/>
              <a:gd name="connsiteX701" fmla="*/ 2631841 w 5092701"/>
              <a:gd name="connsiteY701" fmla="*/ 1334004 h 5440362"/>
              <a:gd name="connsiteX702" fmla="*/ 2532749 w 5092701"/>
              <a:gd name="connsiteY702" fmla="*/ 1319400 h 5440362"/>
              <a:gd name="connsiteX703" fmla="*/ 2583716 w 5092701"/>
              <a:gd name="connsiteY703" fmla="*/ 1307726 h 5440362"/>
              <a:gd name="connsiteX704" fmla="*/ 2580022 w 5092701"/>
              <a:gd name="connsiteY704" fmla="*/ 1307858 h 5440362"/>
              <a:gd name="connsiteX705" fmla="*/ 2634982 w 5092701"/>
              <a:gd name="connsiteY705" fmla="*/ 1321255 h 5440362"/>
              <a:gd name="connsiteX706" fmla="*/ 2803289 w 5092701"/>
              <a:gd name="connsiteY706" fmla="*/ 1352235 h 5440362"/>
              <a:gd name="connsiteX707" fmla="*/ 3053938 w 5092701"/>
              <a:gd name="connsiteY707" fmla="*/ 1383019 h 5440362"/>
              <a:gd name="connsiteX708" fmla="*/ 3088043 w 5092701"/>
              <a:gd name="connsiteY708" fmla="*/ 1386646 h 5440362"/>
              <a:gd name="connsiteX709" fmla="*/ 3053938 w 5092701"/>
              <a:gd name="connsiteY709" fmla="*/ 1383019 h 5440362"/>
              <a:gd name="connsiteX710" fmla="*/ 2693125 w 5092701"/>
              <a:gd name="connsiteY710" fmla="*/ 1323306 h 5440362"/>
              <a:gd name="connsiteX711" fmla="*/ 2597332 w 5092701"/>
              <a:gd name="connsiteY711" fmla="*/ 1308989 h 5440362"/>
              <a:gd name="connsiteX712" fmla="*/ 2583716 w 5092701"/>
              <a:gd name="connsiteY712" fmla="*/ 1307726 h 5440362"/>
              <a:gd name="connsiteX713" fmla="*/ 2771642 w 5092701"/>
              <a:gd name="connsiteY713" fmla="*/ 1252156 h 5440362"/>
              <a:gd name="connsiteX714" fmla="*/ 2739063 w 5092701"/>
              <a:gd name="connsiteY714" fmla="*/ 1255890 h 5440362"/>
              <a:gd name="connsiteX715" fmla="*/ 2815122 w 5092701"/>
              <a:gd name="connsiteY715" fmla="*/ 1281192 h 5440362"/>
              <a:gd name="connsiteX716" fmla="*/ 3421459 w 5092701"/>
              <a:gd name="connsiteY716" fmla="*/ 1392490 h 5440362"/>
              <a:gd name="connsiteX717" fmla="*/ 3993173 w 5092701"/>
              <a:gd name="connsiteY717" fmla="*/ 1521454 h 5440362"/>
              <a:gd name="connsiteX718" fmla="*/ 4173866 w 5092701"/>
              <a:gd name="connsiteY718" fmla="*/ 1575098 h 5440362"/>
              <a:gd name="connsiteX719" fmla="*/ 4370728 w 5092701"/>
              <a:gd name="connsiteY719" fmla="*/ 1655249 h 5440362"/>
              <a:gd name="connsiteX720" fmla="*/ 4346123 w 5092701"/>
              <a:gd name="connsiteY720" fmla="*/ 1636106 h 5440362"/>
              <a:gd name="connsiteX721" fmla="*/ 4173866 w 5092701"/>
              <a:gd name="connsiteY721" fmla="*/ 1575098 h 5440362"/>
              <a:gd name="connsiteX722" fmla="*/ 2903989 w 5092701"/>
              <a:gd name="connsiteY722" fmla="*/ 1277558 h 5440362"/>
              <a:gd name="connsiteX723" fmla="*/ 2771642 w 5092701"/>
              <a:gd name="connsiteY723" fmla="*/ 1252156 h 5440362"/>
              <a:gd name="connsiteX724" fmla="*/ 2984176 w 5092701"/>
              <a:gd name="connsiteY724" fmla="*/ 1199102 h 5440362"/>
              <a:gd name="connsiteX725" fmla="*/ 2975331 w 5092701"/>
              <a:gd name="connsiteY725" fmla="*/ 1200922 h 5440362"/>
              <a:gd name="connsiteX726" fmla="*/ 2975122 w 5092701"/>
              <a:gd name="connsiteY726" fmla="*/ 1203869 h 5440362"/>
              <a:gd name="connsiteX727" fmla="*/ 2993627 w 5092701"/>
              <a:gd name="connsiteY727" fmla="*/ 1201705 h 5440362"/>
              <a:gd name="connsiteX728" fmla="*/ 2984176 w 5092701"/>
              <a:gd name="connsiteY728" fmla="*/ 1199102 h 5440362"/>
              <a:gd name="connsiteX729" fmla="*/ 1052192 w 5092701"/>
              <a:gd name="connsiteY729" fmla="*/ 1164994 h 5440362"/>
              <a:gd name="connsiteX730" fmla="*/ 995650 w 5092701"/>
              <a:gd name="connsiteY730" fmla="*/ 1181541 h 5440362"/>
              <a:gd name="connsiteX731" fmla="*/ 988462 w 5092701"/>
              <a:gd name="connsiteY731" fmla="*/ 1183050 h 5440362"/>
              <a:gd name="connsiteX732" fmla="*/ 951656 w 5092701"/>
              <a:gd name="connsiteY732" fmla="*/ 1190528 h 5440362"/>
              <a:gd name="connsiteX733" fmla="*/ 973567 w 5092701"/>
              <a:gd name="connsiteY733" fmla="*/ 1184920 h 5440362"/>
              <a:gd name="connsiteX734" fmla="*/ 1041977 w 5092701"/>
              <a:gd name="connsiteY734" fmla="*/ 1167544 h 5440362"/>
              <a:gd name="connsiteX735" fmla="*/ 3044689 w 5092701"/>
              <a:gd name="connsiteY735" fmla="*/ 1153688 h 5440362"/>
              <a:gd name="connsiteX736" fmla="*/ 3023836 w 5092701"/>
              <a:gd name="connsiteY736" fmla="*/ 1155415 h 5440362"/>
              <a:gd name="connsiteX737" fmla="*/ 3012957 w 5092701"/>
              <a:gd name="connsiteY737" fmla="*/ 1169331 h 5440362"/>
              <a:gd name="connsiteX738" fmla="*/ 3191333 w 5092701"/>
              <a:gd name="connsiteY738" fmla="*/ 1205514 h 5440362"/>
              <a:gd name="connsiteX739" fmla="*/ 3643805 w 5092701"/>
              <a:gd name="connsiteY739" fmla="*/ 1296320 h 5440362"/>
              <a:gd name="connsiteX740" fmla="*/ 4063498 w 5092701"/>
              <a:gd name="connsiteY740" fmla="*/ 1404987 h 5440362"/>
              <a:gd name="connsiteX741" fmla="*/ 4495060 w 5092701"/>
              <a:gd name="connsiteY741" fmla="*/ 1557607 h 5440362"/>
              <a:gd name="connsiteX742" fmla="*/ 4490592 w 5092701"/>
              <a:gd name="connsiteY742" fmla="*/ 1548869 h 5440362"/>
              <a:gd name="connsiteX743" fmla="*/ 4644677 w 5092701"/>
              <a:gd name="connsiteY743" fmla="*/ 1637555 h 5440362"/>
              <a:gd name="connsiteX744" fmla="*/ 4241874 w 5092701"/>
              <a:gd name="connsiteY744" fmla="*/ 1441169 h 5440362"/>
              <a:gd name="connsiteX745" fmla="*/ 3108182 w 5092701"/>
              <a:gd name="connsiteY745" fmla="*/ 1162931 h 5440362"/>
              <a:gd name="connsiteX746" fmla="*/ 3044689 w 5092701"/>
              <a:gd name="connsiteY746" fmla="*/ 1153688 h 5440362"/>
              <a:gd name="connsiteX747" fmla="*/ 3079919 w 5092701"/>
              <a:gd name="connsiteY747" fmla="*/ 1140338 h 5440362"/>
              <a:gd name="connsiteX748" fmla="*/ 3078210 w 5092701"/>
              <a:gd name="connsiteY748" fmla="*/ 1142530 h 5440362"/>
              <a:gd name="connsiteX749" fmla="*/ 3223638 w 5092701"/>
              <a:gd name="connsiteY749" fmla="*/ 1170388 h 5440362"/>
              <a:gd name="connsiteX750" fmla="*/ 3902962 w 5092701"/>
              <a:gd name="connsiteY750" fmla="*/ 1315614 h 5440362"/>
              <a:gd name="connsiteX751" fmla="*/ 4148888 w 5092701"/>
              <a:gd name="connsiteY751" fmla="*/ 1388589 h 5440362"/>
              <a:gd name="connsiteX752" fmla="*/ 4157326 w 5092701"/>
              <a:gd name="connsiteY752" fmla="*/ 1381223 h 5440362"/>
              <a:gd name="connsiteX753" fmla="*/ 4297626 w 5092701"/>
              <a:gd name="connsiteY753" fmla="*/ 1429883 h 5440362"/>
              <a:gd name="connsiteX754" fmla="*/ 4436769 w 5092701"/>
              <a:gd name="connsiteY754" fmla="*/ 1483240 h 5440362"/>
              <a:gd name="connsiteX755" fmla="*/ 3158404 w 5092701"/>
              <a:gd name="connsiteY755" fmla="*/ 1151057 h 5440362"/>
              <a:gd name="connsiteX756" fmla="*/ 3079919 w 5092701"/>
              <a:gd name="connsiteY756" fmla="*/ 1140338 h 5440362"/>
              <a:gd name="connsiteX757" fmla="*/ 1478177 w 5092701"/>
              <a:gd name="connsiteY757" fmla="*/ 1044690 h 5440362"/>
              <a:gd name="connsiteX758" fmla="*/ 1353810 w 5092701"/>
              <a:gd name="connsiteY758" fmla="*/ 1089386 h 5440362"/>
              <a:gd name="connsiteX759" fmla="*/ 1340567 w 5092701"/>
              <a:gd name="connsiteY759" fmla="*/ 1094416 h 5440362"/>
              <a:gd name="connsiteX760" fmla="*/ 1295958 w 5092701"/>
              <a:gd name="connsiteY760" fmla="*/ 1108402 h 5440362"/>
              <a:gd name="connsiteX761" fmla="*/ 1103635 w 5092701"/>
              <a:gd name="connsiteY761" fmla="*/ 1166511 h 5440362"/>
              <a:gd name="connsiteX762" fmla="*/ 979515 w 5092701"/>
              <a:gd name="connsiteY762" fmla="*/ 1203259 h 5440362"/>
              <a:gd name="connsiteX763" fmla="*/ 841578 w 5092701"/>
              <a:gd name="connsiteY763" fmla="*/ 1240313 h 5440362"/>
              <a:gd name="connsiteX764" fmla="*/ 454805 w 5092701"/>
              <a:gd name="connsiteY764" fmla="*/ 1342063 h 5440362"/>
              <a:gd name="connsiteX765" fmla="*/ 964340 w 5092701"/>
              <a:gd name="connsiteY765" fmla="*/ 1190703 h 5440362"/>
              <a:gd name="connsiteX766" fmla="*/ 995650 w 5092701"/>
              <a:gd name="connsiteY766" fmla="*/ 1181541 h 5440362"/>
              <a:gd name="connsiteX767" fmla="*/ 1089446 w 5092701"/>
              <a:gd name="connsiteY767" fmla="*/ 1161844 h 5440362"/>
              <a:gd name="connsiteX768" fmla="*/ 1184585 w 5092701"/>
              <a:gd name="connsiteY768" fmla="*/ 1134816 h 5440362"/>
              <a:gd name="connsiteX769" fmla="*/ 1099928 w 5092701"/>
              <a:gd name="connsiteY769" fmla="*/ 1153074 h 5440362"/>
              <a:gd name="connsiteX770" fmla="*/ 1052192 w 5092701"/>
              <a:gd name="connsiteY770" fmla="*/ 1164994 h 5440362"/>
              <a:gd name="connsiteX771" fmla="*/ 1151255 w 5092701"/>
              <a:gd name="connsiteY771" fmla="*/ 1136004 h 5440362"/>
              <a:gd name="connsiteX772" fmla="*/ 1478177 w 5092701"/>
              <a:gd name="connsiteY772" fmla="*/ 1044690 h 5440362"/>
              <a:gd name="connsiteX773" fmla="*/ 3395305 w 5092701"/>
              <a:gd name="connsiteY773" fmla="*/ 1022694 h 5440362"/>
              <a:gd name="connsiteX774" fmla="*/ 3524615 w 5092701"/>
              <a:gd name="connsiteY774" fmla="*/ 1066053 h 5440362"/>
              <a:gd name="connsiteX775" fmla="*/ 3687391 w 5092701"/>
              <a:gd name="connsiteY775" fmla="*/ 1096444 h 5440362"/>
              <a:gd name="connsiteX776" fmla="*/ 4033175 w 5092701"/>
              <a:gd name="connsiteY776" fmla="*/ 1171086 h 5440362"/>
              <a:gd name="connsiteX777" fmla="*/ 4618322 w 5092701"/>
              <a:gd name="connsiteY777" fmla="*/ 1387552 h 5440362"/>
              <a:gd name="connsiteX778" fmla="*/ 4652357 w 5092701"/>
              <a:gd name="connsiteY778" fmla="*/ 1395302 h 5440362"/>
              <a:gd name="connsiteX779" fmla="*/ 4509903 w 5092701"/>
              <a:gd name="connsiteY779" fmla="*/ 1328510 h 5440362"/>
              <a:gd name="connsiteX780" fmla="*/ 4033175 w 5092701"/>
              <a:gd name="connsiteY780" fmla="*/ 1171086 h 5440362"/>
              <a:gd name="connsiteX781" fmla="*/ 3550801 w 5092701"/>
              <a:gd name="connsiteY781" fmla="*/ 1055754 h 5440362"/>
              <a:gd name="connsiteX782" fmla="*/ 3395305 w 5092701"/>
              <a:gd name="connsiteY782" fmla="*/ 1022694 h 5440362"/>
              <a:gd name="connsiteX783" fmla="*/ 1526179 w 5092701"/>
              <a:gd name="connsiteY783" fmla="*/ 975896 h 5440362"/>
              <a:gd name="connsiteX784" fmla="*/ 1517399 w 5092701"/>
              <a:gd name="connsiteY784" fmla="*/ 977722 h 5440362"/>
              <a:gd name="connsiteX785" fmla="*/ 1517593 w 5092701"/>
              <a:gd name="connsiteY785" fmla="*/ 980712 h 5440362"/>
              <a:gd name="connsiteX786" fmla="*/ 1535177 w 5092701"/>
              <a:gd name="connsiteY786" fmla="*/ 978450 h 5440362"/>
              <a:gd name="connsiteX787" fmla="*/ 1526179 w 5092701"/>
              <a:gd name="connsiteY787" fmla="*/ 975896 h 5440362"/>
              <a:gd name="connsiteX788" fmla="*/ 3638895 w 5092701"/>
              <a:gd name="connsiteY788" fmla="*/ 890221 h 5440362"/>
              <a:gd name="connsiteX789" fmla="*/ 3632373 w 5092701"/>
              <a:gd name="connsiteY789" fmla="*/ 893659 h 5440362"/>
              <a:gd name="connsiteX790" fmla="*/ 3633560 w 5092701"/>
              <a:gd name="connsiteY790" fmla="*/ 891719 h 5440362"/>
              <a:gd name="connsiteX791" fmla="*/ 3638895 w 5092701"/>
              <a:gd name="connsiteY791" fmla="*/ 890221 h 5440362"/>
              <a:gd name="connsiteX792" fmla="*/ 3671439 w 5092701"/>
              <a:gd name="connsiteY792" fmla="*/ 877156 h 5440362"/>
              <a:gd name="connsiteX793" fmla="*/ 3638895 w 5092701"/>
              <a:gd name="connsiteY793" fmla="*/ 890221 h 5440362"/>
              <a:gd name="connsiteX794" fmla="*/ 3660661 w 5092701"/>
              <a:gd name="connsiteY794" fmla="*/ 878011 h 5440362"/>
              <a:gd name="connsiteX795" fmla="*/ 3671439 w 5092701"/>
              <a:gd name="connsiteY795" fmla="*/ 877156 h 5440362"/>
              <a:gd name="connsiteX796" fmla="*/ 3678127 w 5092701"/>
              <a:gd name="connsiteY796" fmla="*/ 873047 h 5440362"/>
              <a:gd name="connsiteX797" fmla="*/ 3671439 w 5092701"/>
              <a:gd name="connsiteY797" fmla="*/ 877156 h 5440362"/>
              <a:gd name="connsiteX798" fmla="*/ 3672709 w 5092701"/>
              <a:gd name="connsiteY798" fmla="*/ 874880 h 5440362"/>
              <a:gd name="connsiteX799" fmla="*/ 3678127 w 5092701"/>
              <a:gd name="connsiteY799" fmla="*/ 873047 h 5440362"/>
              <a:gd name="connsiteX800" fmla="*/ 1651273 w 5092701"/>
              <a:gd name="connsiteY800" fmla="*/ 768383 h 5440362"/>
              <a:gd name="connsiteX801" fmla="*/ 1637852 w 5092701"/>
              <a:gd name="connsiteY801" fmla="*/ 771023 h 5440362"/>
              <a:gd name="connsiteX802" fmla="*/ 1639055 w 5092701"/>
              <a:gd name="connsiteY802" fmla="*/ 771903 h 5440362"/>
              <a:gd name="connsiteX803" fmla="*/ 1651273 w 5092701"/>
              <a:gd name="connsiteY803" fmla="*/ 768383 h 5440362"/>
              <a:gd name="connsiteX804" fmla="*/ 1599203 w 5092701"/>
              <a:gd name="connsiteY804" fmla="*/ 706233 h 5440362"/>
              <a:gd name="connsiteX805" fmla="*/ 1596292 w 5092701"/>
              <a:gd name="connsiteY805" fmla="*/ 707450 h 5440362"/>
              <a:gd name="connsiteX806" fmla="*/ 1591569 w 5092701"/>
              <a:gd name="connsiteY806" fmla="*/ 749639 h 5440362"/>
              <a:gd name="connsiteX807" fmla="*/ 1599203 w 5092701"/>
              <a:gd name="connsiteY807" fmla="*/ 706233 h 5440362"/>
              <a:gd name="connsiteX808" fmla="*/ 3618924 w 5092701"/>
              <a:gd name="connsiteY808" fmla="*/ 680521 h 5440362"/>
              <a:gd name="connsiteX809" fmla="*/ 3605833 w 5092701"/>
              <a:gd name="connsiteY809" fmla="*/ 690458 h 5440362"/>
              <a:gd name="connsiteX810" fmla="*/ 3599310 w 5092701"/>
              <a:gd name="connsiteY810" fmla="*/ 693897 h 5440362"/>
              <a:gd name="connsiteX811" fmla="*/ 3605833 w 5092701"/>
              <a:gd name="connsiteY811" fmla="*/ 690458 h 5440362"/>
              <a:gd name="connsiteX812" fmla="*/ 3618924 w 5092701"/>
              <a:gd name="connsiteY812" fmla="*/ 680521 h 5440362"/>
              <a:gd name="connsiteX813" fmla="*/ 1667686 w 5092701"/>
              <a:gd name="connsiteY813" fmla="*/ 665378 h 5440362"/>
              <a:gd name="connsiteX814" fmla="*/ 1664688 w 5092701"/>
              <a:gd name="connsiteY814" fmla="*/ 667898 h 5440362"/>
              <a:gd name="connsiteX815" fmla="*/ 1665092 w 5092701"/>
              <a:gd name="connsiteY815" fmla="*/ 689288 h 5440362"/>
              <a:gd name="connsiteX816" fmla="*/ 1667686 w 5092701"/>
              <a:gd name="connsiteY816" fmla="*/ 665378 h 5440362"/>
              <a:gd name="connsiteX817" fmla="*/ 2764194 w 5092701"/>
              <a:gd name="connsiteY817" fmla="*/ 654979 h 5440362"/>
              <a:gd name="connsiteX818" fmla="*/ 2763648 w 5092701"/>
              <a:gd name="connsiteY818" fmla="*/ 657196 h 5440362"/>
              <a:gd name="connsiteX819" fmla="*/ 2763508 w 5092701"/>
              <a:gd name="connsiteY819" fmla="*/ 657762 h 5440362"/>
              <a:gd name="connsiteX820" fmla="*/ 2764764 w 5092701"/>
              <a:gd name="connsiteY820" fmla="*/ 652667 h 5440362"/>
              <a:gd name="connsiteX821" fmla="*/ 2764194 w 5092701"/>
              <a:gd name="connsiteY821" fmla="*/ 654979 h 5440362"/>
              <a:gd name="connsiteX822" fmla="*/ 2764345 w 5092701"/>
              <a:gd name="connsiteY822" fmla="*/ 654366 h 5440362"/>
              <a:gd name="connsiteX823" fmla="*/ 2771795 w 5092701"/>
              <a:gd name="connsiteY823" fmla="*/ 647648 h 5440362"/>
              <a:gd name="connsiteX824" fmla="*/ 2777904 w 5092701"/>
              <a:gd name="connsiteY824" fmla="*/ 649244 h 5440362"/>
              <a:gd name="connsiteX825" fmla="*/ 2764764 w 5092701"/>
              <a:gd name="connsiteY825" fmla="*/ 652667 h 5440362"/>
              <a:gd name="connsiteX826" fmla="*/ 2771795 w 5092701"/>
              <a:gd name="connsiteY826" fmla="*/ 647648 h 5440362"/>
              <a:gd name="connsiteX827" fmla="*/ 2794008 w 5092701"/>
              <a:gd name="connsiteY827" fmla="*/ 638417 h 5440362"/>
              <a:gd name="connsiteX828" fmla="*/ 2735197 w 5092701"/>
              <a:gd name="connsiteY828" fmla="*/ 653655 h 5440362"/>
              <a:gd name="connsiteX829" fmla="*/ 2600980 w 5092701"/>
              <a:gd name="connsiteY829" fmla="*/ 699290 h 5440362"/>
              <a:gd name="connsiteX830" fmla="*/ 2555984 w 5092701"/>
              <a:gd name="connsiteY830" fmla="*/ 714904 h 5440362"/>
              <a:gd name="connsiteX831" fmla="*/ 2586942 w 5092701"/>
              <a:gd name="connsiteY831" fmla="*/ 710191 h 5440362"/>
              <a:gd name="connsiteX832" fmla="*/ 2736593 w 5092701"/>
              <a:gd name="connsiteY832" fmla="*/ 671017 h 5440362"/>
              <a:gd name="connsiteX833" fmla="*/ 2777904 w 5092701"/>
              <a:gd name="connsiteY833" fmla="*/ 649244 h 5440362"/>
              <a:gd name="connsiteX834" fmla="*/ 2794008 w 5092701"/>
              <a:gd name="connsiteY834" fmla="*/ 638417 h 5440362"/>
              <a:gd name="connsiteX835" fmla="*/ 2860742 w 5092701"/>
              <a:gd name="connsiteY835" fmla="*/ 620181 h 5440362"/>
              <a:gd name="connsiteX836" fmla="*/ 2859749 w 5092701"/>
              <a:gd name="connsiteY836" fmla="*/ 624206 h 5440362"/>
              <a:gd name="connsiteX837" fmla="*/ 1690426 w 5092701"/>
              <a:gd name="connsiteY837" fmla="*/ 590093 h 5440362"/>
              <a:gd name="connsiteX838" fmla="*/ 1688740 w 5092701"/>
              <a:gd name="connsiteY838" fmla="*/ 593334 h 5440362"/>
              <a:gd name="connsiteX839" fmla="*/ 1693279 w 5092701"/>
              <a:gd name="connsiteY839" fmla="*/ 597949 h 5440362"/>
              <a:gd name="connsiteX840" fmla="*/ 1690426 w 5092701"/>
              <a:gd name="connsiteY840" fmla="*/ 590093 h 5440362"/>
              <a:gd name="connsiteX841" fmla="*/ 3674833 w 5092701"/>
              <a:gd name="connsiteY841" fmla="*/ 552505 h 5440362"/>
              <a:gd name="connsiteX842" fmla="*/ 3668145 w 5092701"/>
              <a:gd name="connsiteY842" fmla="*/ 556613 h 5440362"/>
              <a:gd name="connsiteX843" fmla="*/ 3671923 w 5092701"/>
              <a:gd name="connsiteY843" fmla="*/ 552798 h 5440362"/>
              <a:gd name="connsiteX844" fmla="*/ 3674833 w 5092701"/>
              <a:gd name="connsiteY844" fmla="*/ 552505 h 5440362"/>
              <a:gd name="connsiteX845" fmla="*/ 3682278 w 5092701"/>
              <a:gd name="connsiteY845" fmla="*/ 549165 h 5440362"/>
              <a:gd name="connsiteX846" fmla="*/ 3674833 w 5092701"/>
              <a:gd name="connsiteY846" fmla="*/ 552505 h 5440362"/>
              <a:gd name="connsiteX847" fmla="*/ 3678927 w 5092701"/>
              <a:gd name="connsiteY847" fmla="*/ 549325 h 5440362"/>
              <a:gd name="connsiteX848" fmla="*/ 3682278 w 5092701"/>
              <a:gd name="connsiteY848" fmla="*/ 549165 h 5440362"/>
              <a:gd name="connsiteX849" fmla="*/ 3688676 w 5092701"/>
              <a:gd name="connsiteY849" fmla="*/ 546230 h 5440362"/>
              <a:gd name="connsiteX850" fmla="*/ 3694331 w 5092701"/>
              <a:gd name="connsiteY850" fmla="*/ 546314 h 5440362"/>
              <a:gd name="connsiteX851" fmla="*/ 3682278 w 5092701"/>
              <a:gd name="connsiteY851" fmla="*/ 549165 h 5440362"/>
              <a:gd name="connsiteX852" fmla="*/ 3688676 w 5092701"/>
              <a:gd name="connsiteY852" fmla="*/ 546230 h 5440362"/>
              <a:gd name="connsiteX853" fmla="*/ 3836651 w 5092701"/>
              <a:gd name="connsiteY853" fmla="*/ 467800 h 5440362"/>
              <a:gd name="connsiteX854" fmla="*/ 3818075 w 5092701"/>
              <a:gd name="connsiteY854" fmla="*/ 474088 h 5440362"/>
              <a:gd name="connsiteX855" fmla="*/ 3827735 w 5092701"/>
              <a:gd name="connsiteY855" fmla="*/ 469435 h 5440362"/>
              <a:gd name="connsiteX856" fmla="*/ 3836651 w 5092701"/>
              <a:gd name="connsiteY856" fmla="*/ 467800 h 5440362"/>
              <a:gd name="connsiteX857" fmla="*/ 3190759 w 5092701"/>
              <a:gd name="connsiteY857" fmla="*/ 416248 h 5440362"/>
              <a:gd name="connsiteX858" fmla="*/ 3186289 w 5092701"/>
              <a:gd name="connsiteY858" fmla="*/ 419990 h 5440362"/>
              <a:gd name="connsiteX859" fmla="*/ 3198508 w 5092701"/>
              <a:gd name="connsiteY859" fmla="*/ 416470 h 5440362"/>
              <a:gd name="connsiteX860" fmla="*/ 3190759 w 5092701"/>
              <a:gd name="connsiteY860" fmla="*/ 416248 h 5440362"/>
              <a:gd name="connsiteX861" fmla="*/ 3504411 w 5092701"/>
              <a:gd name="connsiteY861" fmla="*/ 411126 h 5440362"/>
              <a:gd name="connsiteX862" fmla="*/ 3485835 w 5092701"/>
              <a:gd name="connsiteY862" fmla="*/ 417414 h 5440362"/>
              <a:gd name="connsiteX863" fmla="*/ 3491348 w 5092701"/>
              <a:gd name="connsiteY863" fmla="*/ 412319 h 5440362"/>
              <a:gd name="connsiteX864" fmla="*/ 3504411 w 5092701"/>
              <a:gd name="connsiteY864" fmla="*/ 411126 h 5440362"/>
              <a:gd name="connsiteX865" fmla="*/ 3524076 w 5092701"/>
              <a:gd name="connsiteY865" fmla="*/ 404266 h 5440362"/>
              <a:gd name="connsiteX866" fmla="*/ 3504411 w 5092701"/>
              <a:gd name="connsiteY866" fmla="*/ 411126 h 5440362"/>
              <a:gd name="connsiteX867" fmla="*/ 3510468 w 5092701"/>
              <a:gd name="connsiteY867" fmla="*/ 405744 h 5440362"/>
              <a:gd name="connsiteX868" fmla="*/ 3524076 w 5092701"/>
              <a:gd name="connsiteY868" fmla="*/ 404266 h 5440362"/>
              <a:gd name="connsiteX869" fmla="*/ 3526327 w 5092701"/>
              <a:gd name="connsiteY869" fmla="*/ 400889 h 5440362"/>
              <a:gd name="connsiteX870" fmla="*/ 3536129 w 5092701"/>
              <a:gd name="connsiteY870" fmla="*/ 401415 h 5440362"/>
              <a:gd name="connsiteX871" fmla="*/ 3524076 w 5092701"/>
              <a:gd name="connsiteY871" fmla="*/ 404266 h 5440362"/>
              <a:gd name="connsiteX872" fmla="*/ 3526327 w 5092701"/>
              <a:gd name="connsiteY872" fmla="*/ 400889 h 5440362"/>
              <a:gd name="connsiteX873" fmla="*/ 3542652 w 5092701"/>
              <a:gd name="connsiteY873" fmla="*/ 397978 h 5440362"/>
              <a:gd name="connsiteX874" fmla="*/ 3536129 w 5092701"/>
              <a:gd name="connsiteY874" fmla="*/ 401415 h 5440362"/>
              <a:gd name="connsiteX875" fmla="*/ 3537316 w 5092701"/>
              <a:gd name="connsiteY875" fmla="*/ 399476 h 5440362"/>
              <a:gd name="connsiteX876" fmla="*/ 3542652 w 5092701"/>
              <a:gd name="connsiteY876" fmla="*/ 397978 h 5440362"/>
              <a:gd name="connsiteX877" fmla="*/ 3502023 w 5092701"/>
              <a:gd name="connsiteY877" fmla="*/ 397789 h 5440362"/>
              <a:gd name="connsiteX878" fmla="*/ 3483282 w 5092701"/>
              <a:gd name="connsiteY878" fmla="*/ 404747 h 5440362"/>
              <a:gd name="connsiteX879" fmla="*/ 3488939 w 5092701"/>
              <a:gd name="connsiteY879" fmla="*/ 399066 h 5440362"/>
              <a:gd name="connsiteX880" fmla="*/ 3502023 w 5092701"/>
              <a:gd name="connsiteY880" fmla="*/ 397789 h 5440362"/>
              <a:gd name="connsiteX881" fmla="*/ 3261776 w 5092701"/>
              <a:gd name="connsiteY881" fmla="*/ 397720 h 5440362"/>
              <a:gd name="connsiteX882" fmla="*/ 3230059 w 5092701"/>
              <a:gd name="connsiteY882" fmla="*/ 407430 h 5440362"/>
              <a:gd name="connsiteX883" fmla="*/ 3217084 w 5092701"/>
              <a:gd name="connsiteY883" fmla="*/ 410181 h 5440362"/>
              <a:gd name="connsiteX884" fmla="*/ 3230059 w 5092701"/>
              <a:gd name="connsiteY884" fmla="*/ 407430 h 5440362"/>
              <a:gd name="connsiteX885" fmla="*/ 3261776 w 5092701"/>
              <a:gd name="connsiteY885" fmla="*/ 397720 h 5440362"/>
              <a:gd name="connsiteX886" fmla="*/ 3543395 w 5092701"/>
              <a:gd name="connsiteY886" fmla="*/ 394960 h 5440362"/>
              <a:gd name="connsiteX887" fmla="*/ 3542652 w 5092701"/>
              <a:gd name="connsiteY887" fmla="*/ 397978 h 5440362"/>
              <a:gd name="connsiteX888" fmla="*/ 3543093 w 5092701"/>
              <a:gd name="connsiteY888" fmla="*/ 396184 h 5440362"/>
              <a:gd name="connsiteX889" fmla="*/ 3543977 w 5092701"/>
              <a:gd name="connsiteY889" fmla="*/ 392599 h 5440362"/>
              <a:gd name="connsiteX890" fmla="*/ 3543830 w 5092701"/>
              <a:gd name="connsiteY890" fmla="*/ 393197 h 5440362"/>
              <a:gd name="connsiteX891" fmla="*/ 3543395 w 5092701"/>
              <a:gd name="connsiteY891" fmla="*/ 394960 h 5440362"/>
              <a:gd name="connsiteX892" fmla="*/ 3521521 w 5092701"/>
              <a:gd name="connsiteY892" fmla="*/ 391599 h 5440362"/>
              <a:gd name="connsiteX893" fmla="*/ 3502023 w 5092701"/>
              <a:gd name="connsiteY893" fmla="*/ 397789 h 5440362"/>
              <a:gd name="connsiteX894" fmla="*/ 3507651 w 5092701"/>
              <a:gd name="connsiteY894" fmla="*/ 392706 h 5440362"/>
              <a:gd name="connsiteX895" fmla="*/ 3521521 w 5092701"/>
              <a:gd name="connsiteY895" fmla="*/ 391599 h 5440362"/>
              <a:gd name="connsiteX896" fmla="*/ 3540263 w 5092701"/>
              <a:gd name="connsiteY896" fmla="*/ 384640 h 5440362"/>
              <a:gd name="connsiteX897" fmla="*/ 3521521 w 5092701"/>
              <a:gd name="connsiteY897" fmla="*/ 391599 h 5440362"/>
              <a:gd name="connsiteX898" fmla="*/ 3527179 w 5092701"/>
              <a:gd name="connsiteY898" fmla="*/ 385917 h 5440362"/>
              <a:gd name="connsiteX899" fmla="*/ 3540263 w 5092701"/>
              <a:gd name="connsiteY899" fmla="*/ 384640 h 5440362"/>
              <a:gd name="connsiteX900" fmla="*/ 2324746 w 5092701"/>
              <a:gd name="connsiteY900" fmla="*/ 319426 h 5440362"/>
              <a:gd name="connsiteX901" fmla="*/ 2293029 w 5092701"/>
              <a:gd name="connsiteY901" fmla="*/ 329137 h 5440362"/>
              <a:gd name="connsiteX902" fmla="*/ 2307965 w 5092701"/>
              <a:gd name="connsiteY902" fmla="*/ 320827 h 5440362"/>
              <a:gd name="connsiteX903" fmla="*/ 2324746 w 5092701"/>
              <a:gd name="connsiteY903" fmla="*/ 319426 h 5440362"/>
              <a:gd name="connsiteX904" fmla="*/ 2329532 w 5092701"/>
              <a:gd name="connsiteY904" fmla="*/ 316320 h 5440362"/>
              <a:gd name="connsiteX905" fmla="*/ 2337722 w 5092701"/>
              <a:gd name="connsiteY905" fmla="*/ 316675 h 5440362"/>
              <a:gd name="connsiteX906" fmla="*/ 2324746 w 5092701"/>
              <a:gd name="connsiteY906" fmla="*/ 319426 h 5440362"/>
              <a:gd name="connsiteX907" fmla="*/ 2329532 w 5092701"/>
              <a:gd name="connsiteY907" fmla="*/ 316320 h 5440362"/>
              <a:gd name="connsiteX908" fmla="*/ 2357219 w 5092701"/>
              <a:gd name="connsiteY908" fmla="*/ 310485 h 5440362"/>
              <a:gd name="connsiteX909" fmla="*/ 2337722 w 5092701"/>
              <a:gd name="connsiteY909" fmla="*/ 316675 h 5440362"/>
              <a:gd name="connsiteX910" fmla="*/ 2343348 w 5092701"/>
              <a:gd name="connsiteY910" fmla="*/ 311592 h 5440362"/>
              <a:gd name="connsiteX911" fmla="*/ 2357219 w 5092701"/>
              <a:gd name="connsiteY911" fmla="*/ 310485 h 5440362"/>
              <a:gd name="connsiteX912" fmla="*/ 2361689 w 5092701"/>
              <a:gd name="connsiteY912" fmla="*/ 306743 h 5440362"/>
              <a:gd name="connsiteX913" fmla="*/ 2369438 w 5092701"/>
              <a:gd name="connsiteY913" fmla="*/ 306964 h 5440362"/>
              <a:gd name="connsiteX914" fmla="*/ 2357219 w 5092701"/>
              <a:gd name="connsiteY914" fmla="*/ 310485 h 5440362"/>
              <a:gd name="connsiteX915" fmla="*/ 2361689 w 5092701"/>
              <a:gd name="connsiteY915" fmla="*/ 306743 h 5440362"/>
              <a:gd name="connsiteX916" fmla="*/ 3629165 w 5092701"/>
              <a:gd name="connsiteY916" fmla="*/ 261885 h 5440362"/>
              <a:gd name="connsiteX917" fmla="*/ 3622239 w 5092701"/>
              <a:gd name="connsiteY917" fmla="*/ 266055 h 5440362"/>
              <a:gd name="connsiteX918" fmla="*/ 3621864 w 5092701"/>
              <a:gd name="connsiteY918" fmla="*/ 266042 h 5440362"/>
              <a:gd name="connsiteX919" fmla="*/ 3302181 w 5092701"/>
              <a:gd name="connsiteY919" fmla="*/ 91292 h 5440362"/>
              <a:gd name="connsiteX920" fmla="*/ 3313482 w 5092701"/>
              <a:gd name="connsiteY920" fmla="*/ 91977 h 5440362"/>
              <a:gd name="connsiteX921" fmla="*/ 3269877 w 5092701"/>
              <a:gd name="connsiteY921" fmla="*/ 103867 h 5440362"/>
              <a:gd name="connsiteX922" fmla="*/ 3277392 w 5092701"/>
              <a:gd name="connsiteY922" fmla="*/ 96403 h 5440362"/>
              <a:gd name="connsiteX923" fmla="*/ 3289445 w 5092701"/>
              <a:gd name="connsiteY923" fmla="*/ 93553 h 5440362"/>
              <a:gd name="connsiteX924" fmla="*/ 3302181 w 5092701"/>
              <a:gd name="connsiteY924" fmla="*/ 91292 h 5440362"/>
              <a:gd name="connsiteX925" fmla="*/ 3333898 w 5092701"/>
              <a:gd name="connsiteY925" fmla="*/ 81581 h 5440362"/>
              <a:gd name="connsiteX926" fmla="*/ 3345199 w 5092701"/>
              <a:gd name="connsiteY926" fmla="*/ 82267 h 5440362"/>
              <a:gd name="connsiteX927" fmla="*/ 3313482 w 5092701"/>
              <a:gd name="connsiteY927" fmla="*/ 91977 h 5440362"/>
              <a:gd name="connsiteX928" fmla="*/ 3321163 w 5092701"/>
              <a:gd name="connsiteY928" fmla="*/ 83843 h 5440362"/>
              <a:gd name="connsiteX929" fmla="*/ 3333898 w 5092701"/>
              <a:gd name="connsiteY929" fmla="*/ 81581 h 5440362"/>
              <a:gd name="connsiteX930" fmla="*/ 3350011 w 5092701"/>
              <a:gd name="connsiteY930" fmla="*/ 77614 h 5440362"/>
              <a:gd name="connsiteX931" fmla="*/ 3358174 w 5092701"/>
              <a:gd name="connsiteY931" fmla="*/ 79515 h 5440362"/>
              <a:gd name="connsiteX932" fmla="*/ 3345199 w 5092701"/>
              <a:gd name="connsiteY932" fmla="*/ 82267 h 5440362"/>
              <a:gd name="connsiteX933" fmla="*/ 3350011 w 5092701"/>
              <a:gd name="connsiteY933" fmla="*/ 77614 h 5440362"/>
              <a:gd name="connsiteX934" fmla="*/ 3360106 w 5092701"/>
              <a:gd name="connsiteY934" fmla="*/ 74556 h 5440362"/>
              <a:gd name="connsiteX935" fmla="*/ 3364697 w 5092701"/>
              <a:gd name="connsiteY935" fmla="*/ 76077 h 5440362"/>
              <a:gd name="connsiteX936" fmla="*/ 3358174 w 5092701"/>
              <a:gd name="connsiteY936" fmla="*/ 79515 h 5440362"/>
              <a:gd name="connsiteX937" fmla="*/ 3360106 w 5092701"/>
              <a:gd name="connsiteY937" fmla="*/ 74556 h 5440362"/>
              <a:gd name="connsiteX938" fmla="*/ 3365689 w 5092701"/>
              <a:gd name="connsiteY938" fmla="*/ 72051 h 5440362"/>
              <a:gd name="connsiteX939" fmla="*/ 3376750 w 5092701"/>
              <a:gd name="connsiteY939" fmla="*/ 73227 h 5440362"/>
              <a:gd name="connsiteX940" fmla="*/ 3364697 w 5092701"/>
              <a:gd name="connsiteY940" fmla="*/ 76077 h 5440362"/>
              <a:gd name="connsiteX941" fmla="*/ 3377907 w 5092701"/>
              <a:gd name="connsiteY941" fmla="*/ 68530 h 5440362"/>
              <a:gd name="connsiteX942" fmla="*/ 3376750 w 5092701"/>
              <a:gd name="connsiteY942" fmla="*/ 73227 h 5440362"/>
              <a:gd name="connsiteX943" fmla="*/ 3776005 w 5092701"/>
              <a:gd name="connsiteY943" fmla="*/ 0 h 5440362"/>
              <a:gd name="connsiteX944" fmla="*/ 3761801 w 5092701"/>
              <a:gd name="connsiteY944" fmla="*/ 11573 h 5440362"/>
              <a:gd name="connsiteX945" fmla="*/ 3835542 w 5092701"/>
              <a:gd name="connsiteY945" fmla="*/ 19414 h 5440362"/>
              <a:gd name="connsiteX946" fmla="*/ 3845541 w 5092701"/>
              <a:gd name="connsiteY946" fmla="*/ 28740 h 5440362"/>
              <a:gd name="connsiteX947" fmla="*/ 3715862 w 5092701"/>
              <a:gd name="connsiteY947" fmla="*/ 78989 h 5440362"/>
              <a:gd name="connsiteX948" fmla="*/ 3707188 w 5092701"/>
              <a:gd name="connsiteY948" fmla="*/ 91150 h 5440362"/>
              <a:gd name="connsiteX949" fmla="*/ 3598236 w 5092701"/>
              <a:gd name="connsiteY949" fmla="*/ 126388 h 5440362"/>
              <a:gd name="connsiteX950" fmla="*/ 3673488 w 5092701"/>
              <a:gd name="connsiteY950" fmla="*/ 108912 h 5440362"/>
              <a:gd name="connsiteX951" fmla="*/ 3734842 w 5092701"/>
              <a:gd name="connsiteY951" fmla="*/ 94091 h 5440362"/>
              <a:gd name="connsiteX952" fmla="*/ 3561392 w 5092701"/>
              <a:gd name="connsiteY952" fmla="*/ 156900 h 5440362"/>
              <a:gd name="connsiteX953" fmla="*/ 3585595 w 5092701"/>
              <a:gd name="connsiteY953" fmla="*/ 154653 h 5440362"/>
              <a:gd name="connsiteX954" fmla="*/ 3561797 w 5092701"/>
              <a:gd name="connsiteY954" fmla="*/ 178289 h 5440362"/>
              <a:gd name="connsiteX955" fmla="*/ 3622088 w 5092701"/>
              <a:gd name="connsiteY955" fmla="*/ 171617 h 5440362"/>
              <a:gd name="connsiteX956" fmla="*/ 3661250 w 5092701"/>
              <a:gd name="connsiteY956" fmla="*/ 158566 h 5440362"/>
              <a:gd name="connsiteX957" fmla="*/ 3682380 w 5092701"/>
              <a:gd name="connsiteY957" fmla="*/ 164945 h 5440362"/>
              <a:gd name="connsiteX958" fmla="*/ 3589783 w 5092701"/>
              <a:gd name="connsiteY958" fmla="*/ 206742 h 5440362"/>
              <a:gd name="connsiteX959" fmla="*/ 3666192 w 5092701"/>
              <a:gd name="connsiteY959" fmla="*/ 184570 h 5440362"/>
              <a:gd name="connsiteX960" fmla="*/ 3767701 w 5092701"/>
              <a:gd name="connsiteY960" fmla="*/ 152671 h 5440362"/>
              <a:gd name="connsiteX961" fmla="*/ 3677254 w 5092701"/>
              <a:gd name="connsiteY961" fmla="*/ 185746 h 5440362"/>
              <a:gd name="connsiteX962" fmla="*/ 3719795 w 5092701"/>
              <a:gd name="connsiteY962" fmla="*/ 182006 h 5440362"/>
              <a:gd name="connsiteX963" fmla="*/ 3800813 w 5092701"/>
              <a:gd name="connsiteY963" fmla="*/ 160324 h 5440362"/>
              <a:gd name="connsiteX964" fmla="*/ 3729864 w 5092701"/>
              <a:gd name="connsiteY964" fmla="*/ 187208 h 5440362"/>
              <a:gd name="connsiteX965" fmla="*/ 3808662 w 5092701"/>
              <a:gd name="connsiteY965" fmla="*/ 178373 h 5440362"/>
              <a:gd name="connsiteX966" fmla="*/ 3871930 w 5092701"/>
              <a:gd name="connsiteY966" fmla="*/ 159623 h 5440362"/>
              <a:gd name="connsiteX967" fmla="*/ 3620088 w 5092701"/>
              <a:gd name="connsiteY967" fmla="*/ 252657 h 5440362"/>
              <a:gd name="connsiteX968" fmla="*/ 3611554 w 5092701"/>
              <a:gd name="connsiteY968" fmla="*/ 265694 h 5440362"/>
              <a:gd name="connsiteX969" fmla="*/ 3621864 w 5092701"/>
              <a:gd name="connsiteY969" fmla="*/ 266042 h 5440362"/>
              <a:gd name="connsiteX970" fmla="*/ 3592991 w 5092701"/>
              <a:gd name="connsiteY970" fmla="*/ 282484 h 5440362"/>
              <a:gd name="connsiteX971" fmla="*/ 3545170 w 5092701"/>
              <a:gd name="connsiteY971" fmla="*/ 295646 h 5440362"/>
              <a:gd name="connsiteX972" fmla="*/ 3273829 w 5092701"/>
              <a:gd name="connsiteY972" fmla="*/ 394869 h 5440362"/>
              <a:gd name="connsiteX973" fmla="*/ 3635029 w 5092701"/>
              <a:gd name="connsiteY973" fmla="*/ 287987 h 5440362"/>
              <a:gd name="connsiteX974" fmla="*/ 3736537 w 5092701"/>
              <a:gd name="connsiteY974" fmla="*/ 256088 h 5440362"/>
              <a:gd name="connsiteX975" fmla="*/ 3541439 w 5092701"/>
              <a:gd name="connsiteY975" fmla="*/ 333810 h 5440362"/>
              <a:gd name="connsiteX976" fmla="*/ 3521941 w 5092701"/>
              <a:gd name="connsiteY976" fmla="*/ 340000 h 5440362"/>
              <a:gd name="connsiteX977" fmla="*/ 3503200 w 5092701"/>
              <a:gd name="connsiteY977" fmla="*/ 346958 h 5440362"/>
              <a:gd name="connsiteX978" fmla="*/ 3490225 w 5092701"/>
              <a:gd name="connsiteY978" fmla="*/ 349710 h 5440362"/>
              <a:gd name="connsiteX979" fmla="*/ 3503200 w 5092701"/>
              <a:gd name="connsiteY979" fmla="*/ 346958 h 5440362"/>
              <a:gd name="connsiteX980" fmla="*/ 3521941 w 5092701"/>
              <a:gd name="connsiteY980" fmla="*/ 340000 h 5440362"/>
              <a:gd name="connsiteX981" fmla="*/ 3541439 w 5092701"/>
              <a:gd name="connsiteY981" fmla="*/ 333810 h 5440362"/>
              <a:gd name="connsiteX982" fmla="*/ 3655923 w 5092701"/>
              <a:gd name="connsiteY982" fmla="*/ 299160 h 5440362"/>
              <a:gd name="connsiteX983" fmla="*/ 3766103 w 5092701"/>
              <a:gd name="connsiteY983" fmla="*/ 255100 h 5440362"/>
              <a:gd name="connsiteX984" fmla="*/ 3717277 w 5092701"/>
              <a:gd name="connsiteY984" fmla="*/ 284338 h 5440362"/>
              <a:gd name="connsiteX985" fmla="*/ 3653939 w 5092701"/>
              <a:gd name="connsiteY985" fmla="*/ 307213 h 5440362"/>
              <a:gd name="connsiteX986" fmla="*/ 3558031 w 5092701"/>
              <a:gd name="connsiteY986" fmla="*/ 335575 h 5440362"/>
              <a:gd name="connsiteX987" fmla="*/ 3601731 w 5092701"/>
              <a:gd name="connsiteY987" fmla="*/ 327138 h 5440362"/>
              <a:gd name="connsiteX988" fmla="*/ 3653939 w 5092701"/>
              <a:gd name="connsiteY988" fmla="*/ 307213 h 5440362"/>
              <a:gd name="connsiteX989" fmla="*/ 3741313 w 5092701"/>
              <a:gd name="connsiteY989" fmla="*/ 282763 h 5440362"/>
              <a:gd name="connsiteX990" fmla="*/ 3785013 w 5092701"/>
              <a:gd name="connsiteY990" fmla="*/ 274326 h 5440362"/>
              <a:gd name="connsiteX991" fmla="*/ 3417696 w 5092701"/>
              <a:gd name="connsiteY991" fmla="*/ 406036 h 5440362"/>
              <a:gd name="connsiteX992" fmla="*/ 3461396 w 5092701"/>
              <a:gd name="connsiteY992" fmla="*/ 397600 h 5440362"/>
              <a:gd name="connsiteX993" fmla="*/ 3483282 w 5092701"/>
              <a:gd name="connsiteY993" fmla="*/ 404747 h 5440362"/>
              <a:gd name="connsiteX994" fmla="*/ 3485835 w 5092701"/>
              <a:gd name="connsiteY994" fmla="*/ 417414 h 5440362"/>
              <a:gd name="connsiteX995" fmla="*/ 3152219 w 5092701"/>
              <a:gd name="connsiteY995" fmla="*/ 531361 h 5440362"/>
              <a:gd name="connsiteX996" fmla="*/ 3097388 w 5092701"/>
              <a:gd name="connsiteY996" fmla="*/ 542745 h 5440362"/>
              <a:gd name="connsiteX997" fmla="*/ 3086801 w 5092701"/>
              <a:gd name="connsiteY997" fmla="*/ 558835 h 5440362"/>
              <a:gd name="connsiteX998" fmla="*/ 3083421 w 5092701"/>
              <a:gd name="connsiteY998" fmla="*/ 549524 h 5440362"/>
              <a:gd name="connsiteX999" fmla="*/ 2975390 w 5092701"/>
              <a:gd name="connsiteY999" fmla="*/ 584859 h 5440362"/>
              <a:gd name="connsiteX1000" fmla="*/ 2860742 w 5092701"/>
              <a:gd name="connsiteY1000" fmla="*/ 620181 h 5440362"/>
              <a:gd name="connsiteX1001" fmla="*/ 2859749 w 5092701"/>
              <a:gd name="connsiteY1001" fmla="*/ 624206 h 5440362"/>
              <a:gd name="connsiteX1002" fmla="*/ 2819525 w 5092701"/>
              <a:gd name="connsiteY1002" fmla="*/ 645407 h 5440362"/>
              <a:gd name="connsiteX1003" fmla="*/ 2855615 w 5092701"/>
              <a:gd name="connsiteY1003" fmla="*/ 640981 h 5440362"/>
              <a:gd name="connsiteX1004" fmla="*/ 3222344 w 5092701"/>
              <a:gd name="connsiteY1004" fmla="*/ 534687 h 5440362"/>
              <a:gd name="connsiteX1005" fmla="*/ 3355569 w 5092701"/>
              <a:gd name="connsiteY1005" fmla="*/ 493077 h 5440362"/>
              <a:gd name="connsiteX1006" fmla="*/ 3346896 w 5092701"/>
              <a:gd name="connsiteY1006" fmla="*/ 505239 h 5440362"/>
              <a:gd name="connsiteX1007" fmla="*/ 3502173 w 5092701"/>
              <a:gd name="connsiteY1007" fmla="*/ 470106 h 5440362"/>
              <a:gd name="connsiteX1008" fmla="*/ 3455331 w 5092701"/>
              <a:gd name="connsiteY1008" fmla="*/ 491291 h 5440362"/>
              <a:gd name="connsiteX1009" fmla="*/ 3512076 w 5092701"/>
              <a:gd name="connsiteY1009" fmla="*/ 475979 h 5440362"/>
              <a:gd name="connsiteX1010" fmla="*/ 3575509 w 5092701"/>
              <a:gd name="connsiteY1010" fmla="*/ 456559 h 5440362"/>
              <a:gd name="connsiteX1011" fmla="*/ 3638778 w 5092701"/>
              <a:gd name="connsiteY1011" fmla="*/ 437808 h 5440362"/>
              <a:gd name="connsiteX1012" fmla="*/ 3687843 w 5092701"/>
              <a:gd name="connsiteY1012" fmla="*/ 430631 h 5440362"/>
              <a:gd name="connsiteX1013" fmla="*/ 3600943 w 5092701"/>
              <a:gd name="connsiteY1013" fmla="*/ 472345 h 5440362"/>
              <a:gd name="connsiteX1014" fmla="*/ 3645705 w 5092701"/>
              <a:gd name="connsiteY1014" fmla="*/ 455760 h 5440362"/>
              <a:gd name="connsiteX1015" fmla="*/ 3662227 w 5092701"/>
              <a:gd name="connsiteY1015" fmla="*/ 461648 h 5440362"/>
              <a:gd name="connsiteX1016" fmla="*/ 3763734 w 5092701"/>
              <a:gd name="connsiteY1016" fmla="*/ 429749 h 5440362"/>
              <a:gd name="connsiteX1017" fmla="*/ 3651569 w 5092701"/>
              <a:gd name="connsiteY1017" fmla="*/ 481861 h 5440362"/>
              <a:gd name="connsiteX1018" fmla="*/ 3580620 w 5092701"/>
              <a:gd name="connsiteY1018" fmla="*/ 508746 h 5440362"/>
              <a:gd name="connsiteX1019" fmla="*/ 3651569 w 5092701"/>
              <a:gd name="connsiteY1019" fmla="*/ 481861 h 5440362"/>
              <a:gd name="connsiteX1020" fmla="*/ 3758608 w 5092701"/>
              <a:gd name="connsiteY1020" fmla="*/ 450550 h 5440362"/>
              <a:gd name="connsiteX1021" fmla="*/ 3845912 w 5092701"/>
              <a:gd name="connsiteY1021" fmla="*/ 430224 h 5440362"/>
              <a:gd name="connsiteX1022" fmla="*/ 3819725 w 5092701"/>
              <a:gd name="connsiteY1022" fmla="*/ 440523 h 5440362"/>
              <a:gd name="connsiteX1023" fmla="*/ 3789570 w 5092701"/>
              <a:gd name="connsiteY1023" fmla="*/ 466926 h 5440362"/>
              <a:gd name="connsiteX1024" fmla="*/ 3694515 w 5092701"/>
              <a:gd name="connsiteY1024" fmla="*/ 499511 h 5440362"/>
              <a:gd name="connsiteX1025" fmla="*/ 3454892 w 5092701"/>
              <a:gd name="connsiteY1025" fmla="*/ 589024 h 5440362"/>
              <a:gd name="connsiteX1026" fmla="*/ 3433174 w 5092701"/>
              <a:gd name="connsiteY1026" fmla="*/ 608060 h 5440362"/>
              <a:gd name="connsiteX1027" fmla="*/ 3516175 w 5092701"/>
              <a:gd name="connsiteY1027" fmla="*/ 578326 h 5440362"/>
              <a:gd name="connsiteX1028" fmla="*/ 3699053 w 5092701"/>
              <a:gd name="connsiteY1028" fmla="*/ 504125 h 5440362"/>
              <a:gd name="connsiteX1029" fmla="*/ 3722098 w 5092701"/>
              <a:gd name="connsiteY1029" fmla="*/ 506574 h 5440362"/>
              <a:gd name="connsiteX1030" fmla="*/ 3818075 w 5092701"/>
              <a:gd name="connsiteY1030" fmla="*/ 474088 h 5440362"/>
              <a:gd name="connsiteX1031" fmla="*/ 3725478 w 5092701"/>
              <a:gd name="connsiteY1031" fmla="*/ 515886 h 5440362"/>
              <a:gd name="connsiteX1032" fmla="*/ 3668145 w 5092701"/>
              <a:gd name="connsiteY1032" fmla="*/ 556613 h 5440362"/>
              <a:gd name="connsiteX1033" fmla="*/ 3564652 w 5092701"/>
              <a:gd name="connsiteY1033" fmla="*/ 596564 h 5440362"/>
              <a:gd name="connsiteX1034" fmla="*/ 3506326 w 5092701"/>
              <a:gd name="connsiteY1034" fmla="*/ 641317 h 5440362"/>
              <a:gd name="connsiteX1035" fmla="*/ 3806242 w 5092701"/>
              <a:gd name="connsiteY1035" fmla="*/ 545131 h 5440362"/>
              <a:gd name="connsiteX1036" fmla="*/ 3833658 w 5092701"/>
              <a:gd name="connsiteY1036" fmla="*/ 552867 h 5440362"/>
              <a:gd name="connsiteX1037" fmla="*/ 3701002 w 5092701"/>
              <a:gd name="connsiteY1037" fmla="*/ 615194 h 5440362"/>
              <a:gd name="connsiteX1038" fmla="*/ 3678363 w 5092701"/>
              <a:gd name="connsiteY1038" fmla="*/ 634133 h 5440362"/>
              <a:gd name="connsiteX1039" fmla="*/ 3735108 w 5092701"/>
              <a:gd name="connsiteY1039" fmla="*/ 618820 h 5440362"/>
              <a:gd name="connsiteX1040" fmla="*/ 3776729 w 5092701"/>
              <a:gd name="connsiteY1040" fmla="*/ 614983 h 5440362"/>
              <a:gd name="connsiteX1041" fmla="*/ 3633011 w 5092701"/>
              <a:gd name="connsiteY1041" fmla="*/ 676134 h 5440362"/>
              <a:gd name="connsiteX1042" fmla="*/ 3729982 w 5092701"/>
              <a:gd name="connsiteY1042" fmla="*/ 639622 h 5440362"/>
              <a:gd name="connsiteX1043" fmla="*/ 3818278 w 5092701"/>
              <a:gd name="connsiteY1043" fmla="*/ 615270 h 5440362"/>
              <a:gd name="connsiteX1044" fmla="*/ 3781601 w 5092701"/>
              <a:gd name="connsiteY1044" fmla="*/ 645111 h 5440362"/>
              <a:gd name="connsiteX1045" fmla="*/ 3876585 w 5092701"/>
              <a:gd name="connsiteY1045" fmla="*/ 616651 h 5440362"/>
              <a:gd name="connsiteX1046" fmla="*/ 3827759 w 5092701"/>
              <a:gd name="connsiteY1046" fmla="*/ 645888 h 5440362"/>
              <a:gd name="connsiteX1047" fmla="*/ 3821236 w 5092701"/>
              <a:gd name="connsiteY1047" fmla="*/ 649325 h 5440362"/>
              <a:gd name="connsiteX1048" fmla="*/ 3814714 w 5092701"/>
              <a:gd name="connsiteY1048" fmla="*/ 652763 h 5440362"/>
              <a:gd name="connsiteX1049" fmla="*/ 3808025 w 5092701"/>
              <a:gd name="connsiteY1049" fmla="*/ 656872 h 5440362"/>
              <a:gd name="connsiteX1050" fmla="*/ 3814714 w 5092701"/>
              <a:gd name="connsiteY1050" fmla="*/ 652763 h 5440362"/>
              <a:gd name="connsiteX1051" fmla="*/ 3821236 w 5092701"/>
              <a:gd name="connsiteY1051" fmla="*/ 649325 h 5440362"/>
              <a:gd name="connsiteX1052" fmla="*/ 3827759 w 5092701"/>
              <a:gd name="connsiteY1052" fmla="*/ 645888 h 5440362"/>
              <a:gd name="connsiteX1053" fmla="*/ 3876989 w 5092701"/>
              <a:gd name="connsiteY1053" fmla="*/ 638039 h 5440362"/>
              <a:gd name="connsiteX1054" fmla="*/ 3782408 w 5092701"/>
              <a:gd name="connsiteY1054" fmla="*/ 687889 h 5440362"/>
              <a:gd name="connsiteX1055" fmla="*/ 3715006 w 5092701"/>
              <a:gd name="connsiteY1055" fmla="*/ 723413 h 5440362"/>
              <a:gd name="connsiteX1056" fmla="*/ 3851612 w 5092701"/>
              <a:gd name="connsiteY1056" fmla="*/ 691115 h 5440362"/>
              <a:gd name="connsiteX1057" fmla="*/ 3831877 w 5092701"/>
              <a:gd name="connsiteY1057" fmla="*/ 702101 h 5440362"/>
              <a:gd name="connsiteX1058" fmla="*/ 3768021 w 5092701"/>
              <a:gd name="connsiteY1058" fmla="*/ 746266 h 5440362"/>
              <a:gd name="connsiteX1059" fmla="*/ 3674431 w 5092701"/>
              <a:gd name="connsiteY1059" fmla="*/ 792089 h 5440362"/>
              <a:gd name="connsiteX1060" fmla="*/ 3756372 w 5092701"/>
              <a:gd name="connsiteY1060" fmla="*/ 770505 h 5440362"/>
              <a:gd name="connsiteX1061" fmla="*/ 3700030 w 5092701"/>
              <a:gd name="connsiteY1061" fmla="*/ 807206 h 5440362"/>
              <a:gd name="connsiteX1062" fmla="*/ 3803855 w 5092701"/>
              <a:gd name="connsiteY1062" fmla="*/ 792768 h 5440362"/>
              <a:gd name="connsiteX1063" fmla="*/ 3742975 w 5092701"/>
              <a:gd name="connsiteY1063" fmla="*/ 824856 h 5440362"/>
              <a:gd name="connsiteX1064" fmla="*/ 3575462 w 5092701"/>
              <a:gd name="connsiteY1064" fmla="*/ 909642 h 5440362"/>
              <a:gd name="connsiteX1065" fmla="*/ 3632373 w 5092701"/>
              <a:gd name="connsiteY1065" fmla="*/ 893659 h 5440362"/>
              <a:gd name="connsiteX1066" fmla="*/ 3506074 w 5092701"/>
              <a:gd name="connsiteY1066" fmla="*/ 953219 h 5440362"/>
              <a:gd name="connsiteX1067" fmla="*/ 3496410 w 5092701"/>
              <a:gd name="connsiteY1067" fmla="*/ 969406 h 5440362"/>
              <a:gd name="connsiteX1068" fmla="*/ 3429007 w 5092701"/>
              <a:gd name="connsiteY1068" fmla="*/ 1004931 h 5440362"/>
              <a:gd name="connsiteX1069" fmla="*/ 3521657 w 5092701"/>
              <a:gd name="connsiteY1069" fmla="*/ 1031998 h 5440362"/>
              <a:gd name="connsiteX1070" fmla="*/ 3755197 w 5092701"/>
              <a:gd name="connsiteY1070" fmla="*/ 1082309 h 5440362"/>
              <a:gd name="connsiteX1071" fmla="*/ 4176048 w 5092701"/>
              <a:gd name="connsiteY1071" fmla="*/ 1186279 h 5440362"/>
              <a:gd name="connsiteX1072" fmla="*/ 4367803 w 5092701"/>
              <a:gd name="connsiteY1072" fmla="*/ 1241098 h 5440362"/>
              <a:gd name="connsiteX1073" fmla="*/ 4806107 w 5092701"/>
              <a:gd name="connsiteY1073" fmla="*/ 1458475 h 5440362"/>
              <a:gd name="connsiteX1074" fmla="*/ 4919213 w 5092701"/>
              <a:gd name="connsiteY1074" fmla="*/ 1594448 h 5440362"/>
              <a:gd name="connsiteX1075" fmla="*/ 4943399 w 5092701"/>
              <a:gd name="connsiteY1075" fmla="*/ 1665189 h 5440362"/>
              <a:gd name="connsiteX1076" fmla="*/ 4833991 w 5092701"/>
              <a:gd name="connsiteY1076" fmla="*/ 1871148 h 5440362"/>
              <a:gd name="connsiteX1077" fmla="*/ 4821016 w 5092701"/>
              <a:gd name="connsiteY1077" fmla="*/ 1873899 h 5440362"/>
              <a:gd name="connsiteX1078" fmla="*/ 4818865 w 5092701"/>
              <a:gd name="connsiteY1078" fmla="*/ 1882622 h 5440362"/>
              <a:gd name="connsiteX1079" fmla="*/ 4794171 w 5092701"/>
              <a:gd name="connsiteY1079" fmla="*/ 1913737 h 5440362"/>
              <a:gd name="connsiteX1080" fmla="*/ 4803082 w 5092701"/>
              <a:gd name="connsiteY1080" fmla="*/ 1923637 h 5440362"/>
              <a:gd name="connsiteX1081" fmla="*/ 4682464 w 5092701"/>
              <a:gd name="connsiteY1081" fmla="*/ 2056101 h 5440362"/>
              <a:gd name="connsiteX1082" fmla="*/ 4637516 w 5092701"/>
              <a:gd name="connsiteY1082" fmla="*/ 2119492 h 5440362"/>
              <a:gd name="connsiteX1083" fmla="*/ 4650324 w 5092701"/>
              <a:gd name="connsiteY1083" fmla="*/ 2090556 h 5440362"/>
              <a:gd name="connsiteX1084" fmla="*/ 4614473 w 5092701"/>
              <a:gd name="connsiteY1084" fmla="*/ 2117042 h 5440362"/>
              <a:gd name="connsiteX1085" fmla="*/ 4630994 w 5092701"/>
              <a:gd name="connsiteY1085" fmla="*/ 2122931 h 5440362"/>
              <a:gd name="connsiteX1086" fmla="*/ 4599847 w 5092701"/>
              <a:gd name="connsiteY1086" fmla="*/ 2153359 h 5440362"/>
              <a:gd name="connsiteX1087" fmla="*/ 4593563 w 5092701"/>
              <a:gd name="connsiteY1087" fmla="*/ 2178857 h 5440362"/>
              <a:gd name="connsiteX1088" fmla="*/ 4562415 w 5092701"/>
              <a:gd name="connsiteY1088" fmla="*/ 2209286 h 5440362"/>
              <a:gd name="connsiteX1089" fmla="*/ 4542242 w 5092701"/>
              <a:gd name="connsiteY1089" fmla="*/ 2318002 h 5440362"/>
              <a:gd name="connsiteX1090" fmla="*/ 4526713 w 5092701"/>
              <a:gd name="connsiteY1090" fmla="*/ 2308088 h 5440362"/>
              <a:gd name="connsiteX1091" fmla="*/ 4533640 w 5092701"/>
              <a:gd name="connsiteY1091" fmla="*/ 2326040 h 5440362"/>
              <a:gd name="connsiteX1092" fmla="*/ 4457380 w 5092701"/>
              <a:gd name="connsiteY1092" fmla="*/ 2420529 h 5440362"/>
              <a:gd name="connsiteX1093" fmla="*/ 4440604 w 5092701"/>
              <a:gd name="connsiteY1093" fmla="*/ 2465570 h 5440362"/>
              <a:gd name="connsiteX1094" fmla="*/ 4351868 w 5092701"/>
              <a:gd name="connsiteY1094" fmla="*/ 2587654 h 5440362"/>
              <a:gd name="connsiteX1095" fmla="*/ 4345749 w 5092701"/>
              <a:gd name="connsiteY1095" fmla="*/ 2612480 h 5440362"/>
              <a:gd name="connsiteX1096" fmla="*/ 4259824 w 5092701"/>
              <a:gd name="connsiteY1096" fmla="*/ 2723158 h 5440362"/>
              <a:gd name="connsiteX1097" fmla="*/ 4203228 w 5092701"/>
              <a:gd name="connsiteY1097" fmla="*/ 2810786 h 5440362"/>
              <a:gd name="connsiteX1098" fmla="*/ 3961183 w 5092701"/>
              <a:gd name="connsiteY1098" fmla="*/ 3032940 h 5440362"/>
              <a:gd name="connsiteX1099" fmla="*/ 2986784 w 5092701"/>
              <a:gd name="connsiteY1099" fmla="*/ 3394121 h 5440362"/>
              <a:gd name="connsiteX1100" fmla="*/ 2984634 w 5092701"/>
              <a:gd name="connsiteY1100" fmla="*/ 3402844 h 5440362"/>
              <a:gd name="connsiteX1101" fmla="*/ 2979508 w 5092701"/>
              <a:gd name="connsiteY1101" fmla="*/ 3423646 h 5440362"/>
              <a:gd name="connsiteX1102" fmla="*/ 3091954 w 5092701"/>
              <a:gd name="connsiteY1102" fmla="*/ 3399092 h 5440362"/>
              <a:gd name="connsiteX1103" fmla="*/ 4164489 w 5092701"/>
              <a:gd name="connsiteY1103" fmla="*/ 3018136 h 5440362"/>
              <a:gd name="connsiteX1104" fmla="*/ 3737209 w 5092701"/>
              <a:gd name="connsiteY1104" fmla="*/ 3432361 h 5440362"/>
              <a:gd name="connsiteX1105" fmla="*/ 4866061 w 5092701"/>
              <a:gd name="connsiteY1105" fmla="*/ 3713769 h 5440362"/>
              <a:gd name="connsiteX1106" fmla="*/ 4845002 w 5092701"/>
              <a:gd name="connsiteY1106" fmla="*/ 3703267 h 5440362"/>
              <a:gd name="connsiteX1107" fmla="*/ 4751906 w 5092701"/>
              <a:gd name="connsiteY1107" fmla="*/ 3677239 h 5440362"/>
              <a:gd name="connsiteX1108" fmla="*/ 4715974 w 5092701"/>
              <a:gd name="connsiteY1108" fmla="*/ 3667334 h 5440362"/>
              <a:gd name="connsiteX1109" fmla="*/ 4729547 w 5092701"/>
              <a:gd name="connsiteY1109" fmla="*/ 3669257 h 5440362"/>
              <a:gd name="connsiteX1110" fmla="*/ 4746900 w 5092701"/>
              <a:gd name="connsiteY1110" fmla="*/ 3674046 h 5440362"/>
              <a:gd name="connsiteX1111" fmla="*/ 4794659 w 5092701"/>
              <a:gd name="connsiteY1111" fmla="*/ 3687209 h 5440362"/>
              <a:gd name="connsiteX1112" fmla="*/ 4796469 w 5092701"/>
              <a:gd name="connsiteY1112" fmla="*/ 3687707 h 5440362"/>
              <a:gd name="connsiteX1113" fmla="*/ 4796464 w 5092701"/>
              <a:gd name="connsiteY1113" fmla="*/ 3688141 h 5440362"/>
              <a:gd name="connsiteX1114" fmla="*/ 4796310 w 5092701"/>
              <a:gd name="connsiteY1114" fmla="*/ 3688128 h 5440362"/>
              <a:gd name="connsiteX1115" fmla="*/ 4796454 w 5092701"/>
              <a:gd name="connsiteY1115" fmla="*/ 3689153 h 5440362"/>
              <a:gd name="connsiteX1116" fmla="*/ 4796464 w 5092701"/>
              <a:gd name="connsiteY1116" fmla="*/ 3688141 h 5440362"/>
              <a:gd name="connsiteX1117" fmla="*/ 4798661 w 5092701"/>
              <a:gd name="connsiteY1117" fmla="*/ 3688309 h 5440362"/>
              <a:gd name="connsiteX1118" fmla="*/ 4829568 w 5092701"/>
              <a:gd name="connsiteY1118" fmla="*/ 3696805 h 5440362"/>
              <a:gd name="connsiteX1119" fmla="*/ 4799325 w 5092701"/>
              <a:gd name="connsiteY1119" fmla="*/ 3688360 h 5440362"/>
              <a:gd name="connsiteX1120" fmla="*/ 4798661 w 5092701"/>
              <a:gd name="connsiteY1120" fmla="*/ 3688309 h 5440362"/>
              <a:gd name="connsiteX1121" fmla="*/ 4796469 w 5092701"/>
              <a:gd name="connsiteY1121" fmla="*/ 3687707 h 5440362"/>
              <a:gd name="connsiteX1122" fmla="*/ 4796492 w 5092701"/>
              <a:gd name="connsiteY1122" fmla="*/ 3685244 h 5440362"/>
              <a:gd name="connsiteX1123" fmla="*/ 4820561 w 5092701"/>
              <a:gd name="connsiteY1123" fmla="*/ 3683453 h 5440362"/>
              <a:gd name="connsiteX1124" fmla="*/ 4738039 w 5092701"/>
              <a:gd name="connsiteY1124" fmla="*/ 3670461 h 5440362"/>
              <a:gd name="connsiteX1125" fmla="*/ 4729547 w 5092701"/>
              <a:gd name="connsiteY1125" fmla="*/ 3669257 h 5440362"/>
              <a:gd name="connsiteX1126" fmla="*/ 4691700 w 5092701"/>
              <a:gd name="connsiteY1126" fmla="*/ 3658813 h 5440362"/>
              <a:gd name="connsiteX1127" fmla="*/ 4723552 w 5092701"/>
              <a:gd name="connsiteY1127" fmla="*/ 3659441 h 5440362"/>
              <a:gd name="connsiteX1128" fmla="*/ 4877306 w 5092701"/>
              <a:gd name="connsiteY1128" fmla="*/ 3668141 h 5440362"/>
              <a:gd name="connsiteX1129" fmla="*/ 4910420 w 5092701"/>
              <a:gd name="connsiteY1129" fmla="*/ 3675794 h 5440362"/>
              <a:gd name="connsiteX1130" fmla="*/ 4922807 w 5092701"/>
              <a:gd name="connsiteY1130" fmla="*/ 3698457 h 5440362"/>
              <a:gd name="connsiteX1131" fmla="*/ 4837083 w 5092701"/>
              <a:gd name="connsiteY1131" fmla="*/ 3689341 h 5440362"/>
              <a:gd name="connsiteX1132" fmla="*/ 4852612 w 5092701"/>
              <a:gd name="connsiteY1132" fmla="*/ 3699256 h 5440362"/>
              <a:gd name="connsiteX1133" fmla="*/ 4925196 w 5092701"/>
              <a:gd name="connsiteY1133" fmla="*/ 3711794 h 5440362"/>
              <a:gd name="connsiteX1134" fmla="*/ 4937582 w 5092701"/>
              <a:gd name="connsiteY1134" fmla="*/ 3734458 h 5440362"/>
              <a:gd name="connsiteX1135" fmla="*/ 4954174 w 5092701"/>
              <a:gd name="connsiteY1135" fmla="*/ 3736221 h 5440362"/>
              <a:gd name="connsiteX1136" fmla="*/ 4946659 w 5092701"/>
              <a:gd name="connsiteY1136" fmla="*/ 3743686 h 5440362"/>
              <a:gd name="connsiteX1137" fmla="*/ 4995136 w 5092701"/>
              <a:gd name="connsiteY1137" fmla="*/ 3761923 h 5440362"/>
              <a:gd name="connsiteX1138" fmla="*/ 4982494 w 5092701"/>
              <a:gd name="connsiteY1138" fmla="*/ 3790188 h 5440362"/>
              <a:gd name="connsiteX1139" fmla="*/ 5049308 w 5092701"/>
              <a:gd name="connsiteY1139" fmla="*/ 3780078 h 5440362"/>
              <a:gd name="connsiteX1140" fmla="*/ 5028652 w 5092701"/>
              <a:gd name="connsiteY1140" fmla="*/ 3790965 h 5440362"/>
              <a:gd name="connsiteX1141" fmla="*/ 5025675 w 5092701"/>
              <a:gd name="connsiteY1141" fmla="*/ 3803043 h 5440362"/>
              <a:gd name="connsiteX1142" fmla="*/ 5050116 w 5092701"/>
              <a:gd name="connsiteY1142" fmla="*/ 3822856 h 5440362"/>
              <a:gd name="connsiteX1143" fmla="*/ 5092658 w 5092701"/>
              <a:gd name="connsiteY1143" fmla="*/ 3819117 h 5440362"/>
              <a:gd name="connsiteX1144" fmla="*/ 5059950 w 5092701"/>
              <a:gd name="connsiteY1144" fmla="*/ 3832854 h 5440362"/>
              <a:gd name="connsiteX1145" fmla="*/ 5067041 w 5092701"/>
              <a:gd name="connsiteY1145" fmla="*/ 3850134 h 5440362"/>
              <a:gd name="connsiteX1146" fmla="*/ 5020717 w 5092701"/>
              <a:gd name="connsiteY1146" fmla="*/ 3850029 h 5440362"/>
              <a:gd name="connsiteX1147" fmla="*/ 5010296 w 5092701"/>
              <a:gd name="connsiteY1147" fmla="*/ 3865446 h 5440362"/>
              <a:gd name="connsiteX1148" fmla="*/ 5037713 w 5092701"/>
              <a:gd name="connsiteY1148" fmla="*/ 3873182 h 5440362"/>
              <a:gd name="connsiteX1149" fmla="*/ 5015002 w 5092701"/>
              <a:gd name="connsiteY1149" fmla="*/ 3896244 h 5440362"/>
              <a:gd name="connsiteX1150" fmla="*/ 4976174 w 5092701"/>
              <a:gd name="connsiteY1150" fmla="*/ 3934807 h 5440362"/>
              <a:gd name="connsiteX1151" fmla="*/ 4963533 w 5092701"/>
              <a:gd name="connsiteY1151" fmla="*/ 3963072 h 5440362"/>
              <a:gd name="connsiteX1152" fmla="*/ 4978141 w 5092701"/>
              <a:gd name="connsiteY1152" fmla="*/ 3972889 h 5440362"/>
              <a:gd name="connsiteX1153" fmla="*/ 4920167 w 5092701"/>
              <a:gd name="connsiteY1153" fmla="*/ 3997022 h 5440362"/>
              <a:gd name="connsiteX1154" fmla="*/ 4890670 w 5092701"/>
              <a:gd name="connsiteY1154" fmla="*/ 3993886 h 5440362"/>
              <a:gd name="connsiteX1155" fmla="*/ 4874482 w 5092701"/>
              <a:gd name="connsiteY1155" fmla="*/ 4013511 h 5440362"/>
              <a:gd name="connsiteX1156" fmla="*/ 4914048 w 5092701"/>
              <a:gd name="connsiteY1156" fmla="*/ 4021849 h 5440362"/>
              <a:gd name="connsiteX1157" fmla="*/ 4892400 w 5092701"/>
              <a:gd name="connsiteY1157" fmla="*/ 4036762 h 5440362"/>
              <a:gd name="connsiteX1158" fmla="*/ 4862244 w 5092701"/>
              <a:gd name="connsiteY1158" fmla="*/ 4063165 h 5440362"/>
              <a:gd name="connsiteX1159" fmla="*/ 4844899 w 5092701"/>
              <a:gd name="connsiteY1159" fmla="*/ 4087487 h 5440362"/>
              <a:gd name="connsiteX1160" fmla="*/ 4826393 w 5092701"/>
              <a:gd name="connsiteY1160" fmla="*/ 4089650 h 5440362"/>
              <a:gd name="connsiteX1161" fmla="*/ 4823416 w 5092701"/>
              <a:gd name="connsiteY1161" fmla="*/ 4101728 h 5440362"/>
              <a:gd name="connsiteX1162" fmla="*/ 4792692 w 5092701"/>
              <a:gd name="connsiteY1162" fmla="*/ 4107413 h 5440362"/>
              <a:gd name="connsiteX1163" fmla="*/ 4783193 w 5092701"/>
              <a:gd name="connsiteY1163" fmla="*/ 4122928 h 5440362"/>
              <a:gd name="connsiteX1164" fmla="*/ 4775512 w 5092701"/>
              <a:gd name="connsiteY1164" fmla="*/ 4131063 h 5440362"/>
              <a:gd name="connsiteX1165" fmla="*/ 4810021 w 5092701"/>
              <a:gd name="connsiteY1165" fmla="*/ 4156079 h 5440362"/>
              <a:gd name="connsiteX1166" fmla="*/ 4780859 w 5092701"/>
              <a:gd name="connsiteY1166" fmla="*/ 4178455 h 5440362"/>
              <a:gd name="connsiteX1167" fmla="*/ 4803902 w 5092701"/>
              <a:gd name="connsiteY1167" fmla="*/ 4180906 h 5440362"/>
              <a:gd name="connsiteX1168" fmla="*/ 4775732 w 5092701"/>
              <a:gd name="connsiteY1168" fmla="*/ 4199257 h 5440362"/>
              <a:gd name="connsiteX1169" fmla="*/ 4759140 w 5092701"/>
              <a:gd name="connsiteY1169" fmla="*/ 4197492 h 5440362"/>
              <a:gd name="connsiteX1170" fmla="*/ 4747490 w 5092701"/>
              <a:gd name="connsiteY1170" fmla="*/ 4221731 h 5440362"/>
              <a:gd name="connsiteX1171" fmla="*/ 4697268 w 5092701"/>
              <a:gd name="connsiteY1171" fmla="*/ 4233606 h 5440362"/>
              <a:gd name="connsiteX1172" fmla="*/ 4695688 w 5092701"/>
              <a:gd name="connsiteY1172" fmla="*/ 4263046 h 5440362"/>
              <a:gd name="connsiteX1173" fmla="*/ 4691553 w 5092701"/>
              <a:gd name="connsiteY1173" fmla="*/ 4279822 h 5440362"/>
              <a:gd name="connsiteX1174" fmla="*/ 4722113 w 5092701"/>
              <a:gd name="connsiteY1174" fmla="*/ 4274808 h 5440362"/>
              <a:gd name="connsiteX1175" fmla="*/ 4691957 w 5092701"/>
              <a:gd name="connsiteY1175" fmla="*/ 4301211 h 5440362"/>
              <a:gd name="connsiteX1176" fmla="*/ 4690211 w 5092701"/>
              <a:gd name="connsiteY1176" fmla="*/ 4331322 h 5440362"/>
              <a:gd name="connsiteX1177" fmla="*/ 4632403 w 5092701"/>
              <a:gd name="connsiteY1177" fmla="*/ 4354785 h 5440362"/>
              <a:gd name="connsiteX1178" fmla="*/ 4647011 w 5092701"/>
              <a:gd name="connsiteY1178" fmla="*/ 4364602 h 5440362"/>
              <a:gd name="connsiteX1179" fmla="*/ 4617681 w 5092701"/>
              <a:gd name="connsiteY1179" fmla="*/ 4387649 h 5440362"/>
              <a:gd name="connsiteX1180" fmla="*/ 4589441 w 5092701"/>
              <a:gd name="connsiteY1180" fmla="*/ 4410123 h 5440362"/>
              <a:gd name="connsiteX1181" fmla="*/ 4628084 w 5092701"/>
              <a:gd name="connsiteY1181" fmla="*/ 4418364 h 5440362"/>
              <a:gd name="connsiteX1182" fmla="*/ 4593391 w 5092701"/>
              <a:gd name="connsiteY1182" fmla="*/ 4440152 h 5440362"/>
              <a:gd name="connsiteX1183" fmla="*/ 4600317 w 5092701"/>
              <a:gd name="connsiteY1183" fmla="*/ 4458104 h 5440362"/>
              <a:gd name="connsiteX1184" fmla="*/ 4589257 w 5092701"/>
              <a:gd name="connsiteY1184" fmla="*/ 4456927 h 5440362"/>
              <a:gd name="connsiteX1185" fmla="*/ 4586114 w 5092701"/>
              <a:gd name="connsiteY1185" fmla="*/ 4469677 h 5440362"/>
              <a:gd name="connsiteX1186" fmla="*/ 4548040 w 5092701"/>
              <a:gd name="connsiteY1186" fmla="*/ 4482154 h 5440362"/>
              <a:gd name="connsiteX1187" fmla="*/ 4542510 w 5092701"/>
              <a:gd name="connsiteY1187" fmla="*/ 4481566 h 5440362"/>
              <a:gd name="connsiteX1188" fmla="*/ 4529369 w 5092701"/>
              <a:gd name="connsiteY1188" fmla="*/ 4484989 h 5440362"/>
              <a:gd name="connsiteX1189" fmla="*/ 4528376 w 5092701"/>
              <a:gd name="connsiteY1189" fmla="*/ 4489015 h 5440362"/>
              <a:gd name="connsiteX1190" fmla="*/ 4512592 w 5092701"/>
              <a:gd name="connsiteY1190" fmla="*/ 4530028 h 5440362"/>
              <a:gd name="connsiteX1191" fmla="*/ 4510608 w 5092701"/>
              <a:gd name="connsiteY1191" fmla="*/ 4538081 h 5440362"/>
              <a:gd name="connsiteX1192" fmla="*/ 4469227 w 5092701"/>
              <a:gd name="connsiteY1192" fmla="*/ 4563977 h 5440362"/>
              <a:gd name="connsiteX1193" fmla="*/ 4485112 w 5092701"/>
              <a:gd name="connsiteY1193" fmla="*/ 4580483 h 5440362"/>
              <a:gd name="connsiteX1194" fmla="*/ 4487026 w 5092701"/>
              <a:gd name="connsiteY1194" fmla="*/ 4580533 h 5440362"/>
              <a:gd name="connsiteX1195" fmla="*/ 4480830 w 5092701"/>
              <a:gd name="connsiteY1195" fmla="*/ 4586067 h 5440362"/>
              <a:gd name="connsiteX1196" fmla="*/ 4396698 w 5092701"/>
              <a:gd name="connsiteY1196" fmla="*/ 4620304 h 5440362"/>
              <a:gd name="connsiteX1197" fmla="*/ 4412297 w 5092701"/>
              <a:gd name="connsiteY1197" fmla="*/ 4626094 h 5440362"/>
              <a:gd name="connsiteX1198" fmla="*/ 4386040 w 5092701"/>
              <a:gd name="connsiteY1198" fmla="*/ 4640517 h 5440362"/>
              <a:gd name="connsiteX1199" fmla="*/ 4446332 w 5092701"/>
              <a:gd name="connsiteY1199" fmla="*/ 4633845 h 5440362"/>
              <a:gd name="connsiteX1200" fmla="*/ 4386444 w 5092701"/>
              <a:gd name="connsiteY1200" fmla="*/ 4661906 h 5440362"/>
              <a:gd name="connsiteX1201" fmla="*/ 4355297 w 5092701"/>
              <a:gd name="connsiteY1201" fmla="*/ 4692335 h 5440362"/>
              <a:gd name="connsiteX1202" fmla="*/ 4293021 w 5092701"/>
              <a:gd name="connsiteY1202" fmla="*/ 4707059 h 5440362"/>
              <a:gd name="connsiteX1203" fmla="*/ 4310534 w 5092701"/>
              <a:gd name="connsiteY1203" fmla="*/ 4708920 h 5440362"/>
              <a:gd name="connsiteX1204" fmla="*/ 4211415 w 5092701"/>
              <a:gd name="connsiteY1204" fmla="*/ 4754157 h 5440362"/>
              <a:gd name="connsiteX1205" fmla="*/ 4191328 w 5092701"/>
              <a:gd name="connsiteY1205" fmla="*/ 4785761 h 5440362"/>
              <a:gd name="connsiteX1206" fmla="*/ 4226426 w 5092701"/>
              <a:gd name="connsiteY1206" fmla="*/ 4785362 h 5440362"/>
              <a:gd name="connsiteX1207" fmla="*/ 4308200 w 5092701"/>
              <a:gd name="connsiteY1207" fmla="*/ 4764448 h 5440362"/>
              <a:gd name="connsiteX1208" fmla="*/ 4112864 w 5092701"/>
              <a:gd name="connsiteY1208" fmla="*/ 4820110 h 5440362"/>
              <a:gd name="connsiteX1209" fmla="*/ 4073632 w 5092701"/>
              <a:gd name="connsiteY1209" fmla="*/ 4837284 h 5440362"/>
              <a:gd name="connsiteX1210" fmla="*/ 4074036 w 5092701"/>
              <a:gd name="connsiteY1210" fmla="*/ 4858673 h 5440362"/>
              <a:gd name="connsiteX1211" fmla="*/ 4010199 w 5092701"/>
              <a:gd name="connsiteY1211" fmla="*/ 4856705 h 5440362"/>
              <a:gd name="connsiteX1212" fmla="*/ 4009207 w 5092701"/>
              <a:gd name="connsiteY1212" fmla="*/ 4860731 h 5440362"/>
              <a:gd name="connsiteX1213" fmla="*/ 3902000 w 5092701"/>
              <a:gd name="connsiteY1213" fmla="*/ 4865858 h 5440362"/>
              <a:gd name="connsiteX1214" fmla="*/ 3801485 w 5092701"/>
              <a:gd name="connsiteY1214" fmla="*/ 4893730 h 5440362"/>
              <a:gd name="connsiteX1215" fmla="*/ 3474575 w 5092701"/>
              <a:gd name="connsiteY1215" fmla="*/ 4957436 h 5440362"/>
              <a:gd name="connsiteX1216" fmla="*/ 2153180 w 5092701"/>
              <a:gd name="connsiteY1216" fmla="*/ 5179809 h 5440362"/>
              <a:gd name="connsiteX1217" fmla="*/ 1765670 w 5092701"/>
              <a:gd name="connsiteY1217" fmla="*/ 5232250 h 5440362"/>
              <a:gd name="connsiteX1218" fmla="*/ 2497231 w 5092701"/>
              <a:gd name="connsiteY1218" fmla="*/ 5159381 h 5440362"/>
              <a:gd name="connsiteX1219" fmla="*/ 2319440 w 5092701"/>
              <a:gd name="connsiteY1219" fmla="*/ 5193093 h 5440362"/>
              <a:gd name="connsiteX1220" fmla="*/ 2237003 w 5092701"/>
              <a:gd name="connsiteY1220" fmla="*/ 5211723 h 5440362"/>
              <a:gd name="connsiteX1221" fmla="*/ 2013543 w 5092701"/>
              <a:gd name="connsiteY1221" fmla="*/ 5253440 h 5440362"/>
              <a:gd name="connsiteX1222" fmla="*/ 1978538 w 5092701"/>
              <a:gd name="connsiteY1222" fmla="*/ 5272419 h 5440362"/>
              <a:gd name="connsiteX1223" fmla="*/ 1901994 w 5092701"/>
              <a:gd name="connsiteY1223" fmla="*/ 5291111 h 5440362"/>
              <a:gd name="connsiteX1224" fmla="*/ 1847700 w 5092701"/>
              <a:gd name="connsiteY1224" fmla="*/ 5315745 h 5440362"/>
              <a:gd name="connsiteX1225" fmla="*/ 1281904 w 5092701"/>
              <a:gd name="connsiteY1225" fmla="*/ 5360529 h 5440362"/>
              <a:gd name="connsiteX1226" fmla="*/ 1849662 w 5092701"/>
              <a:gd name="connsiteY1226" fmla="*/ 5321370 h 5440362"/>
              <a:gd name="connsiteX1227" fmla="*/ 2486940 w 5092701"/>
              <a:gd name="connsiteY1227" fmla="*/ 5269048 h 5440362"/>
              <a:gd name="connsiteX1228" fmla="*/ 1766327 w 5092701"/>
              <a:gd name="connsiteY1228" fmla="*/ 5342461 h 5440362"/>
              <a:gd name="connsiteX1229" fmla="*/ 1764377 w 5092701"/>
              <a:gd name="connsiteY1229" fmla="*/ 5344424 h 5440362"/>
              <a:gd name="connsiteX1230" fmla="*/ 1733253 w 5092701"/>
              <a:gd name="connsiteY1230" fmla="*/ 5347202 h 5440362"/>
              <a:gd name="connsiteX1231" fmla="*/ 1725792 w 5092701"/>
              <a:gd name="connsiteY1231" fmla="*/ 5347821 h 5440362"/>
              <a:gd name="connsiteX1232" fmla="*/ 1708396 w 5092701"/>
              <a:gd name="connsiteY1232" fmla="*/ 5346456 h 5440362"/>
              <a:gd name="connsiteX1233" fmla="*/ 1692023 w 5092701"/>
              <a:gd name="connsiteY1233" fmla="*/ 5350268 h 5440362"/>
              <a:gd name="connsiteX1234" fmla="*/ 1702211 w 5092701"/>
              <a:gd name="connsiteY1234" fmla="*/ 5349776 h 5440362"/>
              <a:gd name="connsiteX1235" fmla="*/ 1725792 w 5092701"/>
              <a:gd name="connsiteY1235" fmla="*/ 5347821 h 5440362"/>
              <a:gd name="connsiteX1236" fmla="*/ 1735370 w 5092701"/>
              <a:gd name="connsiteY1236" fmla="*/ 5348573 h 5440362"/>
              <a:gd name="connsiteX1237" fmla="*/ 1759248 w 5092701"/>
              <a:gd name="connsiteY1237" fmla="*/ 5349586 h 5440362"/>
              <a:gd name="connsiteX1238" fmla="*/ 1764377 w 5092701"/>
              <a:gd name="connsiteY1238" fmla="*/ 5344424 h 5440362"/>
              <a:gd name="connsiteX1239" fmla="*/ 1782193 w 5092701"/>
              <a:gd name="connsiteY1239" fmla="*/ 5342833 h 5440362"/>
              <a:gd name="connsiteX1240" fmla="*/ 2702258 w 5092701"/>
              <a:gd name="connsiteY1240" fmla="*/ 5252777 h 5440362"/>
              <a:gd name="connsiteX1241" fmla="*/ 2545198 w 5092701"/>
              <a:gd name="connsiteY1241" fmla="*/ 5273668 h 5440362"/>
              <a:gd name="connsiteX1242" fmla="*/ 2798336 w 5092701"/>
              <a:gd name="connsiteY1242" fmla="*/ 5255489 h 5440362"/>
              <a:gd name="connsiteX1243" fmla="*/ 2415666 w 5092701"/>
              <a:gd name="connsiteY1243" fmla="*/ 5304909 h 5440362"/>
              <a:gd name="connsiteX1244" fmla="*/ 2391118 w 5092701"/>
              <a:gd name="connsiteY1244" fmla="*/ 5307740 h 5440362"/>
              <a:gd name="connsiteX1245" fmla="*/ 2240640 w 5092701"/>
              <a:gd name="connsiteY1245" fmla="*/ 5321863 h 5440362"/>
              <a:gd name="connsiteX1246" fmla="*/ 1210410 w 5092701"/>
              <a:gd name="connsiteY1246" fmla="*/ 5416947 h 5440362"/>
              <a:gd name="connsiteX1247" fmla="*/ 1187622 w 5092701"/>
              <a:gd name="connsiteY1247" fmla="*/ 5418674 h 5440362"/>
              <a:gd name="connsiteX1248" fmla="*/ 1176757 w 5092701"/>
              <a:gd name="connsiteY1248" fmla="*/ 5419498 h 5440362"/>
              <a:gd name="connsiteX1249" fmla="*/ 1132657 w 5092701"/>
              <a:gd name="connsiteY1249" fmla="*/ 5421092 h 5440362"/>
              <a:gd name="connsiteX1250" fmla="*/ 1174277 w 5092701"/>
              <a:gd name="connsiteY1250" fmla="*/ 5417255 h 5440362"/>
              <a:gd name="connsiteX1251" fmla="*/ 1155368 w 5092701"/>
              <a:gd name="connsiteY1251" fmla="*/ 5398030 h 5440362"/>
              <a:gd name="connsiteX1252" fmla="*/ 1124808 w 5092701"/>
              <a:gd name="connsiteY1252" fmla="*/ 5403043 h 5440362"/>
              <a:gd name="connsiteX1253" fmla="*/ 1143903 w 5092701"/>
              <a:gd name="connsiteY1253" fmla="*/ 5375465 h 5440362"/>
              <a:gd name="connsiteX1254" fmla="*/ 813025 w 5092701"/>
              <a:gd name="connsiteY1254" fmla="*/ 5377082 h 5440362"/>
              <a:gd name="connsiteX1255" fmla="*/ 866877 w 5092701"/>
              <a:gd name="connsiteY1255" fmla="*/ 5356659 h 5440362"/>
              <a:gd name="connsiteX1256" fmla="*/ 690061 w 5092701"/>
              <a:gd name="connsiteY1256" fmla="*/ 5346268 h 5440362"/>
              <a:gd name="connsiteX1257" fmla="*/ 1176612 w 5092701"/>
              <a:gd name="connsiteY1257" fmla="*/ 5361727 h 5440362"/>
              <a:gd name="connsiteX1258" fmla="*/ 744103 w 5092701"/>
              <a:gd name="connsiteY1258" fmla="*/ 5335008 h 5440362"/>
              <a:gd name="connsiteX1259" fmla="*/ 1128723 w 5092701"/>
              <a:gd name="connsiteY1259" fmla="*/ 5318075 h 5440362"/>
              <a:gd name="connsiteX1260" fmla="*/ 1234350 w 5092701"/>
              <a:gd name="connsiteY1260" fmla="*/ 5342389 h 5440362"/>
              <a:gd name="connsiteX1261" fmla="*/ 1192396 w 5092701"/>
              <a:gd name="connsiteY1261" fmla="*/ 5320713 h 5440362"/>
              <a:gd name="connsiteX1262" fmla="*/ 1175471 w 5092701"/>
              <a:gd name="connsiteY1262" fmla="*/ 5293437 h 5440362"/>
              <a:gd name="connsiteX1263" fmla="*/ 1155568 w 5092701"/>
              <a:gd name="connsiteY1263" fmla="*/ 5278237 h 5440362"/>
              <a:gd name="connsiteX1264" fmla="*/ 1185724 w 5092701"/>
              <a:gd name="connsiteY1264" fmla="*/ 5251835 h 5440362"/>
              <a:gd name="connsiteX1265" fmla="*/ 1203237 w 5092701"/>
              <a:gd name="connsiteY1265" fmla="*/ 5253697 h 5440362"/>
              <a:gd name="connsiteX1266" fmla="*/ 1229827 w 5092701"/>
              <a:gd name="connsiteY1266" fmla="*/ 5264788 h 5440362"/>
              <a:gd name="connsiteX1267" fmla="*/ 1219829 w 5092701"/>
              <a:gd name="connsiteY1267" fmla="*/ 5255461 h 5440362"/>
              <a:gd name="connsiteX1268" fmla="*/ 1255848 w 5092701"/>
              <a:gd name="connsiteY1268" fmla="*/ 5255160 h 5440362"/>
              <a:gd name="connsiteX1269" fmla="*/ 1762325 w 5092701"/>
              <a:gd name="connsiteY1269" fmla="*/ 5210427 h 5440362"/>
              <a:gd name="connsiteX1270" fmla="*/ 1790886 w 5092701"/>
              <a:gd name="connsiteY1270" fmla="*/ 5202963 h 5440362"/>
              <a:gd name="connsiteX1271" fmla="*/ 1943671 w 5092701"/>
              <a:gd name="connsiteY1271" fmla="*/ 5186841 h 5440362"/>
              <a:gd name="connsiteX1272" fmla="*/ 1760532 w 5092701"/>
              <a:gd name="connsiteY1272" fmla="*/ 5177198 h 5440362"/>
              <a:gd name="connsiteX1273" fmla="*/ 1845592 w 5092701"/>
              <a:gd name="connsiteY1273" fmla="*/ 5180590 h 5440362"/>
              <a:gd name="connsiteX1274" fmla="*/ 1890211 w 5092701"/>
              <a:gd name="connsiteY1274" fmla="*/ 5167201 h 5440362"/>
              <a:gd name="connsiteX1275" fmla="*/ 1922550 w 5092701"/>
              <a:gd name="connsiteY1275" fmla="*/ 5163687 h 5440362"/>
              <a:gd name="connsiteX1276" fmla="*/ 2095891 w 5092701"/>
              <a:gd name="connsiteY1276" fmla="*/ 5146729 h 5440362"/>
              <a:gd name="connsiteX1277" fmla="*/ 2006087 w 5092701"/>
              <a:gd name="connsiteY1277" fmla="*/ 5135889 h 5440362"/>
              <a:gd name="connsiteX1278" fmla="*/ 1861633 w 5092701"/>
              <a:gd name="connsiteY1278" fmla="*/ 5124488 h 5440362"/>
              <a:gd name="connsiteX1279" fmla="*/ 2068331 w 5092701"/>
              <a:gd name="connsiteY1279" fmla="*/ 5106386 h 5440362"/>
              <a:gd name="connsiteX1280" fmla="*/ 1953395 w 5092701"/>
              <a:gd name="connsiteY1280" fmla="*/ 5115214 h 5440362"/>
              <a:gd name="connsiteX1281" fmla="*/ 2075739 w 5092701"/>
              <a:gd name="connsiteY1281" fmla="*/ 5091632 h 5440362"/>
              <a:gd name="connsiteX1282" fmla="*/ 2278126 w 5092701"/>
              <a:gd name="connsiteY1282" fmla="*/ 5083266 h 5440362"/>
              <a:gd name="connsiteX1283" fmla="*/ 2207130 w 5092701"/>
              <a:gd name="connsiteY1283" fmla="*/ 5064255 h 5440362"/>
              <a:gd name="connsiteX1284" fmla="*/ 2292604 w 5092701"/>
              <a:gd name="connsiteY1284" fmla="*/ 5046870 h 5440362"/>
              <a:gd name="connsiteX1285" fmla="*/ 2134778 w 5092701"/>
              <a:gd name="connsiteY1285" fmla="*/ 5032453 h 5440362"/>
              <a:gd name="connsiteX1286" fmla="*/ 2038274 w 5092701"/>
              <a:gd name="connsiteY1286" fmla="*/ 5024238 h 5440362"/>
              <a:gd name="connsiteX1287" fmla="*/ 2253217 w 5092701"/>
              <a:gd name="connsiteY1287" fmla="*/ 5015943 h 5440362"/>
              <a:gd name="connsiteX1288" fmla="*/ 2149513 w 5092701"/>
              <a:gd name="connsiteY1288" fmla="*/ 5011774 h 5440362"/>
              <a:gd name="connsiteX1289" fmla="*/ 2212401 w 5092701"/>
              <a:gd name="connsiteY1289" fmla="*/ 5001035 h 5440362"/>
              <a:gd name="connsiteX1290" fmla="*/ 2192476 w 5092701"/>
              <a:gd name="connsiteY1290" fmla="*/ 4992814 h 5440362"/>
              <a:gd name="connsiteX1291" fmla="*/ 2163660 w 5092701"/>
              <a:gd name="connsiteY1291" fmla="*/ 4978984 h 5440362"/>
              <a:gd name="connsiteX1292" fmla="*/ 2140842 w 5092701"/>
              <a:gd name="connsiteY1292" fmla="*/ 4978657 h 5440362"/>
              <a:gd name="connsiteX1293" fmla="*/ 2176874 w 5092701"/>
              <a:gd name="connsiteY1293" fmla="*/ 4968056 h 5440362"/>
              <a:gd name="connsiteX1294" fmla="*/ 2192531 w 5092701"/>
              <a:gd name="connsiteY1294" fmla="*/ 4947438 h 5440362"/>
              <a:gd name="connsiteX1295" fmla="*/ 2244186 w 5092701"/>
              <a:gd name="connsiteY1295" fmla="*/ 4940195 h 5440362"/>
              <a:gd name="connsiteX1296" fmla="*/ 2198502 w 5092701"/>
              <a:gd name="connsiteY1296" fmla="*/ 4929807 h 5440362"/>
              <a:gd name="connsiteX1297" fmla="*/ 2458295 w 5092701"/>
              <a:gd name="connsiteY1297" fmla="*/ 4913497 h 5440362"/>
              <a:gd name="connsiteX1298" fmla="*/ 2278792 w 5092701"/>
              <a:gd name="connsiteY1298" fmla="*/ 4898038 h 5440362"/>
              <a:gd name="connsiteX1299" fmla="*/ 2309125 w 5092701"/>
              <a:gd name="connsiteY1299" fmla="*/ 4865231 h 5440362"/>
              <a:gd name="connsiteX1300" fmla="*/ 2276548 w 5092701"/>
              <a:gd name="connsiteY1300" fmla="*/ 4858885 h 5440362"/>
              <a:gd name="connsiteX1301" fmla="*/ 2247546 w 5092701"/>
              <a:gd name="connsiteY1301" fmla="*/ 4858854 h 5440362"/>
              <a:gd name="connsiteX1302" fmla="*/ 2249233 w 5092701"/>
              <a:gd name="connsiteY1302" fmla="*/ 4850541 h 5440362"/>
              <a:gd name="connsiteX1303" fmla="*/ 2263139 w 5092701"/>
              <a:gd name="connsiteY1303" fmla="*/ 4840180 h 5440362"/>
              <a:gd name="connsiteX1304" fmla="*/ 2384594 w 5092701"/>
              <a:gd name="connsiteY1304" fmla="*/ 4826301 h 5440362"/>
              <a:gd name="connsiteX1305" fmla="*/ 2450716 w 5092701"/>
              <a:gd name="connsiteY1305" fmla="*/ 4821448 h 5440362"/>
              <a:gd name="connsiteX1306" fmla="*/ 2575108 w 5092701"/>
              <a:gd name="connsiteY1306" fmla="*/ 4807083 h 5440362"/>
              <a:gd name="connsiteX1307" fmla="*/ 2437476 w 5092701"/>
              <a:gd name="connsiteY1307" fmla="*/ 4791248 h 5440362"/>
              <a:gd name="connsiteX1308" fmla="*/ 2481403 w 5092701"/>
              <a:gd name="connsiteY1308" fmla="*/ 4752328 h 5440362"/>
              <a:gd name="connsiteX1309" fmla="*/ 2547277 w 5092701"/>
              <a:gd name="connsiteY1309" fmla="*/ 4721625 h 5440362"/>
              <a:gd name="connsiteX1310" fmla="*/ 2536784 w 5092701"/>
              <a:gd name="connsiteY1310" fmla="*/ 4717860 h 5440362"/>
              <a:gd name="connsiteX1311" fmla="*/ 2519553 w 5092701"/>
              <a:gd name="connsiteY1311" fmla="*/ 4714980 h 5440362"/>
              <a:gd name="connsiteX1312" fmla="*/ 2573298 w 5092701"/>
              <a:gd name="connsiteY1312" fmla="*/ 4714878 h 5440362"/>
              <a:gd name="connsiteX1313" fmla="*/ 2619142 w 5092701"/>
              <a:gd name="connsiteY1313" fmla="*/ 4712754 h 5440362"/>
              <a:gd name="connsiteX1314" fmla="*/ 2607090 w 5092701"/>
              <a:gd name="connsiteY1314" fmla="*/ 4688727 h 5440362"/>
              <a:gd name="connsiteX1315" fmla="*/ 2726650 w 5092701"/>
              <a:gd name="connsiteY1315" fmla="*/ 4647758 h 5440362"/>
              <a:gd name="connsiteX1316" fmla="*/ 2721139 w 5092701"/>
              <a:gd name="connsiteY1316" fmla="*/ 4633494 h 5440362"/>
              <a:gd name="connsiteX1317" fmla="*/ 2989148 w 5092701"/>
              <a:gd name="connsiteY1317" fmla="*/ 4458136 h 5440362"/>
              <a:gd name="connsiteX1318" fmla="*/ 2966961 w 5092701"/>
              <a:gd name="connsiteY1318" fmla="*/ 4448814 h 5440362"/>
              <a:gd name="connsiteX1319" fmla="*/ 2836381 w 5092701"/>
              <a:gd name="connsiteY1319" fmla="*/ 4423026 h 5440362"/>
              <a:gd name="connsiteX1320" fmla="*/ 2910896 w 5092701"/>
              <a:gd name="connsiteY1320" fmla="*/ 4377059 h 5440362"/>
              <a:gd name="connsiteX1321" fmla="*/ 3195052 w 5092701"/>
              <a:gd name="connsiteY1321" fmla="*/ 4215529 h 5440362"/>
              <a:gd name="connsiteX1322" fmla="*/ 2989095 w 5092701"/>
              <a:gd name="connsiteY1322" fmla="*/ 4278849 h 5440362"/>
              <a:gd name="connsiteX1323" fmla="*/ 2759636 w 5092701"/>
              <a:gd name="connsiteY1323" fmla="*/ 4309953 h 5440362"/>
              <a:gd name="connsiteX1324" fmla="*/ 2610480 w 5092701"/>
              <a:gd name="connsiteY1324" fmla="*/ 4329648 h 5440362"/>
              <a:gd name="connsiteX1325" fmla="*/ 1714575 w 5092701"/>
              <a:gd name="connsiteY1325" fmla="*/ 4556824 h 5440362"/>
              <a:gd name="connsiteX1326" fmla="*/ 279363 w 5092701"/>
              <a:gd name="connsiteY1326" fmla="*/ 4695686 h 5440362"/>
              <a:gd name="connsiteX1327" fmla="*/ 1684199 w 5092701"/>
              <a:gd name="connsiteY1327" fmla="*/ 4515032 h 5440362"/>
              <a:gd name="connsiteX1328" fmla="*/ 95 w 5092701"/>
              <a:gd name="connsiteY1328" fmla="*/ 4627921 h 5440362"/>
              <a:gd name="connsiteX1329" fmla="*/ 1631184 w 5092701"/>
              <a:gd name="connsiteY1329" fmla="*/ 4492181 h 5440362"/>
              <a:gd name="connsiteX1330" fmla="*/ 281918 w 5092701"/>
              <a:gd name="connsiteY1330" fmla="*/ 4595472 h 5440362"/>
              <a:gd name="connsiteX1331" fmla="*/ 1457936 w 5092701"/>
              <a:gd name="connsiteY1331" fmla="*/ 4435198 h 5440362"/>
              <a:gd name="connsiteX1332" fmla="*/ 15704 w 5092701"/>
              <a:gd name="connsiteY1332" fmla="*/ 4508662 h 5440362"/>
              <a:gd name="connsiteX1333" fmla="*/ 66897 w 5092701"/>
              <a:gd name="connsiteY1333" fmla="*/ 4470230 h 5440362"/>
              <a:gd name="connsiteX1334" fmla="*/ 71560 w 5092701"/>
              <a:gd name="connsiteY1334" fmla="*/ 4469305 h 5440362"/>
              <a:gd name="connsiteX1335" fmla="*/ 107170 w 5092701"/>
              <a:gd name="connsiteY1335" fmla="*/ 4478437 h 5440362"/>
              <a:gd name="connsiteX1336" fmla="*/ 1247649 w 5092701"/>
              <a:gd name="connsiteY1336" fmla="*/ 4335325 h 5440362"/>
              <a:gd name="connsiteX1337" fmla="*/ 1291528 w 5092701"/>
              <a:gd name="connsiteY1337" fmla="*/ 4327380 h 5440362"/>
              <a:gd name="connsiteX1338" fmla="*/ 1292336 w 5092701"/>
              <a:gd name="connsiteY1338" fmla="*/ 4327277 h 5440362"/>
              <a:gd name="connsiteX1339" fmla="*/ 1342096 w 5092701"/>
              <a:gd name="connsiteY1339" fmla="*/ 4319043 h 5440362"/>
              <a:gd name="connsiteX1340" fmla="*/ 1311343 w 5092701"/>
              <a:gd name="connsiteY1340" fmla="*/ 4323793 h 5440362"/>
              <a:gd name="connsiteX1341" fmla="*/ 1291528 w 5092701"/>
              <a:gd name="connsiteY1341" fmla="*/ 4327380 h 5440362"/>
              <a:gd name="connsiteX1342" fmla="*/ 1221185 w 5092701"/>
              <a:gd name="connsiteY1342" fmla="*/ 4336384 h 5440362"/>
              <a:gd name="connsiteX1343" fmla="*/ 133312 w 5092701"/>
              <a:gd name="connsiteY1343" fmla="*/ 4457045 h 5440362"/>
              <a:gd name="connsiteX1344" fmla="*/ 71560 w 5092701"/>
              <a:gd name="connsiteY1344" fmla="*/ 4469305 h 5440362"/>
              <a:gd name="connsiteX1345" fmla="*/ 67798 w 5092701"/>
              <a:gd name="connsiteY1345" fmla="*/ 4468339 h 5440362"/>
              <a:gd name="connsiteX1346" fmla="*/ 510386 w 5092701"/>
              <a:gd name="connsiteY1346" fmla="*/ 3873776 h 5440362"/>
              <a:gd name="connsiteX1347" fmla="*/ 525346 w 5092701"/>
              <a:gd name="connsiteY1347" fmla="*/ 3862973 h 5440362"/>
              <a:gd name="connsiteX1348" fmla="*/ 509578 w 5092701"/>
              <a:gd name="connsiteY1348" fmla="*/ 3830999 h 5440362"/>
              <a:gd name="connsiteX1349" fmla="*/ 533615 w 5092701"/>
              <a:gd name="connsiteY1349" fmla="*/ 3829422 h 5440362"/>
              <a:gd name="connsiteX1350" fmla="*/ 539734 w 5092701"/>
              <a:gd name="connsiteY1350" fmla="*/ 3804596 h 5440362"/>
              <a:gd name="connsiteX1351" fmla="*/ 562373 w 5092701"/>
              <a:gd name="connsiteY1351" fmla="*/ 3785656 h 5440362"/>
              <a:gd name="connsiteX1352" fmla="*/ 554525 w 5092701"/>
              <a:gd name="connsiteY1352" fmla="*/ 3767608 h 5440362"/>
              <a:gd name="connsiteX1353" fmla="*/ 570642 w 5092701"/>
              <a:gd name="connsiteY1353" fmla="*/ 3752107 h 5440362"/>
              <a:gd name="connsiteX1354" fmla="*/ 545061 w 5092701"/>
              <a:gd name="connsiteY1354" fmla="*/ 3664002 h 5440362"/>
              <a:gd name="connsiteX1355" fmla="*/ 563637 w 5092701"/>
              <a:gd name="connsiteY1355" fmla="*/ 3657714 h 5440362"/>
              <a:gd name="connsiteX1356" fmla="*/ 571247 w 5092701"/>
              <a:gd name="connsiteY1356" fmla="*/ 3653703 h 5440362"/>
              <a:gd name="connsiteX1357" fmla="*/ 1368236 w 5092701"/>
              <a:gd name="connsiteY1357" fmla="*/ 3918922 h 5440362"/>
              <a:gd name="connsiteX1358" fmla="*/ 1298400 w 5092701"/>
              <a:gd name="connsiteY1358" fmla="*/ 3884106 h 5440362"/>
              <a:gd name="connsiteX1359" fmla="*/ 1282953 w 5092701"/>
              <a:gd name="connsiteY1359" fmla="*/ 3877336 h 5440362"/>
              <a:gd name="connsiteX1360" fmla="*/ 1336373 w 5092701"/>
              <a:gd name="connsiteY1360" fmla="*/ 3898273 h 5440362"/>
              <a:gd name="connsiteX1361" fmla="*/ 1616013 w 5092701"/>
              <a:gd name="connsiteY1361" fmla="*/ 4003421 h 5440362"/>
              <a:gd name="connsiteX1362" fmla="*/ 652871 w 5092701"/>
              <a:gd name="connsiteY1362" fmla="*/ 3560473 h 5440362"/>
              <a:gd name="connsiteX1363" fmla="*/ 682859 w 5092701"/>
              <a:gd name="connsiteY1363" fmla="*/ 3507885 h 5440362"/>
              <a:gd name="connsiteX1364" fmla="*/ 727551 w 5092701"/>
              <a:gd name="connsiteY1364" fmla="*/ 3495423 h 5440362"/>
              <a:gd name="connsiteX1365" fmla="*/ 743738 w 5092701"/>
              <a:gd name="connsiteY1365" fmla="*/ 3475799 h 5440362"/>
              <a:gd name="connsiteX1366" fmla="*/ 783963 w 5092701"/>
              <a:gd name="connsiteY1366" fmla="*/ 3454598 h 5440362"/>
              <a:gd name="connsiteX1367" fmla="*/ 797526 w 5092701"/>
              <a:gd name="connsiteY1367" fmla="*/ 3426431 h 5440362"/>
              <a:gd name="connsiteX1368" fmla="*/ 824775 w 5092701"/>
              <a:gd name="connsiteY1368" fmla="*/ 3407982 h 5440362"/>
              <a:gd name="connsiteX1369" fmla="*/ 863787 w 5092701"/>
              <a:gd name="connsiteY1369" fmla="*/ 3322615 h 5440362"/>
              <a:gd name="connsiteX1370" fmla="*/ 888981 w 5092701"/>
              <a:gd name="connsiteY1370" fmla="*/ 3316342 h 5440362"/>
              <a:gd name="connsiteX1371" fmla="*/ 899638 w 5092701"/>
              <a:gd name="connsiteY1371" fmla="*/ 3296129 h 5440362"/>
              <a:gd name="connsiteX1372" fmla="*/ 901035 w 5092701"/>
              <a:gd name="connsiteY1372" fmla="*/ 3313493 h 5440362"/>
              <a:gd name="connsiteX1373" fmla="*/ 976303 w 5092701"/>
              <a:gd name="connsiteY1373" fmla="*/ 3223028 h 5440362"/>
              <a:gd name="connsiteX1374" fmla="*/ 1006861 w 5092701"/>
              <a:gd name="connsiteY1374" fmla="*/ 3218015 h 5440362"/>
              <a:gd name="connsiteX1375" fmla="*/ 1020661 w 5092701"/>
              <a:gd name="connsiteY1375" fmla="*/ 3185053 h 5440362"/>
              <a:gd name="connsiteX1376" fmla="*/ 1095175 w 5092701"/>
              <a:gd name="connsiteY1376" fmla="*/ 3120675 h 5440362"/>
              <a:gd name="connsiteX1377" fmla="*/ 1103278 w 5092701"/>
              <a:gd name="connsiteY1377" fmla="*/ 3087796 h 5440362"/>
              <a:gd name="connsiteX1378" fmla="*/ 1150375 w 5092701"/>
              <a:gd name="connsiteY1378" fmla="*/ 3015682 h 5440362"/>
              <a:gd name="connsiteX1379" fmla="*/ 1206383 w 5092701"/>
              <a:gd name="connsiteY1379" fmla="*/ 2953468 h 5440362"/>
              <a:gd name="connsiteX1380" fmla="*/ 1298022 w 5092701"/>
              <a:gd name="connsiteY1380" fmla="*/ 2796575 h 5440362"/>
              <a:gd name="connsiteX1381" fmla="*/ 1320662 w 5092701"/>
              <a:gd name="connsiteY1381" fmla="*/ 2777636 h 5440362"/>
              <a:gd name="connsiteX1382" fmla="*/ 1336447 w 5092701"/>
              <a:gd name="connsiteY1382" fmla="*/ 2736623 h 5440362"/>
              <a:gd name="connsiteX1383" fmla="*/ 1340083 w 5092701"/>
              <a:gd name="connsiteY1383" fmla="*/ 2733634 h 5440362"/>
              <a:gd name="connsiteX1384" fmla="*/ 1382789 w 5092701"/>
              <a:gd name="connsiteY1384" fmla="*/ 2690595 h 5440362"/>
              <a:gd name="connsiteX1385" fmla="*/ 1352968 w 5092701"/>
              <a:gd name="connsiteY1385" fmla="*/ 2742512 h 5440362"/>
              <a:gd name="connsiteX1386" fmla="*/ 1374686 w 5092701"/>
              <a:gd name="connsiteY1386" fmla="*/ 2723473 h 5440362"/>
              <a:gd name="connsiteX1387" fmla="*/ 1494296 w 5092701"/>
              <a:gd name="connsiteY1387" fmla="*/ 2668023 h 5440362"/>
              <a:gd name="connsiteX1388" fmla="*/ 1582758 w 5092701"/>
              <a:gd name="connsiteY1388" fmla="*/ 2643000 h 5440362"/>
              <a:gd name="connsiteX1389" fmla="*/ 1724133 w 5092701"/>
              <a:gd name="connsiteY1389" fmla="*/ 2596147 h 5440362"/>
              <a:gd name="connsiteX1390" fmla="*/ 1755441 w 5092701"/>
              <a:gd name="connsiteY1390" fmla="*/ 2588710 h 5440362"/>
              <a:gd name="connsiteX1391" fmla="*/ 1755441 w 5092701"/>
              <a:gd name="connsiteY1391" fmla="*/ 2573914 h 5440362"/>
              <a:gd name="connsiteX1392" fmla="*/ 1683997 w 5092701"/>
              <a:gd name="connsiteY1392" fmla="*/ 2590165 h 5440362"/>
              <a:gd name="connsiteX1393" fmla="*/ 1267030 w 5092701"/>
              <a:gd name="connsiteY1393" fmla="*/ 2622216 h 5440362"/>
              <a:gd name="connsiteX1394" fmla="*/ 474691 w 5092701"/>
              <a:gd name="connsiteY1394" fmla="*/ 2284673 h 5440362"/>
              <a:gd name="connsiteX1395" fmla="*/ 408736 w 5092701"/>
              <a:gd name="connsiteY1395" fmla="*/ 2257514 h 5440362"/>
              <a:gd name="connsiteX1396" fmla="*/ 336355 w 5092701"/>
              <a:gd name="connsiteY1396" fmla="*/ 2062745 h 5440362"/>
              <a:gd name="connsiteX1397" fmla="*/ 301843 w 5092701"/>
              <a:gd name="connsiteY1397" fmla="*/ 1984470 h 5440362"/>
              <a:gd name="connsiteX1398" fmla="*/ 314241 w 5092701"/>
              <a:gd name="connsiteY1398" fmla="*/ 1946603 h 5440362"/>
              <a:gd name="connsiteX1399" fmla="*/ 322562 w 5092701"/>
              <a:gd name="connsiteY1399" fmla="*/ 1927294 h 5440362"/>
              <a:gd name="connsiteX1400" fmla="*/ 318670 w 5092701"/>
              <a:gd name="connsiteY1400" fmla="*/ 1876058 h 5440362"/>
              <a:gd name="connsiteX1401" fmla="*/ 255602 w 5092701"/>
              <a:gd name="connsiteY1401" fmla="*/ 1870970 h 5440362"/>
              <a:gd name="connsiteX1402" fmla="*/ 276431 w 5092701"/>
              <a:gd name="connsiteY1402" fmla="*/ 1836202 h 5440362"/>
              <a:gd name="connsiteX1403" fmla="*/ 293601 w 5092701"/>
              <a:gd name="connsiteY1403" fmla="*/ 1820701 h 5440362"/>
              <a:gd name="connsiteX1404" fmla="*/ 287791 w 5092701"/>
              <a:gd name="connsiteY1404" fmla="*/ 1790806 h 5440362"/>
              <a:gd name="connsiteX1405" fmla="*/ 280724 w 5092701"/>
              <a:gd name="connsiteY1405" fmla="*/ 1747840 h 5440362"/>
              <a:gd name="connsiteX1406" fmla="*/ 347860 w 5092701"/>
              <a:gd name="connsiteY1406" fmla="*/ 1733976 h 5440362"/>
              <a:gd name="connsiteX1407" fmla="*/ 325638 w 5092701"/>
              <a:gd name="connsiteY1407" fmla="*/ 1723209 h 5440362"/>
              <a:gd name="connsiteX1408" fmla="*/ 314953 w 5092701"/>
              <a:gd name="connsiteY1408" fmla="*/ 1719795 h 5440362"/>
              <a:gd name="connsiteX1409" fmla="*/ 319515 w 5092701"/>
              <a:gd name="connsiteY1409" fmla="*/ 1719317 h 5440362"/>
              <a:gd name="connsiteX1410" fmla="*/ 320848 w 5092701"/>
              <a:gd name="connsiteY1410" fmla="*/ 1703944 h 5440362"/>
              <a:gd name="connsiteX1411" fmla="*/ 320224 w 5092701"/>
              <a:gd name="connsiteY1411" fmla="*/ 1701035 h 5440362"/>
              <a:gd name="connsiteX1412" fmla="*/ 1160463 w 5092701"/>
              <a:gd name="connsiteY1412" fmla="*/ 1527930 h 5440362"/>
              <a:gd name="connsiteX1413" fmla="*/ 1160463 w 5092701"/>
              <a:gd name="connsiteY1413" fmla="*/ 1524252 h 5440362"/>
              <a:gd name="connsiteX1414" fmla="*/ 1133509 w 5092701"/>
              <a:gd name="connsiteY1414" fmla="*/ 1529871 h 5440362"/>
              <a:gd name="connsiteX1415" fmla="*/ 332776 w 5092701"/>
              <a:gd name="connsiteY1415" fmla="*/ 1698347 h 5440362"/>
              <a:gd name="connsiteX1416" fmla="*/ 320213 w 5092701"/>
              <a:gd name="connsiteY1416" fmla="*/ 1700984 h 5440362"/>
              <a:gd name="connsiteX1417" fmla="*/ 316931 w 5092701"/>
              <a:gd name="connsiteY1417" fmla="*/ 1685672 h 5440362"/>
              <a:gd name="connsiteX1418" fmla="*/ 299472 w 5092701"/>
              <a:gd name="connsiteY1418" fmla="*/ 1668603 h 5440362"/>
              <a:gd name="connsiteX1419" fmla="*/ 287071 w 5092701"/>
              <a:gd name="connsiteY1419" fmla="*/ 1657758 h 5440362"/>
              <a:gd name="connsiteX1420" fmla="*/ 323719 w 5092701"/>
              <a:gd name="connsiteY1420" fmla="*/ 1643089 h 5440362"/>
              <a:gd name="connsiteX1421" fmla="*/ 354145 w 5092701"/>
              <a:gd name="connsiteY1421" fmla="*/ 1630887 h 5440362"/>
              <a:gd name="connsiteX1422" fmla="*/ 383743 w 5092701"/>
              <a:gd name="connsiteY1422" fmla="*/ 1617597 h 5440362"/>
              <a:gd name="connsiteX1423" fmla="*/ 401187 w 5092701"/>
              <a:gd name="connsiteY1423" fmla="*/ 1613432 h 5440362"/>
              <a:gd name="connsiteX1424" fmla="*/ 372064 w 5092701"/>
              <a:gd name="connsiteY1424" fmla="*/ 1605397 h 5440362"/>
              <a:gd name="connsiteX1425" fmla="*/ 1126003 w 5092701"/>
              <a:gd name="connsiteY1425" fmla="*/ 1426678 h 5440362"/>
              <a:gd name="connsiteX1426" fmla="*/ 1160463 w 5092701"/>
              <a:gd name="connsiteY1426" fmla="*/ 1418616 h 5440362"/>
              <a:gd name="connsiteX1427" fmla="*/ 1160463 w 5092701"/>
              <a:gd name="connsiteY1427" fmla="*/ 1414473 h 5440362"/>
              <a:gd name="connsiteX1428" fmla="*/ 1115030 w 5092701"/>
              <a:gd name="connsiteY1428" fmla="*/ 1424244 h 5440362"/>
              <a:gd name="connsiteX1429" fmla="*/ 339679 w 5092701"/>
              <a:gd name="connsiteY1429" fmla="*/ 1589530 h 5440362"/>
              <a:gd name="connsiteX1430" fmla="*/ 885365 w 5092701"/>
              <a:gd name="connsiteY1430" fmla="*/ 1436813 h 5440362"/>
              <a:gd name="connsiteX1431" fmla="*/ 315107 w 5092701"/>
              <a:gd name="connsiteY1431" fmla="*/ 1565953 h 5440362"/>
              <a:gd name="connsiteX1432" fmla="*/ 303830 w 5092701"/>
              <a:gd name="connsiteY1432" fmla="*/ 1568595 h 5440362"/>
              <a:gd name="connsiteX1433" fmla="*/ 302382 w 5092701"/>
              <a:gd name="connsiteY1433" fmla="*/ 1563665 h 5440362"/>
              <a:gd name="connsiteX1434" fmla="*/ 324348 w 5092701"/>
              <a:gd name="connsiteY1434" fmla="*/ 1540744 h 5440362"/>
              <a:gd name="connsiteX1435" fmla="*/ 528384 w 5092701"/>
              <a:gd name="connsiteY1435" fmla="*/ 1462186 h 5440362"/>
              <a:gd name="connsiteX1436" fmla="*/ 634987 w 5092701"/>
              <a:gd name="connsiteY1436" fmla="*/ 1433018 h 5440362"/>
              <a:gd name="connsiteX1437" fmla="*/ 679958 w 5092701"/>
              <a:gd name="connsiteY1437" fmla="*/ 1422346 h 5440362"/>
              <a:gd name="connsiteX1438" fmla="*/ 777225 w 5092701"/>
              <a:gd name="connsiteY1438" fmla="*/ 1396804 h 5440362"/>
              <a:gd name="connsiteX1439" fmla="*/ 839406 w 5092701"/>
              <a:gd name="connsiteY1439" fmla="*/ 1379754 h 5440362"/>
              <a:gd name="connsiteX1440" fmla="*/ 898942 w 5092701"/>
              <a:gd name="connsiteY1440" fmla="*/ 1364529 h 5440362"/>
              <a:gd name="connsiteX1441" fmla="*/ 1025721 w 5092701"/>
              <a:gd name="connsiteY1441" fmla="*/ 1330070 h 5440362"/>
              <a:gd name="connsiteX1442" fmla="*/ 874460 w 5092701"/>
              <a:gd name="connsiteY1442" fmla="*/ 1370143 h 5440362"/>
              <a:gd name="connsiteX1443" fmla="*/ 839406 w 5092701"/>
              <a:gd name="connsiteY1443" fmla="*/ 1379754 h 5440362"/>
              <a:gd name="connsiteX1444" fmla="*/ 783517 w 5092701"/>
              <a:gd name="connsiteY1444" fmla="*/ 1394046 h 5440362"/>
              <a:gd name="connsiteX1445" fmla="*/ 654678 w 5092701"/>
              <a:gd name="connsiteY1445" fmla="*/ 1427630 h 5440362"/>
              <a:gd name="connsiteX1446" fmla="*/ 634987 w 5092701"/>
              <a:gd name="connsiteY1446" fmla="*/ 1433018 h 5440362"/>
              <a:gd name="connsiteX1447" fmla="*/ 596683 w 5092701"/>
              <a:gd name="connsiteY1447" fmla="*/ 1442108 h 5440362"/>
              <a:gd name="connsiteX1448" fmla="*/ 528211 w 5092701"/>
              <a:gd name="connsiteY1448" fmla="*/ 1445644 h 5440362"/>
              <a:gd name="connsiteX1449" fmla="*/ 562032 w 5092701"/>
              <a:gd name="connsiteY1449" fmla="*/ 1418778 h 5440362"/>
              <a:gd name="connsiteX1450" fmla="*/ 626481 w 5092701"/>
              <a:gd name="connsiteY1450" fmla="*/ 1389560 h 5440362"/>
              <a:gd name="connsiteX1451" fmla="*/ 215744 w 5092701"/>
              <a:gd name="connsiteY1451" fmla="*/ 1460009 h 5440362"/>
              <a:gd name="connsiteX1452" fmla="*/ 262053 w 5092701"/>
              <a:gd name="connsiteY1452" fmla="*/ 1423583 h 5440362"/>
              <a:gd name="connsiteX1453" fmla="*/ 881575 w 5092701"/>
              <a:gd name="connsiteY1453" fmla="*/ 1232256 h 5440362"/>
              <a:gd name="connsiteX1454" fmla="*/ 979515 w 5092701"/>
              <a:gd name="connsiteY1454" fmla="*/ 1203259 h 5440362"/>
              <a:gd name="connsiteX1455" fmla="*/ 986856 w 5092701"/>
              <a:gd name="connsiteY1455" fmla="*/ 1201287 h 5440362"/>
              <a:gd name="connsiteX1456" fmla="*/ 1243324 w 5092701"/>
              <a:gd name="connsiteY1456" fmla="*/ 1132457 h 5440362"/>
              <a:gd name="connsiteX1457" fmla="*/ 1313929 w 5092701"/>
              <a:gd name="connsiteY1457" fmla="*/ 1104536 h 5440362"/>
              <a:gd name="connsiteX1458" fmla="*/ 1340567 w 5092701"/>
              <a:gd name="connsiteY1458" fmla="*/ 1094416 h 5440362"/>
              <a:gd name="connsiteX1459" fmla="*/ 1372124 w 5092701"/>
              <a:gd name="connsiteY1459" fmla="*/ 1084523 h 5440362"/>
              <a:gd name="connsiteX1460" fmla="*/ 1478177 w 5092701"/>
              <a:gd name="connsiteY1460" fmla="*/ 1044690 h 5440362"/>
              <a:gd name="connsiteX1461" fmla="*/ 829207 w 5092701"/>
              <a:gd name="connsiteY1461" fmla="*/ 1210852 h 5440362"/>
              <a:gd name="connsiteX1462" fmla="*/ 765350 w 5092701"/>
              <a:gd name="connsiteY1462" fmla="*/ 1228716 h 5440362"/>
              <a:gd name="connsiteX1463" fmla="*/ 752764 w 5092701"/>
              <a:gd name="connsiteY1463" fmla="*/ 1231313 h 5440362"/>
              <a:gd name="connsiteX1464" fmla="*/ 534176 w 5092701"/>
              <a:gd name="connsiteY1464" fmla="*/ 1289746 h 5440362"/>
              <a:gd name="connsiteX1465" fmla="*/ 749397 w 5092701"/>
              <a:gd name="connsiteY1465" fmla="*/ 1233179 h 5440362"/>
              <a:gd name="connsiteX1466" fmla="*/ 765350 w 5092701"/>
              <a:gd name="connsiteY1466" fmla="*/ 1228716 h 5440362"/>
              <a:gd name="connsiteX1467" fmla="*/ 871363 w 5092701"/>
              <a:gd name="connsiteY1467" fmla="*/ 1206841 h 5440362"/>
              <a:gd name="connsiteX1468" fmla="*/ 951656 w 5092701"/>
              <a:gd name="connsiteY1468" fmla="*/ 1190528 h 5440362"/>
              <a:gd name="connsiteX1469" fmla="*/ 897337 w 5092701"/>
              <a:gd name="connsiteY1469" fmla="*/ 1204430 h 5440362"/>
              <a:gd name="connsiteX1470" fmla="*/ 286536 w 5092701"/>
              <a:gd name="connsiteY1470" fmla="*/ 1347073 h 5440362"/>
              <a:gd name="connsiteX1471" fmla="*/ 1509928 w 5092701"/>
              <a:gd name="connsiteY1471" fmla="*/ 915859 h 5440362"/>
              <a:gd name="connsiteX1472" fmla="*/ 369520 w 5092701"/>
              <a:gd name="connsiteY1472" fmla="*/ 1280685 h 5440362"/>
              <a:gd name="connsiteX1473" fmla="*/ 608386 w 5092701"/>
              <a:gd name="connsiteY1473" fmla="*/ 1179426 h 5440362"/>
              <a:gd name="connsiteX1474" fmla="*/ 775940 w 5092701"/>
              <a:gd name="connsiteY1474" fmla="*/ 1099455 h 5440362"/>
              <a:gd name="connsiteX1475" fmla="*/ 1031561 w 5092701"/>
              <a:gd name="connsiteY1475" fmla="*/ 999251 h 5440362"/>
              <a:gd name="connsiteX1476" fmla="*/ 1283500 w 5092701"/>
              <a:gd name="connsiteY1476" fmla="*/ 861601 h 5440362"/>
              <a:gd name="connsiteX1477" fmla="*/ 1377062 w 5092701"/>
              <a:gd name="connsiteY1477" fmla="*/ 803550 h 5440362"/>
              <a:gd name="connsiteX1478" fmla="*/ 1705516 w 5092701"/>
              <a:gd name="connsiteY1478" fmla="*/ 548295 h 5440362"/>
              <a:gd name="connsiteX1479" fmla="*/ 1711380 w 5092701"/>
              <a:gd name="connsiteY1479" fmla="*/ 574395 h 5440362"/>
              <a:gd name="connsiteX1480" fmla="*/ 1789036 w 5092701"/>
              <a:gd name="connsiteY1480" fmla="*/ 497268 h 5440362"/>
              <a:gd name="connsiteX1481" fmla="*/ 1890140 w 5092701"/>
              <a:gd name="connsiteY1481" fmla="*/ 443981 h 5440362"/>
              <a:gd name="connsiteX1482" fmla="*/ 1872038 w 5092701"/>
              <a:gd name="connsiteY1482" fmla="*/ 467534 h 5440362"/>
              <a:gd name="connsiteX1483" fmla="*/ 1891536 w 5092701"/>
              <a:gd name="connsiteY1483" fmla="*/ 461344 h 5440362"/>
              <a:gd name="connsiteX1484" fmla="*/ 1900613 w 5092701"/>
              <a:gd name="connsiteY1484" fmla="*/ 470572 h 5440362"/>
              <a:gd name="connsiteX1485" fmla="*/ 1961327 w 5092701"/>
              <a:gd name="connsiteY1485" fmla="*/ 439156 h 5440362"/>
              <a:gd name="connsiteX1486" fmla="*/ 2293029 w 5092701"/>
              <a:gd name="connsiteY1486" fmla="*/ 329137 h 5440362"/>
              <a:gd name="connsiteX1487" fmla="*/ 2285514 w 5092701"/>
              <a:gd name="connsiteY1487" fmla="*/ 336600 h 5440362"/>
              <a:gd name="connsiteX1488" fmla="*/ 2967996 w 5092701"/>
              <a:gd name="connsiteY1488" fmla="*/ 161970 h 5440362"/>
              <a:gd name="connsiteX1489" fmla="*/ 3380884 w 5092701"/>
              <a:gd name="connsiteY1489" fmla="*/ 56452 h 5440362"/>
              <a:gd name="connsiteX1490" fmla="*/ 3456302 w 5092701"/>
              <a:gd name="connsiteY1490" fmla="*/ 38305 h 5440362"/>
              <a:gd name="connsiteX1491" fmla="*/ 3377907 w 5092701"/>
              <a:gd name="connsiteY1491" fmla="*/ 68530 h 5440362"/>
              <a:gd name="connsiteX1492" fmla="*/ 3365689 w 5092701"/>
              <a:gd name="connsiteY1492" fmla="*/ 72051 h 5440362"/>
              <a:gd name="connsiteX1493" fmla="*/ 3321163 w 5092701"/>
              <a:gd name="connsiteY1493" fmla="*/ 83843 h 5440362"/>
              <a:gd name="connsiteX1494" fmla="*/ 3289445 w 5092701"/>
              <a:gd name="connsiteY1494" fmla="*/ 93553 h 5440362"/>
              <a:gd name="connsiteX1495" fmla="*/ 3277392 w 5092701"/>
              <a:gd name="connsiteY1495" fmla="*/ 96403 h 5440362"/>
              <a:gd name="connsiteX1496" fmla="*/ 3188930 w 5092701"/>
              <a:gd name="connsiteY1496" fmla="*/ 121425 h 5440362"/>
              <a:gd name="connsiteX1497" fmla="*/ 3158370 w 5092701"/>
              <a:gd name="connsiteY1497" fmla="*/ 126439 h 5440362"/>
              <a:gd name="connsiteX1498" fmla="*/ 3146317 w 5092701"/>
              <a:gd name="connsiteY1498" fmla="*/ 129288 h 5440362"/>
              <a:gd name="connsiteX1499" fmla="*/ 3158370 w 5092701"/>
              <a:gd name="connsiteY1499" fmla="*/ 126439 h 5440362"/>
              <a:gd name="connsiteX1500" fmla="*/ 3188930 w 5092701"/>
              <a:gd name="connsiteY1500" fmla="*/ 121425 h 5440362"/>
              <a:gd name="connsiteX1501" fmla="*/ 3269877 w 5092701"/>
              <a:gd name="connsiteY1501" fmla="*/ 103867 h 5440362"/>
              <a:gd name="connsiteX1502" fmla="*/ 3198928 w 5092701"/>
              <a:gd name="connsiteY1502" fmla="*/ 130752 h 5440362"/>
              <a:gd name="connsiteX1503" fmla="*/ 3159767 w 5092701"/>
              <a:gd name="connsiteY1503" fmla="*/ 143802 h 5440362"/>
              <a:gd name="connsiteX1504" fmla="*/ 3433899 w 5092701"/>
              <a:gd name="connsiteY1504" fmla="*/ 79305 h 5440362"/>
              <a:gd name="connsiteX1505" fmla="*/ 3419862 w 5092701"/>
              <a:gd name="connsiteY1505" fmla="*/ 90206 h 5440362"/>
              <a:gd name="connsiteX1506" fmla="*/ 3512696 w 5092701"/>
              <a:gd name="connsiteY1506" fmla="*/ 70468 h 5440362"/>
              <a:gd name="connsiteX1507" fmla="*/ 3601158 w 5092701"/>
              <a:gd name="connsiteY1507" fmla="*/ 45446 h 5440362"/>
              <a:gd name="connsiteX1508" fmla="*/ 3776005 w 5092701"/>
              <a:gd name="connsiteY1508" fmla="*/ 0 h 544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Lst>
            <a:rect l="l" t="t" r="r" b="b"/>
            <a:pathLst>
              <a:path w="5092701" h="5440362">
                <a:moveTo>
                  <a:pt x="1798673" y="5374311"/>
                </a:moveTo>
                <a:lnTo>
                  <a:pt x="1676959" y="5387564"/>
                </a:lnTo>
                <a:cubicBezTo>
                  <a:pt x="1388877" y="5418713"/>
                  <a:pt x="1156840" y="5442428"/>
                  <a:pt x="1150645" y="5440220"/>
                </a:cubicBezTo>
                <a:cubicBezTo>
                  <a:pt x="1146870" y="5438269"/>
                  <a:pt x="1406314" y="5412468"/>
                  <a:pt x="1732148" y="5380767"/>
                </a:cubicBezTo>
                <a:close/>
                <a:moveTo>
                  <a:pt x="1160436" y="5336477"/>
                </a:moveTo>
                <a:cubicBezTo>
                  <a:pt x="1159559" y="5336826"/>
                  <a:pt x="1158942" y="5337470"/>
                  <a:pt x="1158694" y="5338476"/>
                </a:cubicBezTo>
                <a:cubicBezTo>
                  <a:pt x="1158694" y="5338476"/>
                  <a:pt x="1165621" y="5356428"/>
                  <a:pt x="1179588" y="5349650"/>
                </a:cubicBezTo>
                <a:cubicBezTo>
                  <a:pt x="1185440" y="5346055"/>
                  <a:pt x="1166574" y="5334031"/>
                  <a:pt x="1160436" y="5336477"/>
                </a:cubicBezTo>
                <a:close/>
                <a:moveTo>
                  <a:pt x="1270272" y="5311780"/>
                </a:moveTo>
                <a:cubicBezTo>
                  <a:pt x="1265732" y="5307166"/>
                  <a:pt x="1258052" y="5315301"/>
                  <a:pt x="1258052" y="5315301"/>
                </a:cubicBezTo>
                <a:cubicBezTo>
                  <a:pt x="1244156" y="5317955"/>
                  <a:pt x="1238585" y="5319686"/>
                  <a:pt x="1237893" y="5320635"/>
                </a:cubicBezTo>
                <a:cubicBezTo>
                  <a:pt x="1235817" y="5323480"/>
                  <a:pt x="1277646" y="5319278"/>
                  <a:pt x="1270272" y="5311780"/>
                </a:cubicBezTo>
                <a:close/>
                <a:moveTo>
                  <a:pt x="2991688" y="5255688"/>
                </a:moveTo>
                <a:cubicBezTo>
                  <a:pt x="2999442" y="5255438"/>
                  <a:pt x="3003440" y="5255591"/>
                  <a:pt x="3003292" y="5256188"/>
                </a:cubicBezTo>
                <a:cubicBezTo>
                  <a:pt x="3002735" y="5258454"/>
                  <a:pt x="2413429" y="5314753"/>
                  <a:pt x="1899686" y="5364507"/>
                </a:cubicBezTo>
                <a:lnTo>
                  <a:pt x="1798673" y="5374311"/>
                </a:lnTo>
                <a:lnTo>
                  <a:pt x="1824884" y="5371456"/>
                </a:lnTo>
                <a:cubicBezTo>
                  <a:pt x="1975908" y="5354900"/>
                  <a:pt x="2133869" y="5337257"/>
                  <a:pt x="2277542" y="5320836"/>
                </a:cubicBezTo>
                <a:lnTo>
                  <a:pt x="2391118" y="5307740"/>
                </a:lnTo>
                <a:lnTo>
                  <a:pt x="2410262" y="5305943"/>
                </a:lnTo>
                <a:cubicBezTo>
                  <a:pt x="2699096" y="5278954"/>
                  <a:pt x="2937412" y="5257442"/>
                  <a:pt x="2991688" y="5255688"/>
                </a:cubicBezTo>
                <a:close/>
                <a:moveTo>
                  <a:pt x="2099560" y="5255360"/>
                </a:moveTo>
                <a:cubicBezTo>
                  <a:pt x="2092046" y="5262824"/>
                  <a:pt x="2080984" y="5261648"/>
                  <a:pt x="2069002" y="5260374"/>
                </a:cubicBezTo>
                <a:cubicBezTo>
                  <a:pt x="2075524" y="5256936"/>
                  <a:pt x="2082969" y="5253596"/>
                  <a:pt x="2099560" y="5255360"/>
                </a:cubicBezTo>
                <a:close/>
                <a:moveTo>
                  <a:pt x="2104836" y="5251704"/>
                </a:moveTo>
                <a:cubicBezTo>
                  <a:pt x="2107862" y="5251423"/>
                  <a:pt x="2112240" y="5251888"/>
                  <a:pt x="2118232" y="5252526"/>
                </a:cubicBezTo>
                <a:cubicBezTo>
                  <a:pt x="2117074" y="5257222"/>
                  <a:pt x="2105092" y="5255948"/>
                  <a:pt x="2099560" y="5255360"/>
                </a:cubicBezTo>
                <a:cubicBezTo>
                  <a:pt x="2100140" y="5253012"/>
                  <a:pt x="2101812" y="5251984"/>
                  <a:pt x="2104836" y="5251704"/>
                </a:cubicBezTo>
                <a:close/>
                <a:moveTo>
                  <a:pt x="2148791" y="5247512"/>
                </a:moveTo>
                <a:cubicBezTo>
                  <a:pt x="2140354" y="5254878"/>
                  <a:pt x="2129293" y="5253702"/>
                  <a:pt x="2118232" y="5252526"/>
                </a:cubicBezTo>
                <a:cubicBezTo>
                  <a:pt x="2124754" y="5249088"/>
                  <a:pt x="2131278" y="5245649"/>
                  <a:pt x="2148791" y="5247512"/>
                </a:cubicBezTo>
                <a:close/>
                <a:moveTo>
                  <a:pt x="2179350" y="5242498"/>
                </a:moveTo>
                <a:cubicBezTo>
                  <a:pt x="2171835" y="5249963"/>
                  <a:pt x="2159851" y="5248688"/>
                  <a:pt x="2148791" y="5247512"/>
                </a:cubicBezTo>
                <a:cubicBezTo>
                  <a:pt x="2155314" y="5244074"/>
                  <a:pt x="2161837" y="5240636"/>
                  <a:pt x="2179350" y="5242498"/>
                </a:cubicBezTo>
                <a:close/>
                <a:moveTo>
                  <a:pt x="2184511" y="5238830"/>
                </a:moveTo>
                <a:cubicBezTo>
                  <a:pt x="2187422" y="5238536"/>
                  <a:pt x="2191570" y="5238977"/>
                  <a:pt x="2197100" y="5239566"/>
                </a:cubicBezTo>
                <a:cubicBezTo>
                  <a:pt x="2195942" y="5244263"/>
                  <a:pt x="2184881" y="5243087"/>
                  <a:pt x="2179350" y="5242498"/>
                </a:cubicBezTo>
                <a:cubicBezTo>
                  <a:pt x="2179929" y="5240150"/>
                  <a:pt x="2181601" y="5239123"/>
                  <a:pt x="2184511" y="5238830"/>
                </a:cubicBezTo>
                <a:close/>
                <a:moveTo>
                  <a:pt x="2201886" y="5236459"/>
                </a:moveTo>
                <a:cubicBezTo>
                  <a:pt x="2204314" y="5236201"/>
                  <a:pt x="2207310" y="5236520"/>
                  <a:pt x="2210075" y="5236813"/>
                </a:cubicBezTo>
                <a:cubicBezTo>
                  <a:pt x="2209083" y="5240839"/>
                  <a:pt x="2203552" y="5240252"/>
                  <a:pt x="2197100" y="5239566"/>
                </a:cubicBezTo>
                <a:cubicBezTo>
                  <a:pt x="2197596" y="5237552"/>
                  <a:pt x="2199457" y="5236717"/>
                  <a:pt x="2201886" y="5236459"/>
                </a:cubicBezTo>
                <a:close/>
                <a:moveTo>
                  <a:pt x="2215092" y="5233732"/>
                </a:moveTo>
                <a:cubicBezTo>
                  <a:pt x="2217980" y="5233523"/>
                  <a:pt x="2222128" y="5233964"/>
                  <a:pt x="2227659" y="5234553"/>
                </a:cubicBezTo>
                <a:cubicBezTo>
                  <a:pt x="2226667" y="5238578"/>
                  <a:pt x="2215605" y="5237402"/>
                  <a:pt x="2210075" y="5236813"/>
                </a:cubicBezTo>
                <a:cubicBezTo>
                  <a:pt x="2210571" y="5234801"/>
                  <a:pt x="2212202" y="5233942"/>
                  <a:pt x="2215092" y="5233732"/>
                </a:cubicBezTo>
                <a:close/>
                <a:moveTo>
                  <a:pt x="2232099" y="5231409"/>
                </a:moveTo>
                <a:cubicBezTo>
                  <a:pt x="2234412" y="5231138"/>
                  <a:pt x="2237408" y="5231457"/>
                  <a:pt x="2240634" y="5231801"/>
                </a:cubicBezTo>
                <a:cubicBezTo>
                  <a:pt x="2233189" y="5235141"/>
                  <a:pt x="2233189" y="5235141"/>
                  <a:pt x="2227659" y="5234553"/>
                </a:cubicBezTo>
                <a:cubicBezTo>
                  <a:pt x="2228155" y="5232539"/>
                  <a:pt x="2229786" y="5231680"/>
                  <a:pt x="2232099" y="5231409"/>
                </a:cubicBezTo>
                <a:close/>
                <a:moveTo>
                  <a:pt x="2245650" y="5228719"/>
                </a:moveTo>
                <a:cubicBezTo>
                  <a:pt x="2248539" y="5228509"/>
                  <a:pt x="2252687" y="5228950"/>
                  <a:pt x="2258218" y="5229539"/>
                </a:cubicBezTo>
                <a:cubicBezTo>
                  <a:pt x="2251695" y="5232977"/>
                  <a:pt x="2246165" y="5232389"/>
                  <a:pt x="2240634" y="5231801"/>
                </a:cubicBezTo>
                <a:cubicBezTo>
                  <a:pt x="2241130" y="5229788"/>
                  <a:pt x="2242762" y="5228928"/>
                  <a:pt x="2245650" y="5228719"/>
                </a:cubicBezTo>
                <a:close/>
                <a:moveTo>
                  <a:pt x="2260729" y="5225588"/>
                </a:moveTo>
                <a:cubicBezTo>
                  <a:pt x="2262372" y="5225161"/>
                  <a:pt x="2265367" y="5225479"/>
                  <a:pt x="2271359" y="5226116"/>
                </a:cubicBezTo>
                <a:cubicBezTo>
                  <a:pt x="2263749" y="5230127"/>
                  <a:pt x="2263749" y="5230127"/>
                  <a:pt x="2258218" y="5229539"/>
                </a:cubicBezTo>
                <a:cubicBezTo>
                  <a:pt x="2258797" y="5227190"/>
                  <a:pt x="2259086" y="5226017"/>
                  <a:pt x="2260729" y="5225588"/>
                </a:cubicBezTo>
                <a:close/>
                <a:moveTo>
                  <a:pt x="2299173" y="5224951"/>
                </a:moveTo>
                <a:lnTo>
                  <a:pt x="2298666" y="5225663"/>
                </a:lnTo>
                <a:lnTo>
                  <a:pt x="2298259" y="5226233"/>
                </a:lnTo>
                <a:close/>
                <a:moveTo>
                  <a:pt x="2301918" y="5221103"/>
                </a:moveTo>
                <a:lnTo>
                  <a:pt x="2299173" y="5224951"/>
                </a:lnTo>
                <a:lnTo>
                  <a:pt x="2300698" y="5222812"/>
                </a:lnTo>
                <a:close/>
                <a:moveTo>
                  <a:pt x="2551292" y="5153879"/>
                </a:moveTo>
                <a:lnTo>
                  <a:pt x="2550737" y="5154342"/>
                </a:lnTo>
                <a:lnTo>
                  <a:pt x="2551136" y="5154009"/>
                </a:lnTo>
                <a:close/>
                <a:moveTo>
                  <a:pt x="2560687" y="5146020"/>
                </a:moveTo>
                <a:lnTo>
                  <a:pt x="2552197" y="5153122"/>
                </a:lnTo>
                <a:lnTo>
                  <a:pt x="2551292" y="5153879"/>
                </a:lnTo>
                <a:lnTo>
                  <a:pt x="2554187" y="5151457"/>
                </a:lnTo>
                <a:close/>
                <a:moveTo>
                  <a:pt x="1347823" y="5144187"/>
                </a:moveTo>
                <a:lnTo>
                  <a:pt x="1349733" y="5144748"/>
                </a:lnTo>
                <a:lnTo>
                  <a:pt x="1352834" y="5145659"/>
                </a:lnTo>
                <a:close/>
                <a:moveTo>
                  <a:pt x="1343531" y="5142927"/>
                </a:moveTo>
                <a:lnTo>
                  <a:pt x="1344564" y="5143230"/>
                </a:lnTo>
                <a:lnTo>
                  <a:pt x="1347823" y="5144187"/>
                </a:lnTo>
                <a:lnTo>
                  <a:pt x="1346503" y="5143800"/>
                </a:lnTo>
                <a:close/>
                <a:moveTo>
                  <a:pt x="2565206" y="5142510"/>
                </a:moveTo>
                <a:lnTo>
                  <a:pt x="2564717" y="5142890"/>
                </a:lnTo>
                <a:lnTo>
                  <a:pt x="2560687" y="5146020"/>
                </a:lnTo>
                <a:lnTo>
                  <a:pt x="2562661" y="5144486"/>
                </a:lnTo>
                <a:close/>
                <a:moveTo>
                  <a:pt x="2566609" y="5141420"/>
                </a:moveTo>
                <a:lnTo>
                  <a:pt x="2565206" y="5142510"/>
                </a:lnTo>
                <a:lnTo>
                  <a:pt x="2565951" y="5141931"/>
                </a:lnTo>
                <a:close/>
                <a:moveTo>
                  <a:pt x="1243073" y="5138119"/>
                </a:moveTo>
                <a:cubicBezTo>
                  <a:pt x="1241915" y="5142816"/>
                  <a:pt x="1230855" y="5141640"/>
                  <a:pt x="1230855" y="5141640"/>
                </a:cubicBezTo>
                <a:cubicBezTo>
                  <a:pt x="1229241" y="5141469"/>
                  <a:pt x="1229199" y="5141163"/>
                  <a:pt x="1230041" y="5140800"/>
                </a:cubicBezTo>
                <a:cubicBezTo>
                  <a:pt x="1232571" y="5139713"/>
                  <a:pt x="1243073" y="5138119"/>
                  <a:pt x="1243073" y="5138119"/>
                </a:cubicBezTo>
                <a:close/>
                <a:moveTo>
                  <a:pt x="2585663" y="4997144"/>
                </a:moveTo>
                <a:cubicBezTo>
                  <a:pt x="2551078" y="4997680"/>
                  <a:pt x="2491031" y="5002756"/>
                  <a:pt x="2496047" y="4999675"/>
                </a:cubicBezTo>
                <a:cubicBezTo>
                  <a:pt x="2477305" y="5006633"/>
                  <a:pt x="2612710" y="5008001"/>
                  <a:pt x="2608408" y="4998592"/>
                </a:cubicBezTo>
                <a:cubicBezTo>
                  <a:pt x="2605890" y="4997291"/>
                  <a:pt x="2597191" y="4996965"/>
                  <a:pt x="2585663" y="4997144"/>
                </a:cubicBezTo>
                <a:close/>
                <a:moveTo>
                  <a:pt x="3670756" y="4980685"/>
                </a:moveTo>
                <a:lnTo>
                  <a:pt x="3673166" y="4981393"/>
                </a:lnTo>
                <a:lnTo>
                  <a:pt x="3673727" y="4981558"/>
                </a:lnTo>
                <a:lnTo>
                  <a:pt x="3675027" y="4981939"/>
                </a:lnTo>
                <a:lnTo>
                  <a:pt x="3680058" y="4983417"/>
                </a:lnTo>
                <a:lnTo>
                  <a:pt x="3676957" y="4982506"/>
                </a:lnTo>
                <a:lnTo>
                  <a:pt x="3675027" y="4981939"/>
                </a:lnTo>
                <a:lnTo>
                  <a:pt x="3673166" y="4981393"/>
                </a:lnTo>
                <a:lnTo>
                  <a:pt x="3671789" y="4980988"/>
                </a:lnTo>
                <a:close/>
                <a:moveTo>
                  <a:pt x="2139397" y="4978636"/>
                </a:moveTo>
                <a:lnTo>
                  <a:pt x="2140842" y="4978657"/>
                </a:lnTo>
                <a:lnTo>
                  <a:pt x="2140731" y="4978689"/>
                </a:lnTo>
                <a:cubicBezTo>
                  <a:pt x="2137035" y="4978813"/>
                  <a:pt x="2135411" y="4978829"/>
                  <a:pt x="2135356" y="4978799"/>
                </a:cubicBezTo>
                <a:cubicBezTo>
                  <a:pt x="2135302" y="4978770"/>
                  <a:pt x="2136815" y="4978694"/>
                  <a:pt x="2139397" y="4978636"/>
                </a:cubicBezTo>
                <a:close/>
                <a:moveTo>
                  <a:pt x="2618325" y="4950571"/>
                </a:moveTo>
                <a:cubicBezTo>
                  <a:pt x="2618254" y="4950499"/>
                  <a:pt x="2616907" y="4950628"/>
                  <a:pt x="2614443" y="4950933"/>
                </a:cubicBezTo>
                <a:lnTo>
                  <a:pt x="2613999" y="4950992"/>
                </a:lnTo>
                <a:lnTo>
                  <a:pt x="2433932" y="4968510"/>
                </a:lnTo>
                <a:cubicBezTo>
                  <a:pt x="2429836" y="4964975"/>
                  <a:pt x="2293649" y="4996547"/>
                  <a:pt x="2290363" y="4998909"/>
                </a:cubicBezTo>
                <a:cubicBezTo>
                  <a:pt x="2289405" y="4999598"/>
                  <a:pt x="2540351" y="4961189"/>
                  <a:pt x="2603862" y="4952349"/>
                </a:cubicBezTo>
                <a:lnTo>
                  <a:pt x="2613999" y="4950992"/>
                </a:lnTo>
                <a:close/>
                <a:moveTo>
                  <a:pt x="3986456" y="4907527"/>
                </a:moveTo>
                <a:cubicBezTo>
                  <a:pt x="3987854" y="4907375"/>
                  <a:pt x="3988108" y="4907471"/>
                  <a:pt x="3987454" y="4907762"/>
                </a:cubicBezTo>
                <a:cubicBezTo>
                  <a:pt x="3983095" y="4909706"/>
                  <a:pt x="3938353" y="4920334"/>
                  <a:pt x="3922710" y="4923835"/>
                </a:cubicBezTo>
                <a:cubicBezTo>
                  <a:pt x="3867878" y="4935220"/>
                  <a:pt x="3815672" y="4955145"/>
                  <a:pt x="3765449" y="4967019"/>
                </a:cubicBezTo>
                <a:cubicBezTo>
                  <a:pt x="3679066" y="4987443"/>
                  <a:pt x="3790477" y="4961418"/>
                  <a:pt x="3801468" y="4966718"/>
                </a:cubicBezTo>
                <a:cubicBezTo>
                  <a:pt x="3817068" y="4972508"/>
                  <a:pt x="3768759" y="4980454"/>
                  <a:pt x="3755784" y="4983207"/>
                </a:cubicBezTo>
                <a:cubicBezTo>
                  <a:pt x="3730755" y="4988809"/>
                  <a:pt x="3701188" y="4989795"/>
                  <a:pt x="3694665" y="4993234"/>
                </a:cubicBezTo>
                <a:cubicBezTo>
                  <a:pt x="3689135" y="4992646"/>
                  <a:pt x="3692516" y="5001957"/>
                  <a:pt x="3699039" y="4998519"/>
                </a:cubicBezTo>
                <a:cubicBezTo>
                  <a:pt x="3623716" y="5020118"/>
                  <a:pt x="3526343" y="5035242"/>
                  <a:pt x="3421360" y="5054376"/>
                </a:cubicBezTo>
                <a:cubicBezTo>
                  <a:pt x="3237673" y="5085799"/>
                  <a:pt x="3059283" y="5122605"/>
                  <a:pt x="2868153" y="5157368"/>
                </a:cubicBezTo>
                <a:cubicBezTo>
                  <a:pt x="2782762" y="5173766"/>
                  <a:pt x="2634008" y="5205461"/>
                  <a:pt x="2559345" y="5197521"/>
                </a:cubicBezTo>
                <a:cubicBezTo>
                  <a:pt x="2592054" y="5183784"/>
                  <a:pt x="2639135" y="5184659"/>
                  <a:pt x="2671843" y="5170922"/>
                </a:cubicBezTo>
                <a:cubicBezTo>
                  <a:pt x="2654330" y="5169060"/>
                  <a:pt x="2537222" y="5195169"/>
                  <a:pt x="2529374" y="5177120"/>
                </a:cubicBezTo>
                <a:cubicBezTo>
                  <a:pt x="2529374" y="5177120"/>
                  <a:pt x="2547880" y="5174955"/>
                  <a:pt x="2548872" y="5170930"/>
                </a:cubicBezTo>
                <a:cubicBezTo>
                  <a:pt x="2602711" y="5163571"/>
                  <a:pt x="2665909" y="5148945"/>
                  <a:pt x="2708687" y="5140411"/>
                </a:cubicBezTo>
                <a:lnTo>
                  <a:pt x="3255372" y="5040857"/>
                </a:lnTo>
                <a:cubicBezTo>
                  <a:pt x="3482827" y="4996874"/>
                  <a:pt x="3702769" y="4960354"/>
                  <a:pt x="3936678" y="4917057"/>
                </a:cubicBezTo>
                <a:cubicBezTo>
                  <a:pt x="3967780" y="4910682"/>
                  <a:pt x="3982262" y="4907985"/>
                  <a:pt x="3986456" y="4907527"/>
                </a:cubicBezTo>
                <a:close/>
                <a:moveTo>
                  <a:pt x="2218552" y="4858823"/>
                </a:moveTo>
                <a:lnTo>
                  <a:pt x="2247546" y="4858854"/>
                </a:lnTo>
                <a:lnTo>
                  <a:pt x="2246901" y="4862034"/>
                </a:lnTo>
                <a:lnTo>
                  <a:pt x="2133866" y="4865952"/>
                </a:lnTo>
                <a:cubicBezTo>
                  <a:pt x="2137210" y="4863898"/>
                  <a:pt x="2177391" y="4860232"/>
                  <a:pt x="2218552" y="4858823"/>
                </a:cubicBezTo>
                <a:close/>
                <a:moveTo>
                  <a:pt x="1291496" y="4842820"/>
                </a:moveTo>
                <a:lnTo>
                  <a:pt x="1233742" y="4853405"/>
                </a:lnTo>
                <a:cubicBezTo>
                  <a:pt x="981254" y="4899726"/>
                  <a:pt x="645159" y="4961823"/>
                  <a:pt x="646227" y="4961311"/>
                </a:cubicBezTo>
                <a:cubicBezTo>
                  <a:pt x="649432" y="4959776"/>
                  <a:pt x="993010" y="4896478"/>
                  <a:pt x="1251074" y="4850065"/>
                </a:cubicBezTo>
                <a:close/>
                <a:moveTo>
                  <a:pt x="1525606" y="4802269"/>
                </a:moveTo>
                <a:lnTo>
                  <a:pt x="1515289" y="4803784"/>
                </a:lnTo>
                <a:cubicBezTo>
                  <a:pt x="1485013" y="4808519"/>
                  <a:pt x="1414265" y="4820882"/>
                  <a:pt x="1325502" y="4836726"/>
                </a:cubicBezTo>
                <a:lnTo>
                  <a:pt x="1291496" y="4842820"/>
                </a:lnTo>
                <a:lnTo>
                  <a:pt x="1306559" y="4840059"/>
                </a:lnTo>
                <a:cubicBezTo>
                  <a:pt x="1422339" y="4818868"/>
                  <a:pt x="1506698" y="4803580"/>
                  <a:pt x="1507040" y="4803993"/>
                </a:cubicBezTo>
                <a:close/>
                <a:moveTo>
                  <a:pt x="1531241" y="4801745"/>
                </a:moveTo>
                <a:lnTo>
                  <a:pt x="1525606" y="4802269"/>
                </a:lnTo>
                <a:lnTo>
                  <a:pt x="1526950" y="4802071"/>
                </a:lnTo>
                <a:cubicBezTo>
                  <a:pt x="1529643" y="4801725"/>
                  <a:pt x="1531108" y="4801610"/>
                  <a:pt x="1531241" y="4801745"/>
                </a:cubicBezTo>
                <a:close/>
                <a:moveTo>
                  <a:pt x="2486297" y="4711057"/>
                </a:moveTo>
                <a:cubicBezTo>
                  <a:pt x="2493777" y="4711531"/>
                  <a:pt x="2503128" y="4712528"/>
                  <a:pt x="2512245" y="4713758"/>
                </a:cubicBezTo>
                <a:lnTo>
                  <a:pt x="2519553" y="4714980"/>
                </a:lnTo>
                <a:lnTo>
                  <a:pt x="2511663" y="4714994"/>
                </a:lnTo>
                <a:cubicBezTo>
                  <a:pt x="2482337" y="4714646"/>
                  <a:pt x="2459330" y="4713758"/>
                  <a:pt x="2461000" y="4712655"/>
                </a:cubicBezTo>
                <a:cubicBezTo>
                  <a:pt x="2461558" y="4712287"/>
                  <a:pt x="2464857" y="4711894"/>
                  <a:pt x="2471578" y="4711490"/>
                </a:cubicBezTo>
                <a:cubicBezTo>
                  <a:pt x="2473209" y="4710631"/>
                  <a:pt x="2478817" y="4710583"/>
                  <a:pt x="2486297" y="4711057"/>
                </a:cubicBezTo>
                <a:close/>
                <a:moveTo>
                  <a:pt x="4489294" y="4578506"/>
                </a:moveTo>
                <a:cubicBezTo>
                  <a:pt x="4489025" y="4579597"/>
                  <a:pt x="4488495" y="4580251"/>
                  <a:pt x="4487774" y="4580552"/>
                </a:cubicBezTo>
                <a:lnTo>
                  <a:pt x="4487026" y="4580533"/>
                </a:lnTo>
                <a:close/>
                <a:moveTo>
                  <a:pt x="4529369" y="4484989"/>
                </a:moveTo>
                <a:lnTo>
                  <a:pt x="4541352" y="4486263"/>
                </a:lnTo>
                <a:cubicBezTo>
                  <a:pt x="4540360" y="4490289"/>
                  <a:pt x="4533907" y="4489603"/>
                  <a:pt x="4528376" y="4489015"/>
                </a:cubicBezTo>
                <a:close/>
                <a:moveTo>
                  <a:pt x="4542510" y="4481566"/>
                </a:moveTo>
                <a:lnTo>
                  <a:pt x="4548040" y="4482154"/>
                </a:lnTo>
                <a:cubicBezTo>
                  <a:pt x="4548040" y="4482154"/>
                  <a:pt x="4546882" y="4486851"/>
                  <a:pt x="4541352" y="4486263"/>
                </a:cubicBezTo>
                <a:close/>
                <a:moveTo>
                  <a:pt x="4672062" y="4280407"/>
                </a:moveTo>
                <a:cubicBezTo>
                  <a:pt x="4671351" y="4278792"/>
                  <a:pt x="4668491" y="4278402"/>
                  <a:pt x="4661986" y="4280809"/>
                </a:cubicBezTo>
                <a:lnTo>
                  <a:pt x="4660829" y="4285506"/>
                </a:lnTo>
                <a:cubicBezTo>
                  <a:pt x="4656984" y="4301107"/>
                  <a:pt x="4674194" y="4285249"/>
                  <a:pt x="4672062" y="4280407"/>
                </a:cubicBezTo>
                <a:close/>
                <a:moveTo>
                  <a:pt x="4895797" y="3973084"/>
                </a:moveTo>
                <a:cubicBezTo>
                  <a:pt x="4887501" y="3972202"/>
                  <a:pt x="4864475" y="3977113"/>
                  <a:pt x="4854977" y="3983268"/>
                </a:cubicBezTo>
                <a:cubicBezTo>
                  <a:pt x="4851810" y="3985321"/>
                  <a:pt x="4850147" y="3987510"/>
                  <a:pt x="4851034" y="3989671"/>
                </a:cubicBezTo>
                <a:cubicBezTo>
                  <a:pt x="4852026" y="3985646"/>
                  <a:pt x="4913714" y="3996336"/>
                  <a:pt x="4923309" y="3984273"/>
                </a:cubicBezTo>
                <a:cubicBezTo>
                  <a:pt x="4926286" y="3972194"/>
                  <a:pt x="4914302" y="3970922"/>
                  <a:pt x="4895797" y="3973084"/>
                </a:cubicBezTo>
                <a:close/>
                <a:moveTo>
                  <a:pt x="4934679" y="3962539"/>
                </a:moveTo>
                <a:cubicBezTo>
                  <a:pt x="4931860" y="3962578"/>
                  <a:pt x="4928590" y="3963295"/>
                  <a:pt x="4927163" y="3964499"/>
                </a:cubicBezTo>
                <a:cubicBezTo>
                  <a:pt x="4926211" y="3965302"/>
                  <a:pt x="4926078" y="3966321"/>
                  <a:pt x="4927443" y="3967498"/>
                </a:cubicBezTo>
                <a:lnTo>
                  <a:pt x="4939497" y="3964648"/>
                </a:lnTo>
                <a:cubicBezTo>
                  <a:pt x="4939869" y="3963138"/>
                  <a:pt x="4937499" y="3962499"/>
                  <a:pt x="4934679" y="3962539"/>
                </a:cubicBezTo>
                <a:close/>
                <a:moveTo>
                  <a:pt x="5039980" y="3843342"/>
                </a:moveTo>
                <a:cubicBezTo>
                  <a:pt x="5037302" y="3843275"/>
                  <a:pt x="5034281" y="3843390"/>
                  <a:pt x="5032905" y="3844115"/>
                </a:cubicBezTo>
                <a:cubicBezTo>
                  <a:pt x="5031988" y="3844599"/>
                  <a:pt x="5031802" y="3845354"/>
                  <a:pt x="5032936" y="3846507"/>
                </a:cubicBezTo>
                <a:lnTo>
                  <a:pt x="5044990" y="3843657"/>
                </a:lnTo>
                <a:cubicBezTo>
                  <a:pt x="5044990" y="3843657"/>
                  <a:pt x="5042657" y="3843409"/>
                  <a:pt x="5039980" y="3843342"/>
                </a:cubicBezTo>
                <a:close/>
                <a:moveTo>
                  <a:pt x="2547796" y="3819977"/>
                </a:moveTo>
                <a:cubicBezTo>
                  <a:pt x="2543141" y="3819841"/>
                  <a:pt x="2538258" y="3820491"/>
                  <a:pt x="2535709" y="3821657"/>
                </a:cubicBezTo>
                <a:cubicBezTo>
                  <a:pt x="2534011" y="3822433"/>
                  <a:pt x="2533349" y="3823439"/>
                  <a:pt x="2534484" y="3824592"/>
                </a:cubicBezTo>
                <a:lnTo>
                  <a:pt x="2558520" y="3823017"/>
                </a:lnTo>
                <a:cubicBezTo>
                  <a:pt x="2556880" y="3821035"/>
                  <a:pt x="2552452" y="3820112"/>
                  <a:pt x="2547796" y="3819977"/>
                </a:cubicBezTo>
                <a:close/>
                <a:moveTo>
                  <a:pt x="2522047" y="3812758"/>
                </a:moveTo>
                <a:cubicBezTo>
                  <a:pt x="2518360" y="3812741"/>
                  <a:pt x="2514652" y="3813485"/>
                  <a:pt x="2512866" y="3814795"/>
                </a:cubicBezTo>
                <a:cubicBezTo>
                  <a:pt x="2511675" y="3815669"/>
                  <a:pt x="2511339" y="3816795"/>
                  <a:pt x="2512431" y="3818116"/>
                </a:cubicBezTo>
                <a:lnTo>
                  <a:pt x="2531103" y="3815282"/>
                </a:lnTo>
                <a:cubicBezTo>
                  <a:pt x="2529401" y="3813551"/>
                  <a:pt x="2525735" y="3812774"/>
                  <a:pt x="2522047" y="3812758"/>
                </a:cubicBezTo>
                <a:close/>
                <a:moveTo>
                  <a:pt x="2216422" y="3767525"/>
                </a:moveTo>
                <a:cubicBezTo>
                  <a:pt x="2214230" y="3767651"/>
                  <a:pt x="2211421" y="3768522"/>
                  <a:pt x="2209391" y="3769742"/>
                </a:cubicBezTo>
                <a:cubicBezTo>
                  <a:pt x="2208038" y="3770556"/>
                  <a:pt x="2207030" y="3771525"/>
                  <a:pt x="2206782" y="3772532"/>
                </a:cubicBezTo>
                <a:cubicBezTo>
                  <a:pt x="2206782" y="3772532"/>
                  <a:pt x="2225288" y="3770368"/>
                  <a:pt x="2219757" y="3769780"/>
                </a:cubicBezTo>
                <a:cubicBezTo>
                  <a:pt x="2220191" y="3768019"/>
                  <a:pt x="2218615" y="3767399"/>
                  <a:pt x="2216422" y="3767525"/>
                </a:cubicBezTo>
                <a:close/>
                <a:moveTo>
                  <a:pt x="2020165" y="3755221"/>
                </a:moveTo>
                <a:cubicBezTo>
                  <a:pt x="2018139" y="3755345"/>
                  <a:pt x="2015550" y="3756135"/>
                  <a:pt x="2013669" y="3757290"/>
                </a:cubicBezTo>
                <a:cubicBezTo>
                  <a:pt x="2012415" y="3758062"/>
                  <a:pt x="2011475" y="3758994"/>
                  <a:pt x="2011227" y="3760000"/>
                </a:cubicBezTo>
                <a:cubicBezTo>
                  <a:pt x="2016758" y="3760588"/>
                  <a:pt x="2028811" y="3757739"/>
                  <a:pt x="2023281" y="3757151"/>
                </a:cubicBezTo>
                <a:cubicBezTo>
                  <a:pt x="2023653" y="3755641"/>
                  <a:pt x="2022190" y="3755098"/>
                  <a:pt x="2020165" y="3755221"/>
                </a:cubicBezTo>
                <a:close/>
                <a:moveTo>
                  <a:pt x="4993740" y="3744560"/>
                </a:moveTo>
                <a:cubicBezTo>
                  <a:pt x="4992748" y="3748586"/>
                  <a:pt x="4981686" y="3747410"/>
                  <a:pt x="4981686" y="3747410"/>
                </a:cubicBezTo>
                <a:cubicBezTo>
                  <a:pt x="4980073" y="3747238"/>
                  <a:pt x="4980020" y="3746975"/>
                  <a:pt x="4980847" y="3746675"/>
                </a:cubicBezTo>
                <a:cubicBezTo>
                  <a:pt x="4983330" y="3745777"/>
                  <a:pt x="4993740" y="3744560"/>
                  <a:pt x="4993740" y="3744560"/>
                </a:cubicBezTo>
                <a:close/>
                <a:moveTo>
                  <a:pt x="2247263" y="3736677"/>
                </a:moveTo>
                <a:cubicBezTo>
                  <a:pt x="2243293" y="3736594"/>
                  <a:pt x="2239019" y="3737205"/>
                  <a:pt x="2236101" y="3738251"/>
                </a:cubicBezTo>
                <a:cubicBezTo>
                  <a:pt x="2234155" y="3738948"/>
                  <a:pt x="2232812" y="3739838"/>
                  <a:pt x="2232565" y="3740844"/>
                </a:cubicBezTo>
                <a:cubicBezTo>
                  <a:pt x="2238095" y="3741432"/>
                  <a:pt x="2262132" y="3739856"/>
                  <a:pt x="2256601" y="3739269"/>
                </a:cubicBezTo>
                <a:cubicBezTo>
                  <a:pt x="2254899" y="3737538"/>
                  <a:pt x="2251233" y="3736761"/>
                  <a:pt x="2247263" y="3736677"/>
                </a:cubicBezTo>
                <a:close/>
                <a:moveTo>
                  <a:pt x="1960326" y="3735812"/>
                </a:moveTo>
                <a:cubicBezTo>
                  <a:pt x="1958130" y="3735954"/>
                  <a:pt x="1955329" y="3736794"/>
                  <a:pt x="1953283" y="3738077"/>
                </a:cubicBezTo>
                <a:cubicBezTo>
                  <a:pt x="1951920" y="3738933"/>
                  <a:pt x="1950892" y="3739985"/>
                  <a:pt x="1950602" y="3741159"/>
                </a:cubicBezTo>
                <a:cubicBezTo>
                  <a:pt x="1957055" y="3741845"/>
                  <a:pt x="1969273" y="3738325"/>
                  <a:pt x="1963743" y="3737736"/>
                </a:cubicBezTo>
                <a:cubicBezTo>
                  <a:pt x="1964115" y="3736227"/>
                  <a:pt x="1962523" y="3735670"/>
                  <a:pt x="1960326" y="3735812"/>
                </a:cubicBezTo>
                <a:close/>
                <a:moveTo>
                  <a:pt x="2225611" y="3730244"/>
                </a:moveTo>
                <a:cubicBezTo>
                  <a:pt x="2223423" y="3730350"/>
                  <a:pt x="2220640" y="3731119"/>
                  <a:pt x="2218629" y="3732261"/>
                </a:cubicBezTo>
                <a:cubicBezTo>
                  <a:pt x="2217288" y="3733022"/>
                  <a:pt x="2216291" y="3733950"/>
                  <a:pt x="2216043" y="3734955"/>
                </a:cubicBezTo>
                <a:cubicBezTo>
                  <a:pt x="2216043" y="3734955"/>
                  <a:pt x="2234549" y="3732792"/>
                  <a:pt x="2229019" y="3732204"/>
                </a:cubicBezTo>
                <a:cubicBezTo>
                  <a:pt x="2229391" y="3730695"/>
                  <a:pt x="2227799" y="3730138"/>
                  <a:pt x="2225611" y="3730244"/>
                </a:cubicBezTo>
                <a:close/>
                <a:moveTo>
                  <a:pt x="2192498" y="3722592"/>
                </a:moveTo>
                <a:cubicBezTo>
                  <a:pt x="2190310" y="3722698"/>
                  <a:pt x="2187526" y="3723467"/>
                  <a:pt x="2185516" y="3724609"/>
                </a:cubicBezTo>
                <a:cubicBezTo>
                  <a:pt x="2184175" y="3725369"/>
                  <a:pt x="2183178" y="3726296"/>
                  <a:pt x="2182930" y="3727303"/>
                </a:cubicBezTo>
                <a:cubicBezTo>
                  <a:pt x="2182930" y="3727303"/>
                  <a:pt x="2201436" y="3725139"/>
                  <a:pt x="2195906" y="3724551"/>
                </a:cubicBezTo>
                <a:cubicBezTo>
                  <a:pt x="2196278" y="3723042"/>
                  <a:pt x="2194685" y="3722485"/>
                  <a:pt x="2192498" y="3722592"/>
                </a:cubicBezTo>
                <a:close/>
                <a:moveTo>
                  <a:pt x="2174299" y="3716222"/>
                </a:moveTo>
                <a:cubicBezTo>
                  <a:pt x="2171135" y="3716244"/>
                  <a:pt x="2167159" y="3716992"/>
                  <a:pt x="2164351" y="3718129"/>
                </a:cubicBezTo>
                <a:cubicBezTo>
                  <a:pt x="2162480" y="3718888"/>
                  <a:pt x="2161126" y="3719821"/>
                  <a:pt x="2160879" y="3720826"/>
                </a:cubicBezTo>
                <a:cubicBezTo>
                  <a:pt x="2167331" y="3721513"/>
                  <a:pt x="2184914" y="3719251"/>
                  <a:pt x="2179385" y="3718663"/>
                </a:cubicBezTo>
                <a:cubicBezTo>
                  <a:pt x="2179819" y="3716901"/>
                  <a:pt x="2177464" y="3716199"/>
                  <a:pt x="2174299" y="3716222"/>
                </a:cubicBezTo>
                <a:close/>
                <a:moveTo>
                  <a:pt x="5019820" y="3715562"/>
                </a:moveTo>
                <a:cubicBezTo>
                  <a:pt x="5021174" y="3720321"/>
                  <a:pt x="5007074" y="3736511"/>
                  <a:pt x="5010919" y="3720909"/>
                </a:cubicBezTo>
                <a:lnTo>
                  <a:pt x="5012078" y="3716212"/>
                </a:lnTo>
                <a:cubicBezTo>
                  <a:pt x="5017200" y="3713658"/>
                  <a:pt x="5019369" y="3713975"/>
                  <a:pt x="5019820" y="3715562"/>
                </a:cubicBezTo>
                <a:close/>
                <a:moveTo>
                  <a:pt x="1768385" y="3715546"/>
                </a:moveTo>
                <a:cubicBezTo>
                  <a:pt x="1765008" y="3715141"/>
                  <a:pt x="1763277" y="3715387"/>
                  <a:pt x="1763720" y="3716467"/>
                </a:cubicBezTo>
                <a:lnTo>
                  <a:pt x="1834319" y="3737057"/>
                </a:lnTo>
                <a:cubicBezTo>
                  <a:pt x="1986437" y="3787662"/>
                  <a:pt x="2133261" y="3832884"/>
                  <a:pt x="2299583" y="3871915"/>
                </a:cubicBezTo>
                <a:cubicBezTo>
                  <a:pt x="2167296" y="3840635"/>
                  <a:pt x="2342528" y="3889565"/>
                  <a:pt x="2340140" y="3876228"/>
                </a:cubicBezTo>
                <a:lnTo>
                  <a:pt x="2317096" y="3873778"/>
                </a:lnTo>
                <a:cubicBezTo>
                  <a:pt x="2161836" y="3835923"/>
                  <a:pt x="2041602" y="3801791"/>
                  <a:pt x="1900309" y="3757157"/>
                </a:cubicBezTo>
                <a:cubicBezTo>
                  <a:pt x="1896338" y="3753120"/>
                  <a:pt x="1792025" y="3718380"/>
                  <a:pt x="1768385" y="3715546"/>
                </a:cubicBezTo>
                <a:close/>
                <a:moveTo>
                  <a:pt x="2152623" y="3709436"/>
                </a:moveTo>
                <a:cubicBezTo>
                  <a:pt x="2149616" y="3709491"/>
                  <a:pt x="2145843" y="3710228"/>
                  <a:pt x="2143150" y="3711442"/>
                </a:cubicBezTo>
                <a:cubicBezTo>
                  <a:pt x="2141354" y="3712252"/>
                  <a:pt x="2140038" y="3713274"/>
                  <a:pt x="2139748" y="3714449"/>
                </a:cubicBezTo>
                <a:cubicBezTo>
                  <a:pt x="2145279" y="3715037"/>
                  <a:pt x="2163028" y="3712103"/>
                  <a:pt x="2157498" y="3711515"/>
                </a:cubicBezTo>
                <a:cubicBezTo>
                  <a:pt x="2157870" y="3710006"/>
                  <a:pt x="2155630" y="3709380"/>
                  <a:pt x="2152623" y="3709436"/>
                </a:cubicBezTo>
                <a:close/>
                <a:moveTo>
                  <a:pt x="4922807" y="3698457"/>
                </a:moveTo>
                <a:lnTo>
                  <a:pt x="4930081" y="3698744"/>
                </a:lnTo>
                <a:lnTo>
                  <a:pt x="4928089" y="3700052"/>
                </a:lnTo>
                <a:cubicBezTo>
                  <a:pt x="4926459" y="3700912"/>
                  <a:pt x="4925076" y="3700765"/>
                  <a:pt x="4922807" y="3698457"/>
                </a:cubicBezTo>
                <a:close/>
                <a:moveTo>
                  <a:pt x="4934860" y="3695608"/>
                </a:moveTo>
                <a:cubicBezTo>
                  <a:pt x="4934364" y="3697620"/>
                  <a:pt x="4932734" y="3698480"/>
                  <a:pt x="4930535" y="3698762"/>
                </a:cubicBezTo>
                <a:lnTo>
                  <a:pt x="4930081" y="3698744"/>
                </a:lnTo>
                <a:close/>
                <a:moveTo>
                  <a:pt x="4878395" y="3663730"/>
                </a:moveTo>
                <a:lnTo>
                  <a:pt x="4877306" y="3668141"/>
                </a:lnTo>
                <a:lnTo>
                  <a:pt x="4878028" y="3665216"/>
                </a:lnTo>
                <a:close/>
                <a:moveTo>
                  <a:pt x="4879098" y="3660873"/>
                </a:moveTo>
                <a:lnTo>
                  <a:pt x="4878395" y="3663730"/>
                </a:lnTo>
                <a:lnTo>
                  <a:pt x="4878779" y="3662169"/>
                </a:lnTo>
                <a:close/>
                <a:moveTo>
                  <a:pt x="4879470" y="3659366"/>
                </a:moveTo>
                <a:lnTo>
                  <a:pt x="4879098" y="3660873"/>
                </a:lnTo>
                <a:lnTo>
                  <a:pt x="4879229" y="3660341"/>
                </a:lnTo>
                <a:close/>
                <a:moveTo>
                  <a:pt x="4668777" y="3658361"/>
                </a:moveTo>
                <a:lnTo>
                  <a:pt x="4684535" y="3658672"/>
                </a:lnTo>
                <a:lnTo>
                  <a:pt x="4691666" y="3660634"/>
                </a:lnTo>
                <a:lnTo>
                  <a:pt x="4715974" y="3667334"/>
                </a:lnTo>
                <a:lnTo>
                  <a:pt x="4684756" y="3662911"/>
                </a:lnTo>
                <a:cubicBezTo>
                  <a:pt x="4671323" y="3660741"/>
                  <a:pt x="4664109" y="3659070"/>
                  <a:pt x="4668777" y="3658361"/>
                </a:cubicBezTo>
                <a:close/>
                <a:moveTo>
                  <a:pt x="4874919" y="3654804"/>
                </a:moveTo>
                <a:cubicBezTo>
                  <a:pt x="4874919" y="3654804"/>
                  <a:pt x="4854263" y="3665691"/>
                  <a:pt x="4845352" y="3655791"/>
                </a:cubicBezTo>
                <a:close/>
                <a:moveTo>
                  <a:pt x="1805058" y="3644864"/>
                </a:moveTo>
                <a:cubicBezTo>
                  <a:pt x="1804535" y="3644934"/>
                  <a:pt x="1803752" y="3645145"/>
                  <a:pt x="1803725" y="3645532"/>
                </a:cubicBezTo>
                <a:lnTo>
                  <a:pt x="1804635" y="3646023"/>
                </a:lnTo>
                <a:lnTo>
                  <a:pt x="1804128" y="3648462"/>
                </a:lnTo>
                <a:cubicBezTo>
                  <a:pt x="1804128" y="3648462"/>
                  <a:pt x="1852676" y="3662576"/>
                  <a:pt x="1847145" y="3661988"/>
                </a:cubicBezTo>
                <a:cubicBezTo>
                  <a:pt x="1891248" y="3674941"/>
                  <a:pt x="1922212" y="3691316"/>
                  <a:pt x="1972839" y="3700832"/>
                </a:cubicBezTo>
                <a:cubicBezTo>
                  <a:pt x="1982907" y="3706033"/>
                  <a:pt x="1999428" y="3711922"/>
                  <a:pt x="2016020" y="3713686"/>
                </a:cubicBezTo>
                <a:cubicBezTo>
                  <a:pt x="2021480" y="3718399"/>
                  <a:pt x="2033534" y="3715549"/>
                  <a:pt x="2038072" y="3720163"/>
                </a:cubicBezTo>
                <a:cubicBezTo>
                  <a:pt x="2082011" y="3733786"/>
                  <a:pt x="2125192" y="3746641"/>
                  <a:pt x="2174826" y="3760182"/>
                </a:cubicBezTo>
                <a:cubicBezTo>
                  <a:pt x="2138168" y="3743890"/>
                  <a:pt x="2094230" y="3730266"/>
                  <a:pt x="2038072" y="3720163"/>
                </a:cubicBezTo>
                <a:cubicBezTo>
                  <a:pt x="2040056" y="3712110"/>
                  <a:pt x="2028004" y="3714961"/>
                  <a:pt x="2016020" y="3713686"/>
                </a:cubicBezTo>
                <a:cubicBezTo>
                  <a:pt x="2012475" y="3705047"/>
                  <a:pt x="1996972" y="3676815"/>
                  <a:pt x="1973927" y="3674365"/>
                </a:cubicBezTo>
                <a:cubicBezTo>
                  <a:pt x="1948495" y="3658577"/>
                  <a:pt x="1848902" y="3655112"/>
                  <a:pt x="1820720" y="3650226"/>
                </a:cubicBezTo>
                <a:cubicBezTo>
                  <a:pt x="1813675" y="3649004"/>
                  <a:pt x="1809411" y="3648025"/>
                  <a:pt x="1806917" y="3647254"/>
                </a:cubicBezTo>
                <a:lnTo>
                  <a:pt x="1804635" y="3646023"/>
                </a:lnTo>
                <a:lnTo>
                  <a:pt x="1804836" y="3645051"/>
                </a:lnTo>
                <a:cubicBezTo>
                  <a:pt x="1805846" y="3644868"/>
                  <a:pt x="1805582" y="3644795"/>
                  <a:pt x="1805058" y="3644864"/>
                </a:cubicBezTo>
                <a:close/>
                <a:moveTo>
                  <a:pt x="2890489" y="3617128"/>
                </a:moveTo>
                <a:cubicBezTo>
                  <a:pt x="2887483" y="3617183"/>
                  <a:pt x="2883710" y="3617920"/>
                  <a:pt x="2881016" y="3619134"/>
                </a:cubicBezTo>
                <a:cubicBezTo>
                  <a:pt x="2879221" y="3619944"/>
                  <a:pt x="2877905" y="3620966"/>
                  <a:pt x="2877615" y="3622140"/>
                </a:cubicBezTo>
                <a:cubicBezTo>
                  <a:pt x="2883146" y="3622729"/>
                  <a:pt x="2901817" y="3619893"/>
                  <a:pt x="2895365" y="3619208"/>
                </a:cubicBezTo>
                <a:cubicBezTo>
                  <a:pt x="2895737" y="3617698"/>
                  <a:pt x="2893496" y="3617073"/>
                  <a:pt x="2890489" y="3617128"/>
                </a:cubicBezTo>
                <a:close/>
                <a:moveTo>
                  <a:pt x="2867327" y="3610497"/>
                </a:moveTo>
                <a:cubicBezTo>
                  <a:pt x="2863195" y="3610397"/>
                  <a:pt x="2858078" y="3610918"/>
                  <a:pt x="2854511" y="3611895"/>
                </a:cubicBezTo>
                <a:cubicBezTo>
                  <a:pt x="2852134" y="3612545"/>
                  <a:pt x="2850446" y="3613399"/>
                  <a:pt x="2850198" y="3614405"/>
                </a:cubicBezTo>
                <a:cubicBezTo>
                  <a:pt x="2854571" y="3619689"/>
                  <a:pt x="2879765" y="3613418"/>
                  <a:pt x="2874234" y="3612829"/>
                </a:cubicBezTo>
                <a:cubicBezTo>
                  <a:pt x="2874607" y="3611319"/>
                  <a:pt x="2871459" y="3610597"/>
                  <a:pt x="2867327" y="3610497"/>
                </a:cubicBezTo>
                <a:close/>
                <a:moveTo>
                  <a:pt x="2828053" y="3602190"/>
                </a:moveTo>
                <a:cubicBezTo>
                  <a:pt x="2824083" y="3602107"/>
                  <a:pt x="2819161" y="3602649"/>
                  <a:pt x="2815724" y="3603639"/>
                </a:cubicBezTo>
                <a:cubicBezTo>
                  <a:pt x="2813433" y="3604298"/>
                  <a:pt x="2811803" y="3605157"/>
                  <a:pt x="2811554" y="3606164"/>
                </a:cubicBezTo>
                <a:cubicBezTo>
                  <a:pt x="2816093" y="3610778"/>
                  <a:pt x="2841121" y="3605177"/>
                  <a:pt x="2834669" y="3604490"/>
                </a:cubicBezTo>
                <a:cubicBezTo>
                  <a:pt x="2835041" y="3602981"/>
                  <a:pt x="2832023" y="3602273"/>
                  <a:pt x="2828053" y="3602190"/>
                </a:cubicBezTo>
                <a:close/>
                <a:moveTo>
                  <a:pt x="2798219" y="3595386"/>
                </a:moveTo>
                <a:cubicBezTo>
                  <a:pt x="2791598" y="3595264"/>
                  <a:pt x="2777520" y="3598414"/>
                  <a:pt x="2777520" y="3598414"/>
                </a:cubicBezTo>
                <a:cubicBezTo>
                  <a:pt x="2787518" y="3607740"/>
                  <a:pt x="2807087" y="3597426"/>
                  <a:pt x="2801556" y="3596838"/>
                </a:cubicBezTo>
                <a:cubicBezTo>
                  <a:pt x="2801804" y="3595832"/>
                  <a:pt x="2800426" y="3595427"/>
                  <a:pt x="2798219" y="3595386"/>
                </a:cubicBezTo>
                <a:close/>
                <a:moveTo>
                  <a:pt x="2737003" y="3580323"/>
                </a:moveTo>
                <a:lnTo>
                  <a:pt x="2739465" y="3582204"/>
                </a:lnTo>
                <a:lnTo>
                  <a:pt x="2742190" y="3584285"/>
                </a:lnTo>
                <a:lnTo>
                  <a:pt x="2745399" y="3586735"/>
                </a:lnTo>
                <a:lnTo>
                  <a:pt x="2742600" y="3584598"/>
                </a:lnTo>
                <a:lnTo>
                  <a:pt x="2742190" y="3584285"/>
                </a:lnTo>
                <a:lnTo>
                  <a:pt x="2739685" y="3582371"/>
                </a:lnTo>
                <a:lnTo>
                  <a:pt x="2739465" y="3582204"/>
                </a:lnTo>
                <a:lnTo>
                  <a:pt x="2737935" y="3581035"/>
                </a:lnTo>
                <a:close/>
                <a:moveTo>
                  <a:pt x="2565233" y="3579347"/>
                </a:moveTo>
                <a:cubicBezTo>
                  <a:pt x="2561953" y="3578923"/>
                  <a:pt x="2560037" y="3578902"/>
                  <a:pt x="2559913" y="3579406"/>
                </a:cubicBezTo>
                <a:cubicBezTo>
                  <a:pt x="2558920" y="3583432"/>
                  <a:pt x="2598557" y="3587647"/>
                  <a:pt x="2620443" y="3594793"/>
                </a:cubicBezTo>
                <a:cubicBezTo>
                  <a:pt x="2670077" y="3608335"/>
                  <a:pt x="2702198" y="3620013"/>
                  <a:pt x="2746207" y="3629513"/>
                </a:cubicBezTo>
                <a:cubicBezTo>
                  <a:pt x="2773789" y="3636578"/>
                  <a:pt x="2825408" y="3642067"/>
                  <a:pt x="2792295" y="3634414"/>
                </a:cubicBezTo>
                <a:cubicBezTo>
                  <a:pt x="2760339" y="3622064"/>
                  <a:pt x="2721697" y="3613823"/>
                  <a:pt x="2687662" y="3606073"/>
                </a:cubicBezTo>
                <a:cubicBezTo>
                  <a:pt x="2677983" y="3605044"/>
                  <a:pt x="2588194" y="3582316"/>
                  <a:pt x="2565233" y="3579347"/>
                </a:cubicBezTo>
                <a:close/>
                <a:moveTo>
                  <a:pt x="541539" y="3577984"/>
                </a:moveTo>
                <a:cubicBezTo>
                  <a:pt x="552833" y="3577978"/>
                  <a:pt x="620957" y="3599771"/>
                  <a:pt x="614044" y="3599036"/>
                </a:cubicBezTo>
                <a:cubicBezTo>
                  <a:pt x="601777" y="3594117"/>
                  <a:pt x="1033911" y="3769341"/>
                  <a:pt x="1249419" y="3862639"/>
                </a:cubicBezTo>
                <a:lnTo>
                  <a:pt x="1282953" y="3877336"/>
                </a:lnTo>
                <a:lnTo>
                  <a:pt x="1171297" y="3833573"/>
                </a:lnTo>
                <a:cubicBezTo>
                  <a:pt x="942557" y="3743578"/>
                  <a:pt x="694565" y="3644812"/>
                  <a:pt x="611068" y="3611114"/>
                </a:cubicBezTo>
                <a:cubicBezTo>
                  <a:pt x="548444" y="3585839"/>
                  <a:pt x="534763" y="3577988"/>
                  <a:pt x="541539" y="3577984"/>
                </a:cubicBezTo>
                <a:close/>
                <a:moveTo>
                  <a:pt x="2702647" y="3571640"/>
                </a:moveTo>
                <a:cubicBezTo>
                  <a:pt x="2697996" y="3571484"/>
                  <a:pt x="2693139" y="3572033"/>
                  <a:pt x="2690610" y="3573120"/>
                </a:cubicBezTo>
                <a:cubicBezTo>
                  <a:pt x="2688924" y="3573844"/>
                  <a:pt x="2688272" y="3574808"/>
                  <a:pt x="2689407" y="3575961"/>
                </a:cubicBezTo>
                <a:cubicBezTo>
                  <a:pt x="2688250" y="3580658"/>
                  <a:pt x="2713443" y="3574386"/>
                  <a:pt x="2713443" y="3574386"/>
                </a:cubicBezTo>
                <a:cubicBezTo>
                  <a:pt x="2711741" y="3572656"/>
                  <a:pt x="2707298" y="3571796"/>
                  <a:pt x="2702647" y="3571640"/>
                </a:cubicBezTo>
                <a:close/>
                <a:moveTo>
                  <a:pt x="2670879" y="3564131"/>
                </a:moveTo>
                <a:cubicBezTo>
                  <a:pt x="2667228" y="3564081"/>
                  <a:pt x="2663677" y="3564769"/>
                  <a:pt x="2662033" y="3565949"/>
                </a:cubicBezTo>
                <a:cubicBezTo>
                  <a:pt x="2660938" y="3566736"/>
                  <a:pt x="2660690" y="3567743"/>
                  <a:pt x="2661825" y="3568897"/>
                </a:cubicBezTo>
                <a:lnTo>
                  <a:pt x="2680331" y="3566733"/>
                </a:lnTo>
                <a:cubicBezTo>
                  <a:pt x="2678283" y="3564966"/>
                  <a:pt x="2674531" y="3564180"/>
                  <a:pt x="2670879" y="3564131"/>
                </a:cubicBezTo>
                <a:close/>
                <a:moveTo>
                  <a:pt x="2502294" y="3562143"/>
                </a:moveTo>
                <a:cubicBezTo>
                  <a:pt x="2500012" y="3562245"/>
                  <a:pt x="2498804" y="3563010"/>
                  <a:pt x="2499217" y="3564689"/>
                </a:cubicBezTo>
                <a:cubicBezTo>
                  <a:pt x="2500209" y="3560662"/>
                  <a:pt x="2520348" y="3571067"/>
                  <a:pt x="2520348" y="3571067"/>
                </a:cubicBezTo>
                <a:cubicBezTo>
                  <a:pt x="2586899" y="3593207"/>
                  <a:pt x="2518273" y="3561432"/>
                  <a:pt x="2502294" y="3562143"/>
                </a:cubicBezTo>
                <a:close/>
                <a:moveTo>
                  <a:pt x="3881604" y="3480516"/>
                </a:moveTo>
                <a:cubicBezTo>
                  <a:pt x="3887134" y="3481105"/>
                  <a:pt x="4656558" y="3661882"/>
                  <a:pt x="4656558" y="3661882"/>
                </a:cubicBezTo>
                <a:cubicBezTo>
                  <a:pt x="4656558" y="3661882"/>
                  <a:pt x="3896141" y="3494456"/>
                  <a:pt x="3881604" y="3480516"/>
                </a:cubicBezTo>
                <a:close/>
                <a:moveTo>
                  <a:pt x="3910364" y="3444677"/>
                </a:moveTo>
                <a:cubicBezTo>
                  <a:pt x="3897824" y="3439428"/>
                  <a:pt x="4414670" y="3582341"/>
                  <a:pt x="4688399" y="3657902"/>
                </a:cubicBezTo>
                <a:lnTo>
                  <a:pt x="4691700" y="3658813"/>
                </a:lnTo>
                <a:lnTo>
                  <a:pt x="4684535" y="3658672"/>
                </a:lnTo>
                <a:lnTo>
                  <a:pt x="4621152" y="3641235"/>
                </a:lnTo>
                <a:cubicBezTo>
                  <a:pt x="4346940" y="3565846"/>
                  <a:pt x="3917920" y="3448322"/>
                  <a:pt x="3910364" y="3444677"/>
                </a:cubicBezTo>
                <a:close/>
                <a:moveTo>
                  <a:pt x="941555" y="3402328"/>
                </a:moveTo>
                <a:lnTo>
                  <a:pt x="1731230" y="3697785"/>
                </a:lnTo>
                <a:cubicBezTo>
                  <a:pt x="1731684" y="3698778"/>
                  <a:pt x="1732137" y="3699770"/>
                  <a:pt x="1732591" y="3700762"/>
                </a:cubicBezTo>
                <a:cubicBezTo>
                  <a:pt x="1732591" y="3700762"/>
                  <a:pt x="1732322" y="3700175"/>
                  <a:pt x="1731987" y="3699439"/>
                </a:cubicBezTo>
                <a:cubicBezTo>
                  <a:pt x="1731734" y="3698888"/>
                  <a:pt x="1731482" y="3698337"/>
                  <a:pt x="1731230" y="3697785"/>
                </a:cubicBezTo>
                <a:cubicBezTo>
                  <a:pt x="1731146" y="3697602"/>
                  <a:pt x="1731062" y="3697417"/>
                  <a:pt x="1730978" y="3697233"/>
                </a:cubicBezTo>
                <a:cubicBezTo>
                  <a:pt x="1730709" y="3696646"/>
                  <a:pt x="941354" y="3401886"/>
                  <a:pt x="941555" y="3402328"/>
                </a:cubicBezTo>
                <a:close/>
                <a:moveTo>
                  <a:pt x="1175164" y="3392285"/>
                </a:moveTo>
                <a:cubicBezTo>
                  <a:pt x="1174101" y="3393722"/>
                  <a:pt x="1748871" y="3657735"/>
                  <a:pt x="1753906" y="3660337"/>
                </a:cubicBezTo>
                <a:cubicBezTo>
                  <a:pt x="1759436" y="3660925"/>
                  <a:pt x="1767874" y="3653558"/>
                  <a:pt x="1776950" y="3662787"/>
                </a:cubicBezTo>
                <a:cubicBezTo>
                  <a:pt x="1787019" y="3667989"/>
                  <a:pt x="1780497" y="3671427"/>
                  <a:pt x="1790400" y="3677300"/>
                </a:cubicBezTo>
                <a:cubicBezTo>
                  <a:pt x="1822450" y="3693103"/>
                  <a:pt x="1880592" y="3695154"/>
                  <a:pt x="1922781" y="3712035"/>
                </a:cubicBezTo>
                <a:cubicBezTo>
                  <a:pt x="2054897" y="3748807"/>
                  <a:pt x="2185378" y="3790053"/>
                  <a:pt x="2324584" y="3826126"/>
                </a:cubicBezTo>
                <a:lnTo>
                  <a:pt x="2382758" y="3840003"/>
                </a:lnTo>
                <a:lnTo>
                  <a:pt x="2570002" y="3896057"/>
                </a:lnTo>
                <a:cubicBezTo>
                  <a:pt x="2859405" y="3981978"/>
                  <a:pt x="3154395" y="4066341"/>
                  <a:pt x="3290947" y="4095666"/>
                </a:cubicBezTo>
                <a:cubicBezTo>
                  <a:pt x="3301938" y="4100966"/>
                  <a:pt x="2746709" y="3915330"/>
                  <a:pt x="2679726" y="3899255"/>
                </a:cubicBezTo>
                <a:cubicBezTo>
                  <a:pt x="2594994" y="3886113"/>
                  <a:pt x="2527776" y="3874835"/>
                  <a:pt x="2467081" y="3860118"/>
                </a:cubicBezTo>
                <a:lnTo>
                  <a:pt x="2382758" y="3840003"/>
                </a:lnTo>
                <a:lnTo>
                  <a:pt x="2356560" y="3832160"/>
                </a:lnTo>
                <a:cubicBezTo>
                  <a:pt x="2149292" y="3769642"/>
                  <a:pt x="1968231" y="3713769"/>
                  <a:pt x="1882576" y="3687101"/>
                </a:cubicBezTo>
                <a:cubicBezTo>
                  <a:pt x="1844169" y="3674066"/>
                  <a:pt x="1787607" y="3642574"/>
                  <a:pt x="1755890" y="3652285"/>
                </a:cubicBezTo>
                <a:cubicBezTo>
                  <a:pt x="1753125" y="3651991"/>
                  <a:pt x="1176228" y="3390850"/>
                  <a:pt x="1175164" y="3392285"/>
                </a:cubicBezTo>
                <a:close/>
                <a:moveTo>
                  <a:pt x="1385248" y="3303243"/>
                </a:moveTo>
                <a:cubicBezTo>
                  <a:pt x="1384443" y="3304006"/>
                  <a:pt x="2101357" y="3602516"/>
                  <a:pt x="2101780" y="3603680"/>
                </a:cubicBezTo>
                <a:cubicBezTo>
                  <a:pt x="2097406" y="3598395"/>
                  <a:pt x="2194360" y="3634871"/>
                  <a:pt x="2188829" y="3634283"/>
                </a:cubicBezTo>
                <a:cubicBezTo>
                  <a:pt x="2221942" y="3641935"/>
                  <a:pt x="2282638" y="3656653"/>
                  <a:pt x="2347707" y="3676655"/>
                </a:cubicBezTo>
                <a:cubicBezTo>
                  <a:pt x="2408402" y="3691371"/>
                  <a:pt x="2464489" y="3705599"/>
                  <a:pt x="2519559" y="3716275"/>
                </a:cubicBezTo>
                <a:cubicBezTo>
                  <a:pt x="2414854" y="3692058"/>
                  <a:pt x="2264720" y="3633400"/>
                  <a:pt x="2149025" y="3603884"/>
                </a:cubicBezTo>
                <a:cubicBezTo>
                  <a:pt x="2140216" y="3599332"/>
                  <a:pt x="1390884" y="3297902"/>
                  <a:pt x="1385248" y="3303243"/>
                </a:cubicBezTo>
                <a:close/>
                <a:moveTo>
                  <a:pt x="1294170" y="3099946"/>
                </a:moveTo>
                <a:cubicBezTo>
                  <a:pt x="1293066" y="3100828"/>
                  <a:pt x="2476072" y="3556891"/>
                  <a:pt x="2477166" y="3558213"/>
                </a:cubicBezTo>
                <a:lnTo>
                  <a:pt x="2494915" y="3555280"/>
                </a:lnTo>
                <a:cubicBezTo>
                  <a:pt x="2491511" y="3551819"/>
                  <a:pt x="1297484" y="3097296"/>
                  <a:pt x="1294170" y="3099946"/>
                </a:cubicBezTo>
                <a:close/>
                <a:moveTo>
                  <a:pt x="1776541" y="2895401"/>
                </a:moveTo>
                <a:cubicBezTo>
                  <a:pt x="1772009" y="2896038"/>
                  <a:pt x="1768707" y="2897925"/>
                  <a:pt x="1764866" y="2901993"/>
                </a:cubicBezTo>
                <a:cubicBezTo>
                  <a:pt x="1735299" y="2902980"/>
                  <a:pt x="1711263" y="2904556"/>
                  <a:pt x="1691529" y="2915541"/>
                </a:cubicBezTo>
                <a:cubicBezTo>
                  <a:pt x="1721262" y="2913882"/>
                  <a:pt x="1745368" y="2908182"/>
                  <a:pt x="1764866" y="2901993"/>
                </a:cubicBezTo>
                <a:cubicBezTo>
                  <a:pt x="1775927" y="2903168"/>
                  <a:pt x="1789068" y="2899746"/>
                  <a:pt x="1795590" y="2896308"/>
                </a:cubicBezTo>
                <a:cubicBezTo>
                  <a:pt x="1786833" y="2895377"/>
                  <a:pt x="1781073" y="2894764"/>
                  <a:pt x="1776541" y="2895401"/>
                </a:cubicBezTo>
                <a:close/>
                <a:moveTo>
                  <a:pt x="1813121" y="2890426"/>
                </a:moveTo>
                <a:cubicBezTo>
                  <a:pt x="1810001" y="2890610"/>
                  <a:pt x="1808140" y="2891445"/>
                  <a:pt x="1807644" y="2893458"/>
                </a:cubicBezTo>
                <a:cubicBezTo>
                  <a:pt x="1814096" y="2894144"/>
                  <a:pt x="1825158" y="2895321"/>
                  <a:pt x="1826150" y="2891295"/>
                </a:cubicBezTo>
                <a:cubicBezTo>
                  <a:pt x="1820619" y="2890706"/>
                  <a:pt x="1816241" y="2890241"/>
                  <a:pt x="1813121" y="2890426"/>
                </a:cubicBezTo>
                <a:close/>
                <a:moveTo>
                  <a:pt x="2936552" y="2800040"/>
                </a:moveTo>
                <a:lnTo>
                  <a:pt x="2937663" y="2800158"/>
                </a:lnTo>
                <a:lnTo>
                  <a:pt x="2939218" y="2800324"/>
                </a:lnTo>
                <a:close/>
                <a:moveTo>
                  <a:pt x="2934552" y="2799827"/>
                </a:moveTo>
                <a:lnTo>
                  <a:pt x="2936552" y="2800040"/>
                </a:lnTo>
                <a:lnTo>
                  <a:pt x="2935070" y="2799883"/>
                </a:lnTo>
                <a:close/>
                <a:moveTo>
                  <a:pt x="2919843" y="2799296"/>
                </a:moveTo>
                <a:cubicBezTo>
                  <a:pt x="2922148" y="2799542"/>
                  <a:pt x="2924896" y="2800866"/>
                  <a:pt x="2927165" y="2803173"/>
                </a:cubicBezTo>
                <a:lnTo>
                  <a:pt x="2915182" y="2801898"/>
                </a:lnTo>
                <a:cubicBezTo>
                  <a:pt x="2915678" y="2799886"/>
                  <a:pt x="2917539" y="2799052"/>
                  <a:pt x="2919843" y="2799296"/>
                </a:cubicBezTo>
                <a:close/>
                <a:moveTo>
                  <a:pt x="2555694" y="2763673"/>
                </a:moveTo>
                <a:lnTo>
                  <a:pt x="2542718" y="2766425"/>
                </a:lnTo>
                <a:cubicBezTo>
                  <a:pt x="2542718" y="2766425"/>
                  <a:pt x="2554701" y="2767698"/>
                  <a:pt x="2555694" y="2763673"/>
                </a:cubicBezTo>
                <a:close/>
                <a:moveTo>
                  <a:pt x="3301629" y="2757607"/>
                </a:moveTo>
                <a:cubicBezTo>
                  <a:pt x="3296098" y="2757020"/>
                  <a:pt x="3289575" y="2760457"/>
                  <a:pt x="3289575" y="2760457"/>
                </a:cubicBezTo>
                <a:cubicBezTo>
                  <a:pt x="3283123" y="2759771"/>
                  <a:pt x="3276435" y="2763879"/>
                  <a:pt x="3276435" y="2763879"/>
                </a:cubicBezTo>
                <a:cubicBezTo>
                  <a:pt x="3270904" y="2763292"/>
                  <a:pt x="3264381" y="2766731"/>
                  <a:pt x="3264381" y="2766731"/>
                </a:cubicBezTo>
                <a:cubicBezTo>
                  <a:pt x="3258851" y="2766142"/>
                  <a:pt x="3252328" y="2769580"/>
                  <a:pt x="3252328" y="2769580"/>
                </a:cubicBezTo>
                <a:cubicBezTo>
                  <a:pt x="3246815" y="2767960"/>
                  <a:pt x="3243872" y="2767905"/>
                  <a:pt x="3242606" y="2768546"/>
                </a:cubicBezTo>
                <a:cubicBezTo>
                  <a:pt x="3238808" y="2770466"/>
                  <a:pt x="3250095" y="2778638"/>
                  <a:pt x="3252328" y="2769580"/>
                </a:cubicBezTo>
                <a:cubicBezTo>
                  <a:pt x="3257859" y="2770168"/>
                  <a:pt x="3263389" y="2770756"/>
                  <a:pt x="3264381" y="2766731"/>
                </a:cubicBezTo>
                <a:cubicBezTo>
                  <a:pt x="3269911" y="2767318"/>
                  <a:pt x="3275443" y="2767906"/>
                  <a:pt x="3276435" y="2763879"/>
                </a:cubicBezTo>
                <a:cubicBezTo>
                  <a:pt x="3281965" y="2764468"/>
                  <a:pt x="3288417" y="2765154"/>
                  <a:pt x="3289575" y="2760457"/>
                </a:cubicBezTo>
                <a:cubicBezTo>
                  <a:pt x="3295105" y="2761046"/>
                  <a:pt x="3300637" y="2761634"/>
                  <a:pt x="3301629" y="2757607"/>
                </a:cubicBezTo>
                <a:close/>
                <a:moveTo>
                  <a:pt x="2780157" y="2749583"/>
                </a:moveTo>
                <a:cubicBezTo>
                  <a:pt x="2783182" y="2749302"/>
                  <a:pt x="2787560" y="2749768"/>
                  <a:pt x="2793552" y="2750405"/>
                </a:cubicBezTo>
                <a:cubicBezTo>
                  <a:pt x="2792395" y="2755101"/>
                  <a:pt x="2780412" y="2753827"/>
                  <a:pt x="2774881" y="2753239"/>
                </a:cubicBezTo>
                <a:cubicBezTo>
                  <a:pt x="2775460" y="2750891"/>
                  <a:pt x="2777132" y="2749863"/>
                  <a:pt x="2780157" y="2749583"/>
                </a:cubicBezTo>
                <a:close/>
                <a:moveTo>
                  <a:pt x="2797877" y="2747250"/>
                </a:moveTo>
                <a:cubicBezTo>
                  <a:pt x="2800075" y="2746967"/>
                  <a:pt x="2802840" y="2747262"/>
                  <a:pt x="2805606" y="2747555"/>
                </a:cubicBezTo>
                <a:cubicBezTo>
                  <a:pt x="2804613" y="2751581"/>
                  <a:pt x="2799083" y="2750993"/>
                  <a:pt x="2793552" y="2750405"/>
                </a:cubicBezTo>
                <a:cubicBezTo>
                  <a:pt x="2794049" y="2748391"/>
                  <a:pt x="2795679" y="2747532"/>
                  <a:pt x="2797877" y="2747250"/>
                </a:cubicBezTo>
                <a:close/>
                <a:moveTo>
                  <a:pt x="2810737" y="2744485"/>
                </a:moveTo>
                <a:cubicBezTo>
                  <a:pt x="2813742" y="2744288"/>
                  <a:pt x="2818120" y="2744754"/>
                  <a:pt x="2824111" y="2745391"/>
                </a:cubicBezTo>
                <a:cubicBezTo>
                  <a:pt x="2823119" y="2749417"/>
                  <a:pt x="2811136" y="2748143"/>
                  <a:pt x="2805606" y="2747555"/>
                </a:cubicBezTo>
                <a:cubicBezTo>
                  <a:pt x="2806101" y="2745542"/>
                  <a:pt x="2807733" y="2744682"/>
                  <a:pt x="2810737" y="2744485"/>
                </a:cubicBezTo>
                <a:close/>
                <a:moveTo>
                  <a:pt x="2836165" y="2742542"/>
                </a:moveTo>
                <a:cubicBezTo>
                  <a:pt x="2829642" y="2745979"/>
                  <a:pt x="2829642" y="2745979"/>
                  <a:pt x="2824111" y="2745391"/>
                </a:cubicBezTo>
                <a:cubicBezTo>
                  <a:pt x="2824111" y="2745391"/>
                  <a:pt x="2830634" y="2741954"/>
                  <a:pt x="2836165" y="2742542"/>
                </a:cubicBezTo>
                <a:close/>
                <a:moveTo>
                  <a:pt x="2866889" y="2736857"/>
                </a:moveTo>
                <a:cubicBezTo>
                  <a:pt x="2859209" y="2744992"/>
                  <a:pt x="2847225" y="2743717"/>
                  <a:pt x="2836165" y="2742542"/>
                </a:cubicBezTo>
                <a:cubicBezTo>
                  <a:pt x="2842854" y="2738432"/>
                  <a:pt x="2849376" y="2734995"/>
                  <a:pt x="2866889" y="2736857"/>
                </a:cubicBezTo>
                <a:close/>
                <a:moveTo>
                  <a:pt x="2897449" y="2731843"/>
                </a:moveTo>
                <a:cubicBezTo>
                  <a:pt x="2889933" y="2739307"/>
                  <a:pt x="2877951" y="2738032"/>
                  <a:pt x="2866889" y="2736857"/>
                </a:cubicBezTo>
                <a:cubicBezTo>
                  <a:pt x="2873412" y="2733418"/>
                  <a:pt x="2879935" y="2729981"/>
                  <a:pt x="2897449" y="2731843"/>
                </a:cubicBezTo>
                <a:close/>
                <a:moveTo>
                  <a:pt x="3323798" y="2729869"/>
                </a:moveTo>
                <a:lnTo>
                  <a:pt x="3052007" y="2789335"/>
                </a:lnTo>
                <a:cubicBezTo>
                  <a:pt x="2897381" y="2821352"/>
                  <a:pt x="2738883" y="2851322"/>
                  <a:pt x="2574234" y="2876507"/>
                </a:cubicBezTo>
                <a:cubicBezTo>
                  <a:pt x="2562181" y="2879356"/>
                  <a:pt x="2532449" y="2881015"/>
                  <a:pt x="2501889" y="2886028"/>
                </a:cubicBezTo>
                <a:cubicBezTo>
                  <a:pt x="2495367" y="2889466"/>
                  <a:pt x="2484376" y="2884166"/>
                  <a:pt x="2465635" y="2891125"/>
                </a:cubicBezTo>
                <a:cubicBezTo>
                  <a:pt x="2472323" y="2887016"/>
                  <a:pt x="2460508" y="2911926"/>
                  <a:pt x="2456134" y="2906641"/>
                </a:cubicBezTo>
                <a:cubicBezTo>
                  <a:pt x="2470577" y="2917127"/>
                  <a:pt x="2559039" y="2892106"/>
                  <a:pt x="2595129" y="2887681"/>
                </a:cubicBezTo>
                <a:cubicBezTo>
                  <a:pt x="2828967" y="2848507"/>
                  <a:pt x="3070754" y="2805144"/>
                  <a:pt x="3292513" y="2749676"/>
                </a:cubicBezTo>
                <a:lnTo>
                  <a:pt x="3363417" y="2729869"/>
                </a:lnTo>
                <a:close/>
                <a:moveTo>
                  <a:pt x="3104369" y="2729869"/>
                </a:moveTo>
                <a:lnTo>
                  <a:pt x="2973549" y="2756978"/>
                </a:lnTo>
                <a:cubicBezTo>
                  <a:pt x="2702913" y="2808248"/>
                  <a:pt x="2422285" y="2852086"/>
                  <a:pt x="2131226" y="2889305"/>
                </a:cubicBezTo>
                <a:cubicBezTo>
                  <a:pt x="1980085" y="2907663"/>
                  <a:pt x="1796398" y="2939087"/>
                  <a:pt x="1623538" y="2976480"/>
                </a:cubicBezTo>
                <a:cubicBezTo>
                  <a:pt x="1615062" y="2978248"/>
                  <a:pt x="1609365" y="2979836"/>
                  <a:pt x="1605930" y="2981261"/>
                </a:cubicBezTo>
                <a:cubicBezTo>
                  <a:pt x="1581887" y="2991235"/>
                  <a:pt x="1668732" y="2993165"/>
                  <a:pt x="1689764" y="2991786"/>
                </a:cubicBezTo>
                <a:lnTo>
                  <a:pt x="1933741" y="2953691"/>
                </a:lnTo>
                <a:cubicBezTo>
                  <a:pt x="2268570" y="2903910"/>
                  <a:pt x="2595883" y="2861594"/>
                  <a:pt x="2915182" y="2801898"/>
                </a:cubicBezTo>
                <a:cubicBezTo>
                  <a:pt x="2914189" y="2805925"/>
                  <a:pt x="2926172" y="2807199"/>
                  <a:pt x="2927165" y="2803173"/>
                </a:cubicBezTo>
                <a:cubicBezTo>
                  <a:pt x="2932695" y="2803761"/>
                  <a:pt x="2932695" y="2803761"/>
                  <a:pt x="2939218" y="2800324"/>
                </a:cubicBezTo>
                <a:cubicBezTo>
                  <a:pt x="2958716" y="2794134"/>
                  <a:pt x="2951271" y="2797473"/>
                  <a:pt x="2989440" y="2788449"/>
                </a:cubicBezTo>
                <a:cubicBezTo>
                  <a:pt x="2990433" y="2784423"/>
                  <a:pt x="2995963" y="2785012"/>
                  <a:pt x="2995963" y="2785012"/>
                </a:cubicBezTo>
                <a:cubicBezTo>
                  <a:pt x="3004636" y="2772850"/>
                  <a:pt x="3015865" y="2800211"/>
                  <a:pt x="3020000" y="2783436"/>
                </a:cubicBezTo>
                <a:cubicBezTo>
                  <a:pt x="3047582" y="2790500"/>
                  <a:pt x="3016619" y="2774124"/>
                  <a:pt x="3038741" y="2776476"/>
                </a:cubicBezTo>
                <a:cubicBezTo>
                  <a:pt x="3048171" y="2765085"/>
                  <a:pt x="3058644" y="2791676"/>
                  <a:pt x="3062778" y="2774901"/>
                </a:cubicBezTo>
                <a:cubicBezTo>
                  <a:pt x="3073839" y="2776077"/>
                  <a:pt x="3073839" y="2776077"/>
                  <a:pt x="3074831" y="2772051"/>
                </a:cubicBezTo>
                <a:cubicBezTo>
                  <a:pt x="3086814" y="2773325"/>
                  <a:pt x="3086814" y="2773325"/>
                  <a:pt x="3087806" y="2769300"/>
                </a:cubicBezTo>
                <a:cubicBezTo>
                  <a:pt x="3133769" y="2761277"/>
                  <a:pt x="3182581" y="2752007"/>
                  <a:pt x="3233000" y="2741735"/>
                </a:cubicBezTo>
                <a:lnTo>
                  <a:pt x="3287717" y="2729869"/>
                </a:lnTo>
                <a:close/>
                <a:moveTo>
                  <a:pt x="2862459" y="2729869"/>
                </a:moveTo>
                <a:lnTo>
                  <a:pt x="2637642" y="2767179"/>
                </a:lnTo>
                <a:cubicBezTo>
                  <a:pt x="2409889" y="2802351"/>
                  <a:pt x="2192961" y="2829766"/>
                  <a:pt x="1990338" y="2866061"/>
                </a:cubicBezTo>
                <a:cubicBezTo>
                  <a:pt x="1973746" y="2864297"/>
                  <a:pt x="1962685" y="2863121"/>
                  <a:pt x="1954249" y="2870487"/>
                </a:cubicBezTo>
                <a:cubicBezTo>
                  <a:pt x="1937656" y="2868722"/>
                  <a:pt x="1925674" y="2867449"/>
                  <a:pt x="1918158" y="2874912"/>
                </a:cubicBezTo>
                <a:cubicBezTo>
                  <a:pt x="1900644" y="2873050"/>
                  <a:pt x="1895114" y="2872462"/>
                  <a:pt x="1887433" y="2880597"/>
                </a:cubicBezTo>
                <a:cubicBezTo>
                  <a:pt x="1881921" y="2878977"/>
                  <a:pt x="1878978" y="2878923"/>
                  <a:pt x="1877713" y="2879563"/>
                </a:cubicBezTo>
                <a:cubicBezTo>
                  <a:pt x="1873914" y="2881483"/>
                  <a:pt x="1885201" y="2889655"/>
                  <a:pt x="1887433" y="2880597"/>
                </a:cubicBezTo>
                <a:cubicBezTo>
                  <a:pt x="1898495" y="2881773"/>
                  <a:pt x="1911470" y="2879021"/>
                  <a:pt x="1918158" y="2874912"/>
                </a:cubicBezTo>
                <a:cubicBezTo>
                  <a:pt x="1935671" y="2876774"/>
                  <a:pt x="1946733" y="2877951"/>
                  <a:pt x="1954249" y="2870487"/>
                </a:cubicBezTo>
                <a:cubicBezTo>
                  <a:pt x="1966231" y="2871761"/>
                  <a:pt x="1978285" y="2868910"/>
                  <a:pt x="1990338" y="2866061"/>
                </a:cubicBezTo>
                <a:lnTo>
                  <a:pt x="2774881" y="2753239"/>
                </a:lnTo>
                <a:cubicBezTo>
                  <a:pt x="2753399" y="2767481"/>
                  <a:pt x="2726738" y="2760515"/>
                  <a:pt x="2701544" y="2766786"/>
                </a:cubicBezTo>
                <a:cubicBezTo>
                  <a:pt x="2695021" y="2770225"/>
                  <a:pt x="2681053" y="2777002"/>
                  <a:pt x="2674530" y="2780441"/>
                </a:cubicBezTo>
                <a:cubicBezTo>
                  <a:pt x="2599043" y="2802711"/>
                  <a:pt x="2503891" y="2804988"/>
                  <a:pt x="2417343" y="2826082"/>
                </a:cubicBezTo>
                <a:cubicBezTo>
                  <a:pt x="2410890" y="2825396"/>
                  <a:pt x="2399829" y="2824220"/>
                  <a:pt x="2398837" y="2828246"/>
                </a:cubicBezTo>
                <a:cubicBezTo>
                  <a:pt x="2393306" y="2827658"/>
                  <a:pt x="2381323" y="2826384"/>
                  <a:pt x="2380331" y="2830410"/>
                </a:cubicBezTo>
                <a:cubicBezTo>
                  <a:pt x="2374800" y="2829821"/>
                  <a:pt x="2363739" y="2828646"/>
                  <a:pt x="2362746" y="2832671"/>
                </a:cubicBezTo>
                <a:cubicBezTo>
                  <a:pt x="2338710" y="2834248"/>
                  <a:pt x="2314509" y="2836494"/>
                  <a:pt x="2295933" y="2842781"/>
                </a:cubicBezTo>
                <a:cubicBezTo>
                  <a:pt x="2289480" y="2842095"/>
                  <a:pt x="2278419" y="2840919"/>
                  <a:pt x="2277427" y="2844945"/>
                </a:cubicBezTo>
                <a:cubicBezTo>
                  <a:pt x="2247860" y="2845932"/>
                  <a:pt x="2218128" y="2847591"/>
                  <a:pt x="2192106" y="2857219"/>
                </a:cubicBezTo>
                <a:cubicBezTo>
                  <a:pt x="2150321" y="2861727"/>
                  <a:pt x="2107779" y="2865466"/>
                  <a:pt x="2076062" y="2875177"/>
                </a:cubicBezTo>
                <a:cubicBezTo>
                  <a:pt x="2059470" y="2873412"/>
                  <a:pt x="2046495" y="2876164"/>
                  <a:pt x="2039972" y="2879602"/>
                </a:cubicBezTo>
                <a:cubicBezTo>
                  <a:pt x="2028911" y="2878426"/>
                  <a:pt x="2023381" y="2877838"/>
                  <a:pt x="2022388" y="2881865"/>
                </a:cubicBezTo>
                <a:cubicBezTo>
                  <a:pt x="2027918" y="2882453"/>
                  <a:pt x="2033449" y="2883040"/>
                  <a:pt x="2039972" y="2879602"/>
                </a:cubicBezTo>
                <a:cubicBezTo>
                  <a:pt x="2051955" y="2880876"/>
                  <a:pt x="2068547" y="2882641"/>
                  <a:pt x="2076062" y="2875177"/>
                </a:cubicBezTo>
                <a:cubicBezTo>
                  <a:pt x="2118770" y="2870767"/>
                  <a:pt x="2160389" y="2866929"/>
                  <a:pt x="2192106" y="2857219"/>
                </a:cubicBezTo>
                <a:cubicBezTo>
                  <a:pt x="2227205" y="2856819"/>
                  <a:pt x="2256771" y="2855832"/>
                  <a:pt x="2277427" y="2844945"/>
                </a:cubicBezTo>
                <a:cubicBezTo>
                  <a:pt x="2288488" y="2846121"/>
                  <a:pt x="2294940" y="2846807"/>
                  <a:pt x="2295933" y="2842781"/>
                </a:cubicBezTo>
                <a:cubicBezTo>
                  <a:pt x="2325500" y="2841794"/>
                  <a:pt x="2348614" y="2840120"/>
                  <a:pt x="2362746" y="2832671"/>
                </a:cubicBezTo>
                <a:cubicBezTo>
                  <a:pt x="2373808" y="2833848"/>
                  <a:pt x="2379339" y="2834436"/>
                  <a:pt x="2380331" y="2830410"/>
                </a:cubicBezTo>
                <a:cubicBezTo>
                  <a:pt x="2392313" y="2831684"/>
                  <a:pt x="2397845" y="2832272"/>
                  <a:pt x="2398837" y="2828246"/>
                </a:cubicBezTo>
                <a:cubicBezTo>
                  <a:pt x="2409897" y="2829423"/>
                  <a:pt x="2416350" y="2830108"/>
                  <a:pt x="2417343" y="2826082"/>
                </a:cubicBezTo>
                <a:cubicBezTo>
                  <a:pt x="2605070" y="2801286"/>
                  <a:pt x="2803144" y="2770017"/>
                  <a:pt x="2999734" y="2733251"/>
                </a:cubicBezTo>
                <a:lnTo>
                  <a:pt x="3016451" y="2729869"/>
                </a:lnTo>
                <a:lnTo>
                  <a:pt x="2920858" y="2729869"/>
                </a:lnTo>
                <a:lnTo>
                  <a:pt x="2914403" y="2732614"/>
                </a:lnTo>
                <a:cubicBezTo>
                  <a:pt x="2909201" y="2733092"/>
                  <a:pt x="2903440" y="2732480"/>
                  <a:pt x="2897449" y="2731843"/>
                </a:cubicBezTo>
                <a:lnTo>
                  <a:pt x="2899516" y="2729869"/>
                </a:lnTo>
                <a:close/>
                <a:moveTo>
                  <a:pt x="2505301" y="2729869"/>
                </a:moveTo>
                <a:lnTo>
                  <a:pt x="2381136" y="2748704"/>
                </a:lnTo>
                <a:cubicBezTo>
                  <a:pt x="2130052" y="2783010"/>
                  <a:pt x="1869057" y="2812194"/>
                  <a:pt x="1643640" y="2871888"/>
                </a:cubicBezTo>
                <a:cubicBezTo>
                  <a:pt x="1629455" y="2875715"/>
                  <a:pt x="1621488" y="2878054"/>
                  <a:pt x="1618201" y="2879274"/>
                </a:cubicBezTo>
                <a:cubicBezTo>
                  <a:pt x="1608341" y="2882938"/>
                  <a:pt x="1640598" y="2876556"/>
                  <a:pt x="1673373" y="2870229"/>
                </a:cubicBezTo>
                <a:cubicBezTo>
                  <a:pt x="1766208" y="2850491"/>
                  <a:pt x="1857059" y="2838806"/>
                  <a:pt x="1934935" y="2829872"/>
                </a:cubicBezTo>
                <a:cubicBezTo>
                  <a:pt x="2073858" y="2815036"/>
                  <a:pt x="2197418" y="2789614"/>
                  <a:pt x="2329889" y="2774090"/>
                </a:cubicBezTo>
                <a:cubicBezTo>
                  <a:pt x="2384649" y="2766830"/>
                  <a:pt x="2445933" y="2756133"/>
                  <a:pt x="2494006" y="2752981"/>
                </a:cubicBezTo>
                <a:cubicBezTo>
                  <a:pt x="2510597" y="2754746"/>
                  <a:pt x="2533642" y="2757196"/>
                  <a:pt x="2552147" y="2755033"/>
                </a:cubicBezTo>
                <a:cubicBezTo>
                  <a:pt x="2573041" y="2752778"/>
                  <a:pt x="2594678" y="2747504"/>
                  <a:pt x="2617224" y="2741898"/>
                </a:cubicBezTo>
                <a:lnTo>
                  <a:pt x="2673277" y="2729869"/>
                </a:lnTo>
                <a:close/>
                <a:moveTo>
                  <a:pt x="2376146" y="2729869"/>
                </a:moveTo>
                <a:lnTo>
                  <a:pt x="2190279" y="2754770"/>
                </a:lnTo>
                <a:cubicBezTo>
                  <a:pt x="2040871" y="2775205"/>
                  <a:pt x="1893156" y="2797886"/>
                  <a:pt x="1752829" y="2831854"/>
                </a:cubicBezTo>
                <a:cubicBezTo>
                  <a:pt x="1747316" y="2830235"/>
                  <a:pt x="1744363" y="2830222"/>
                  <a:pt x="1743084" y="2830914"/>
                </a:cubicBezTo>
                <a:cubicBezTo>
                  <a:pt x="1739247" y="2832992"/>
                  <a:pt x="1750472" y="2841416"/>
                  <a:pt x="1752829" y="2831854"/>
                </a:cubicBezTo>
                <a:cubicBezTo>
                  <a:pt x="1901908" y="2810350"/>
                  <a:pt x="2051829" y="2789755"/>
                  <a:pt x="2201280" y="2768721"/>
                </a:cubicBezTo>
                <a:lnTo>
                  <a:pt x="2464588" y="2729869"/>
                </a:lnTo>
                <a:close/>
                <a:moveTo>
                  <a:pt x="1786116" y="2729869"/>
                </a:moveTo>
                <a:lnTo>
                  <a:pt x="1777304" y="2732546"/>
                </a:lnTo>
                <a:cubicBezTo>
                  <a:pt x="1790515" y="2724999"/>
                  <a:pt x="1786381" y="2741775"/>
                  <a:pt x="1786381" y="2741775"/>
                </a:cubicBezTo>
                <a:cubicBezTo>
                  <a:pt x="1772177" y="2753347"/>
                  <a:pt x="1726090" y="2748446"/>
                  <a:pt x="1724105" y="2756498"/>
                </a:cubicBezTo>
                <a:lnTo>
                  <a:pt x="1895449" y="2729869"/>
                </a:lnTo>
                <a:close/>
                <a:moveTo>
                  <a:pt x="3763221" y="2571894"/>
                </a:moveTo>
                <a:cubicBezTo>
                  <a:pt x="3761008" y="2572595"/>
                  <a:pt x="3758581" y="2575005"/>
                  <a:pt x="3755917" y="2580058"/>
                </a:cubicBezTo>
                <a:lnTo>
                  <a:pt x="3674394" y="2600094"/>
                </a:lnTo>
                <a:lnTo>
                  <a:pt x="3674394" y="2634866"/>
                </a:lnTo>
                <a:lnTo>
                  <a:pt x="3696599" y="2628838"/>
                </a:lnTo>
                <a:cubicBezTo>
                  <a:pt x="3722620" y="2619210"/>
                  <a:pt x="3773835" y="2603309"/>
                  <a:pt x="3774993" y="2598613"/>
                </a:cubicBezTo>
                <a:cubicBezTo>
                  <a:pt x="3775985" y="2594587"/>
                  <a:pt x="3749394" y="2583496"/>
                  <a:pt x="3755917" y="2580058"/>
                </a:cubicBezTo>
                <a:cubicBezTo>
                  <a:pt x="3764994" y="2589286"/>
                  <a:pt x="3799028" y="2597038"/>
                  <a:pt x="3777969" y="2586535"/>
                </a:cubicBezTo>
                <a:cubicBezTo>
                  <a:pt x="3774565" y="2583074"/>
                  <a:pt x="3769858" y="2569792"/>
                  <a:pt x="3763221" y="2571894"/>
                </a:cubicBezTo>
                <a:close/>
                <a:moveTo>
                  <a:pt x="3700514" y="2543870"/>
                </a:moveTo>
                <a:lnTo>
                  <a:pt x="3674394" y="2550272"/>
                </a:lnTo>
                <a:lnTo>
                  <a:pt x="3674394" y="2558539"/>
                </a:lnTo>
                <a:lnTo>
                  <a:pt x="3697371" y="2556618"/>
                </a:lnTo>
                <a:cubicBezTo>
                  <a:pt x="3690884" y="2557994"/>
                  <a:pt x="3684379" y="2560401"/>
                  <a:pt x="3677277" y="2562831"/>
                </a:cubicBezTo>
                <a:lnTo>
                  <a:pt x="3674394" y="2563603"/>
                </a:lnTo>
                <a:lnTo>
                  <a:pt x="3674394" y="2578765"/>
                </a:lnTo>
                <a:lnTo>
                  <a:pt x="3700622" y="2570359"/>
                </a:lnTo>
                <a:cubicBezTo>
                  <a:pt x="3712082" y="2566015"/>
                  <a:pt x="3719672" y="2562088"/>
                  <a:pt x="3720416" y="2559068"/>
                </a:cubicBezTo>
                <a:cubicBezTo>
                  <a:pt x="3723558" y="2546320"/>
                  <a:pt x="3712971" y="2562409"/>
                  <a:pt x="3697371" y="2556618"/>
                </a:cubicBezTo>
                <a:cubicBezTo>
                  <a:pt x="3691841" y="2556030"/>
                  <a:pt x="3730081" y="2542882"/>
                  <a:pt x="3700514" y="2543870"/>
                </a:cubicBezTo>
                <a:close/>
                <a:moveTo>
                  <a:pt x="4508324" y="1897071"/>
                </a:moveTo>
                <a:lnTo>
                  <a:pt x="4509820" y="1900715"/>
                </a:lnTo>
                <a:cubicBezTo>
                  <a:pt x="4509820" y="1900715"/>
                  <a:pt x="4507825" y="1895855"/>
                  <a:pt x="4508324" y="1897071"/>
                </a:cubicBezTo>
                <a:close/>
                <a:moveTo>
                  <a:pt x="4484642" y="1834000"/>
                </a:moveTo>
                <a:cubicBezTo>
                  <a:pt x="4482492" y="1842723"/>
                  <a:pt x="4557892" y="1897565"/>
                  <a:pt x="4561034" y="1884816"/>
                </a:cubicBezTo>
                <a:cubicBezTo>
                  <a:pt x="4563019" y="1876763"/>
                  <a:pt x="4486626" y="1825948"/>
                  <a:pt x="4484642" y="1834000"/>
                </a:cubicBezTo>
                <a:close/>
                <a:moveTo>
                  <a:pt x="4420162" y="1788583"/>
                </a:moveTo>
                <a:lnTo>
                  <a:pt x="4407021" y="1792005"/>
                </a:lnTo>
                <a:cubicBezTo>
                  <a:pt x="4407021" y="1792005"/>
                  <a:pt x="4424535" y="1793868"/>
                  <a:pt x="4420162" y="1788583"/>
                </a:cubicBezTo>
                <a:close/>
                <a:moveTo>
                  <a:pt x="4463766" y="1776693"/>
                </a:moveTo>
                <a:cubicBezTo>
                  <a:pt x="4468235" y="1785431"/>
                  <a:pt x="4483834" y="1791222"/>
                  <a:pt x="4515789" y="1803572"/>
                </a:cubicBezTo>
                <a:cubicBezTo>
                  <a:pt x="4528930" y="1800148"/>
                  <a:pt x="4464924" y="1771996"/>
                  <a:pt x="4463766" y="1776693"/>
                </a:cubicBezTo>
                <a:close/>
                <a:moveTo>
                  <a:pt x="4522508" y="1736191"/>
                </a:moveTo>
                <a:cubicBezTo>
                  <a:pt x="4520666" y="1737727"/>
                  <a:pt x="4526342" y="1744442"/>
                  <a:pt x="4544714" y="1759135"/>
                </a:cubicBezTo>
                <a:cubicBezTo>
                  <a:pt x="4553624" y="1769034"/>
                  <a:pt x="4581208" y="1776098"/>
                  <a:pt x="4602267" y="1786600"/>
                </a:cubicBezTo>
                <a:cubicBezTo>
                  <a:pt x="4601220" y="1773578"/>
                  <a:pt x="4528034" y="1731581"/>
                  <a:pt x="4522508" y="1736191"/>
                </a:cubicBezTo>
                <a:close/>
                <a:moveTo>
                  <a:pt x="294981" y="1713189"/>
                </a:moveTo>
                <a:cubicBezTo>
                  <a:pt x="296162" y="1713799"/>
                  <a:pt x="300464" y="1715189"/>
                  <a:pt x="306153" y="1716983"/>
                </a:cubicBezTo>
                <a:lnTo>
                  <a:pt x="314953" y="1719795"/>
                </a:lnTo>
                <a:lnTo>
                  <a:pt x="313474" y="1719951"/>
                </a:lnTo>
                <a:cubicBezTo>
                  <a:pt x="304952" y="1718299"/>
                  <a:pt x="291437" y="1711357"/>
                  <a:pt x="294981" y="1713189"/>
                </a:cubicBezTo>
                <a:close/>
                <a:moveTo>
                  <a:pt x="4129139" y="1706681"/>
                </a:moveTo>
                <a:cubicBezTo>
                  <a:pt x="4138145" y="1720033"/>
                  <a:pt x="4166720" y="1723072"/>
                  <a:pt x="4188606" y="1730219"/>
                </a:cubicBezTo>
                <a:cubicBezTo>
                  <a:pt x="4205198" y="1731983"/>
                  <a:pt x="4266227" y="1772214"/>
                  <a:pt x="4292722" y="1779851"/>
                </a:cubicBezTo>
                <a:cubicBezTo>
                  <a:pt x="4343349" y="1789365"/>
                  <a:pt x="4257221" y="1758862"/>
                  <a:pt x="4247152" y="1753659"/>
                </a:cubicBezTo>
                <a:cubicBezTo>
                  <a:pt x="4226258" y="1742486"/>
                  <a:pt x="4210728" y="1732572"/>
                  <a:pt x="4188606" y="1730219"/>
                </a:cubicBezTo>
                <a:cubicBezTo>
                  <a:pt x="4173242" y="1719634"/>
                  <a:pt x="4152183" y="1709132"/>
                  <a:pt x="4129139" y="1706681"/>
                </a:cubicBezTo>
                <a:close/>
                <a:moveTo>
                  <a:pt x="320213" y="1700984"/>
                </a:moveTo>
                <a:lnTo>
                  <a:pt x="320224" y="1701035"/>
                </a:lnTo>
                <a:lnTo>
                  <a:pt x="300607" y="1705076"/>
                </a:lnTo>
                <a:cubicBezTo>
                  <a:pt x="300528" y="1705105"/>
                  <a:pt x="303389" y="1704512"/>
                  <a:pt x="308860" y="1703367"/>
                </a:cubicBezTo>
                <a:close/>
                <a:moveTo>
                  <a:pt x="4092646" y="1689717"/>
                </a:moveTo>
                <a:cubicBezTo>
                  <a:pt x="4088497" y="1689276"/>
                  <a:pt x="4080068" y="1691092"/>
                  <a:pt x="4078835" y="1692317"/>
                </a:cubicBezTo>
                <a:cubicBezTo>
                  <a:pt x="4078424" y="1692724"/>
                  <a:pt x="4078813" y="1693067"/>
                  <a:pt x="4080426" y="1693238"/>
                </a:cubicBezTo>
                <a:cubicBezTo>
                  <a:pt x="4080426" y="1693238"/>
                  <a:pt x="4091487" y="1694414"/>
                  <a:pt x="4092646" y="1689717"/>
                </a:cubicBezTo>
                <a:close/>
                <a:moveTo>
                  <a:pt x="4710791" y="1685290"/>
                </a:moveTo>
                <a:cubicBezTo>
                  <a:pt x="4709933" y="1685519"/>
                  <a:pt x="4709334" y="1686091"/>
                  <a:pt x="4709086" y="1687097"/>
                </a:cubicBezTo>
                <a:cubicBezTo>
                  <a:pt x="4706936" y="1695820"/>
                  <a:pt x="4733526" y="1706911"/>
                  <a:pt x="4735511" y="1698858"/>
                </a:cubicBezTo>
                <a:cubicBezTo>
                  <a:pt x="4735511" y="1698858"/>
                  <a:pt x="4716798" y="1683689"/>
                  <a:pt x="4710791" y="1685290"/>
                </a:cubicBezTo>
                <a:close/>
                <a:moveTo>
                  <a:pt x="4687393" y="1660260"/>
                </a:moveTo>
                <a:cubicBezTo>
                  <a:pt x="4686615" y="1660790"/>
                  <a:pt x="4686009" y="1661748"/>
                  <a:pt x="4685638" y="1663258"/>
                </a:cubicBezTo>
                <a:cubicBezTo>
                  <a:pt x="4682496" y="1676006"/>
                  <a:pt x="4704548" y="1682484"/>
                  <a:pt x="4707689" y="1669734"/>
                </a:cubicBezTo>
                <a:cubicBezTo>
                  <a:pt x="4706677" y="1673843"/>
                  <a:pt x="4692832" y="1656556"/>
                  <a:pt x="4687393" y="1660260"/>
                </a:cubicBezTo>
                <a:close/>
                <a:moveTo>
                  <a:pt x="4070374" y="1615048"/>
                </a:moveTo>
                <a:cubicBezTo>
                  <a:pt x="4069382" y="1619074"/>
                  <a:pt x="4074912" y="1619663"/>
                  <a:pt x="4085973" y="1620838"/>
                </a:cubicBezTo>
                <a:cubicBezTo>
                  <a:pt x="4083823" y="1629562"/>
                  <a:pt x="4096964" y="1626138"/>
                  <a:pt x="4108025" y="1627314"/>
                </a:cubicBezTo>
                <a:cubicBezTo>
                  <a:pt x="4103487" y="1622701"/>
                  <a:pt x="4091503" y="1621426"/>
                  <a:pt x="4085973" y="1620838"/>
                </a:cubicBezTo>
                <a:cubicBezTo>
                  <a:pt x="4081435" y="1616224"/>
                  <a:pt x="4075904" y="1615635"/>
                  <a:pt x="4070374" y="1615048"/>
                </a:cubicBezTo>
                <a:close/>
                <a:moveTo>
                  <a:pt x="3835951" y="1578491"/>
                </a:moveTo>
                <a:lnTo>
                  <a:pt x="3833769" y="1578613"/>
                </a:lnTo>
                <a:lnTo>
                  <a:pt x="3831853" y="1578719"/>
                </a:lnTo>
                <a:lnTo>
                  <a:pt x="3832375" y="1578690"/>
                </a:lnTo>
                <a:close/>
                <a:moveTo>
                  <a:pt x="3837488" y="1578405"/>
                </a:moveTo>
                <a:lnTo>
                  <a:pt x="3836381" y="1578467"/>
                </a:lnTo>
                <a:lnTo>
                  <a:pt x="3835951" y="1578491"/>
                </a:lnTo>
                <a:close/>
                <a:moveTo>
                  <a:pt x="3844918" y="1577991"/>
                </a:moveTo>
                <a:lnTo>
                  <a:pt x="3840738" y="1578224"/>
                </a:lnTo>
                <a:lnTo>
                  <a:pt x="3837488" y="1578405"/>
                </a:lnTo>
                <a:close/>
                <a:moveTo>
                  <a:pt x="3844918" y="1577991"/>
                </a:moveTo>
                <a:cubicBezTo>
                  <a:pt x="3850449" y="1578578"/>
                  <a:pt x="3867041" y="1580344"/>
                  <a:pt x="3865883" y="1585040"/>
                </a:cubicBezTo>
                <a:lnTo>
                  <a:pt x="3843761" y="1582687"/>
                </a:lnTo>
                <a:close/>
                <a:moveTo>
                  <a:pt x="303830" y="1568595"/>
                </a:moveTo>
                <a:lnTo>
                  <a:pt x="304111" y="1569555"/>
                </a:lnTo>
                <a:cubicBezTo>
                  <a:pt x="304440" y="1570118"/>
                  <a:pt x="302703" y="1569946"/>
                  <a:pt x="293450" y="1571028"/>
                </a:cubicBezTo>
                <a:cubicBezTo>
                  <a:pt x="292696" y="1571206"/>
                  <a:pt x="294320" y="1570825"/>
                  <a:pt x="298026" y="1569956"/>
                </a:cubicBezTo>
                <a:close/>
                <a:moveTo>
                  <a:pt x="3906037" y="1567963"/>
                </a:moveTo>
                <a:cubicBezTo>
                  <a:pt x="3903060" y="1580042"/>
                  <a:pt x="3921636" y="1573754"/>
                  <a:pt x="3933619" y="1575028"/>
                </a:cubicBezTo>
                <a:cubicBezTo>
                  <a:pt x="3931635" y="1583080"/>
                  <a:pt x="4074912" y="1619663"/>
                  <a:pt x="3982332" y="1588471"/>
                </a:cubicBezTo>
                <a:cubicBezTo>
                  <a:pt x="3965740" y="1586706"/>
                  <a:pt x="3955741" y="1577380"/>
                  <a:pt x="3933619" y="1575028"/>
                </a:cubicBezTo>
                <a:cubicBezTo>
                  <a:pt x="3935769" y="1566306"/>
                  <a:pt x="3910575" y="1572577"/>
                  <a:pt x="3906037" y="1567963"/>
                </a:cubicBezTo>
                <a:close/>
                <a:moveTo>
                  <a:pt x="3818328" y="1566900"/>
                </a:moveTo>
                <a:cubicBezTo>
                  <a:pt x="3817336" y="1570926"/>
                  <a:pt x="3798830" y="1573090"/>
                  <a:pt x="3799822" y="1569064"/>
                </a:cubicBezTo>
                <a:cubicBezTo>
                  <a:pt x="3798439" y="1568917"/>
                  <a:pt x="3798501" y="1568665"/>
                  <a:pt x="3799474" y="1568381"/>
                </a:cubicBezTo>
                <a:cubicBezTo>
                  <a:pt x="3802388" y="1567529"/>
                  <a:pt x="3813488" y="1566386"/>
                  <a:pt x="3818328" y="1566900"/>
                </a:cubicBezTo>
                <a:close/>
                <a:moveTo>
                  <a:pt x="3802395" y="1535597"/>
                </a:moveTo>
                <a:cubicBezTo>
                  <a:pt x="3798247" y="1535156"/>
                  <a:pt x="3783690" y="1535932"/>
                  <a:pt x="3779003" y="1536596"/>
                </a:cubicBezTo>
                <a:cubicBezTo>
                  <a:pt x="3777441" y="1536817"/>
                  <a:pt x="3776976" y="1537026"/>
                  <a:pt x="3778358" y="1537173"/>
                </a:cubicBezTo>
                <a:cubicBezTo>
                  <a:pt x="3782897" y="1541787"/>
                  <a:pt x="3801403" y="1539623"/>
                  <a:pt x="3802395" y="1535597"/>
                </a:cubicBezTo>
                <a:close/>
                <a:moveTo>
                  <a:pt x="4439083" y="1520927"/>
                </a:moveTo>
                <a:cubicBezTo>
                  <a:pt x="4434748" y="1517110"/>
                  <a:pt x="4472262" y="1534009"/>
                  <a:pt x="4490592" y="1548869"/>
                </a:cubicBezTo>
                <a:cubicBezTo>
                  <a:pt x="4478539" y="1551720"/>
                  <a:pt x="4469699" y="1537696"/>
                  <a:pt x="4459629" y="1532494"/>
                </a:cubicBezTo>
                <a:cubicBezTo>
                  <a:pt x="4446623" y="1525775"/>
                  <a:pt x="4440528" y="1522200"/>
                  <a:pt x="4439083" y="1520927"/>
                </a:cubicBezTo>
                <a:close/>
                <a:moveTo>
                  <a:pt x="3747396" y="1520797"/>
                </a:moveTo>
                <a:cubicBezTo>
                  <a:pt x="3741865" y="1520209"/>
                  <a:pt x="3723194" y="1523044"/>
                  <a:pt x="3723194" y="1523044"/>
                </a:cubicBezTo>
                <a:cubicBezTo>
                  <a:pt x="3727731" y="1527658"/>
                  <a:pt x="3751769" y="1526082"/>
                  <a:pt x="3747396" y="1520797"/>
                </a:cubicBezTo>
                <a:close/>
                <a:moveTo>
                  <a:pt x="3707830" y="1512459"/>
                </a:moveTo>
                <a:lnTo>
                  <a:pt x="3695777" y="1515308"/>
                </a:lnTo>
                <a:cubicBezTo>
                  <a:pt x="3694619" y="1520005"/>
                  <a:pt x="3713290" y="1517170"/>
                  <a:pt x="3707830" y="1512459"/>
                </a:cubicBezTo>
                <a:close/>
                <a:moveTo>
                  <a:pt x="3396246" y="1444897"/>
                </a:moveTo>
                <a:lnTo>
                  <a:pt x="3384028" y="1448417"/>
                </a:lnTo>
                <a:cubicBezTo>
                  <a:pt x="3388566" y="1453031"/>
                  <a:pt x="3400620" y="1450182"/>
                  <a:pt x="3396246" y="1444897"/>
                </a:cubicBezTo>
                <a:close/>
                <a:moveTo>
                  <a:pt x="3328657" y="1436523"/>
                </a:moveTo>
                <a:cubicBezTo>
                  <a:pt x="3327057" y="1436635"/>
                  <a:pt x="3326662" y="1436981"/>
                  <a:pt x="3328036" y="1437643"/>
                </a:cubicBezTo>
                <a:cubicBezTo>
                  <a:pt x="3326878" y="1442340"/>
                  <a:pt x="3345549" y="1439506"/>
                  <a:pt x="3345549" y="1439506"/>
                </a:cubicBezTo>
                <a:cubicBezTo>
                  <a:pt x="3410073" y="1446367"/>
                  <a:pt x="3339857" y="1435737"/>
                  <a:pt x="3328657" y="1436523"/>
                </a:cubicBezTo>
                <a:close/>
                <a:moveTo>
                  <a:pt x="3182290" y="1406039"/>
                </a:moveTo>
                <a:cubicBezTo>
                  <a:pt x="3183069" y="1406477"/>
                  <a:pt x="3194207" y="1408780"/>
                  <a:pt x="3222244" y="1413999"/>
                </a:cubicBezTo>
                <a:cubicBezTo>
                  <a:pt x="3233235" y="1419300"/>
                  <a:pt x="3248835" y="1425090"/>
                  <a:pt x="3278402" y="1424102"/>
                </a:cubicBezTo>
                <a:cubicBezTo>
                  <a:pt x="3270850" y="1420201"/>
                  <a:pt x="3179954" y="1404725"/>
                  <a:pt x="3182290" y="1406039"/>
                </a:cubicBezTo>
                <a:close/>
                <a:moveTo>
                  <a:pt x="2340919" y="1398485"/>
                </a:moveTo>
                <a:cubicBezTo>
                  <a:pt x="2337061" y="1398649"/>
                  <a:pt x="2335106" y="1398998"/>
                  <a:pt x="2334618" y="1399478"/>
                </a:cubicBezTo>
                <a:cubicBezTo>
                  <a:pt x="2331689" y="1402362"/>
                  <a:pt x="2381598" y="1409994"/>
                  <a:pt x="2390585" y="1410949"/>
                </a:cubicBezTo>
                <a:cubicBezTo>
                  <a:pt x="2928782" y="1510871"/>
                  <a:pt x="3485316" y="1582444"/>
                  <a:pt x="3942900" y="1725438"/>
                </a:cubicBezTo>
                <a:cubicBezTo>
                  <a:pt x="4072138" y="1772922"/>
                  <a:pt x="4194690" y="1824513"/>
                  <a:pt x="4315327" y="1880034"/>
                </a:cubicBezTo>
                <a:cubicBezTo>
                  <a:pt x="4307812" y="1887498"/>
                  <a:pt x="4398313" y="1923288"/>
                  <a:pt x="4399306" y="1919262"/>
                </a:cubicBezTo>
                <a:cubicBezTo>
                  <a:pt x="4401455" y="1910538"/>
                  <a:pt x="4337379" y="1886510"/>
                  <a:pt x="4315327" y="1880034"/>
                </a:cubicBezTo>
                <a:cubicBezTo>
                  <a:pt x="4219789" y="1814788"/>
                  <a:pt x="4085184" y="1766045"/>
                  <a:pt x="3942900" y="1725438"/>
                </a:cubicBezTo>
                <a:cubicBezTo>
                  <a:pt x="3863459" y="1690825"/>
                  <a:pt x="3682530" y="1641976"/>
                  <a:pt x="3571208" y="1617744"/>
                </a:cubicBezTo>
                <a:cubicBezTo>
                  <a:pt x="3248634" y="1544882"/>
                  <a:pt x="2901953" y="1477720"/>
                  <a:pt x="2544520" y="1427317"/>
                </a:cubicBezTo>
                <a:cubicBezTo>
                  <a:pt x="2487370" y="1421241"/>
                  <a:pt x="2421310" y="1405265"/>
                  <a:pt x="2358630" y="1398599"/>
                </a:cubicBezTo>
                <a:cubicBezTo>
                  <a:pt x="2350535" y="1398341"/>
                  <a:pt x="2344776" y="1398320"/>
                  <a:pt x="2340919" y="1398485"/>
                </a:cubicBezTo>
                <a:close/>
                <a:moveTo>
                  <a:pt x="3161064" y="1398133"/>
                </a:moveTo>
                <a:cubicBezTo>
                  <a:pt x="3146127" y="1398288"/>
                  <a:pt x="3124325" y="1402554"/>
                  <a:pt x="3120921" y="1399093"/>
                </a:cubicBezTo>
                <a:cubicBezTo>
                  <a:pt x="3129005" y="1412347"/>
                  <a:pt x="3172776" y="1399787"/>
                  <a:pt x="3172776" y="1399787"/>
                </a:cubicBezTo>
                <a:cubicBezTo>
                  <a:pt x="3170258" y="1398487"/>
                  <a:pt x="3166043" y="1398081"/>
                  <a:pt x="3161064" y="1398133"/>
                </a:cubicBezTo>
                <a:close/>
                <a:moveTo>
                  <a:pt x="2444205" y="1335397"/>
                </a:moveTo>
                <a:cubicBezTo>
                  <a:pt x="2438674" y="1334809"/>
                  <a:pt x="2437682" y="1338836"/>
                  <a:pt x="2437682" y="1338836"/>
                </a:cubicBezTo>
                <a:cubicBezTo>
                  <a:pt x="2422320" y="1341678"/>
                  <a:pt x="2409516" y="1345653"/>
                  <a:pt x="2400428" y="1349420"/>
                </a:cubicBezTo>
                <a:cubicBezTo>
                  <a:pt x="2391342" y="1353189"/>
                  <a:pt x="2385971" y="1356749"/>
                  <a:pt x="2385475" y="1358761"/>
                </a:cubicBezTo>
                <a:cubicBezTo>
                  <a:pt x="2382333" y="1371511"/>
                  <a:pt x="2449315" y="1387585"/>
                  <a:pt x="2411900" y="1370523"/>
                </a:cubicBezTo>
                <a:cubicBezTo>
                  <a:pt x="2476898" y="1394650"/>
                  <a:pt x="2546100" y="1397877"/>
                  <a:pt x="2613319" y="1409156"/>
                </a:cubicBezTo>
                <a:cubicBezTo>
                  <a:pt x="2893939" y="1460341"/>
                  <a:pt x="3350476" y="1538497"/>
                  <a:pt x="3632492" y="1607046"/>
                </a:cubicBezTo>
                <a:cubicBezTo>
                  <a:pt x="3681205" y="1620489"/>
                  <a:pt x="3741664" y="1640001"/>
                  <a:pt x="3776762" y="1639601"/>
                </a:cubicBezTo>
                <a:cubicBezTo>
                  <a:pt x="3771232" y="1639015"/>
                  <a:pt x="3801956" y="1633330"/>
                  <a:pt x="3807486" y="1633918"/>
                </a:cubicBezTo>
                <a:cubicBezTo>
                  <a:pt x="3836061" y="1636956"/>
                  <a:pt x="3856956" y="1648129"/>
                  <a:pt x="3884538" y="1655193"/>
                </a:cubicBezTo>
                <a:cubicBezTo>
                  <a:pt x="3912120" y="1662258"/>
                  <a:pt x="3940695" y="1665296"/>
                  <a:pt x="3968278" y="1672362"/>
                </a:cubicBezTo>
                <a:cubicBezTo>
                  <a:pt x="4055398" y="1698840"/>
                  <a:pt x="4160435" y="1748570"/>
                  <a:pt x="4262093" y="1788989"/>
                </a:cubicBezTo>
                <a:cubicBezTo>
                  <a:pt x="4330707" y="1817631"/>
                  <a:pt x="4404782" y="1850985"/>
                  <a:pt x="4459193" y="1891200"/>
                </a:cubicBezTo>
                <a:cubicBezTo>
                  <a:pt x="4469262" y="1896402"/>
                  <a:pt x="4512612" y="1935442"/>
                  <a:pt x="4514762" y="1926719"/>
                </a:cubicBezTo>
                <a:cubicBezTo>
                  <a:pt x="4519889" y="1905917"/>
                  <a:pt x="4369351" y="1825872"/>
                  <a:pt x="4349213" y="1815467"/>
                </a:cubicBezTo>
                <a:cubicBezTo>
                  <a:pt x="4176623" y="1728945"/>
                  <a:pt x="3984869" y="1674125"/>
                  <a:pt x="3784038" y="1610078"/>
                </a:cubicBezTo>
                <a:cubicBezTo>
                  <a:pt x="3739934" y="1597125"/>
                  <a:pt x="3694768" y="1592322"/>
                  <a:pt x="3657353" y="1575261"/>
                </a:cubicBezTo>
                <a:cubicBezTo>
                  <a:pt x="3647283" y="1570058"/>
                  <a:pt x="3631755" y="1560144"/>
                  <a:pt x="3621852" y="1554271"/>
                </a:cubicBezTo>
                <a:cubicBezTo>
                  <a:pt x="3534565" y="1528463"/>
                  <a:pt x="3431328" y="1517486"/>
                  <a:pt x="3337685" y="1494444"/>
                </a:cubicBezTo>
                <a:cubicBezTo>
                  <a:pt x="3047066" y="1433933"/>
                  <a:pt x="2734894" y="1391786"/>
                  <a:pt x="2444205" y="1335397"/>
                </a:cubicBezTo>
                <a:close/>
                <a:moveTo>
                  <a:pt x="2532749" y="1319400"/>
                </a:moveTo>
                <a:cubicBezTo>
                  <a:pt x="2531656" y="1319994"/>
                  <a:pt x="2538547" y="1322018"/>
                  <a:pt x="2558100" y="1326163"/>
                </a:cubicBezTo>
                <a:cubicBezTo>
                  <a:pt x="2613264" y="1340292"/>
                  <a:pt x="2726406" y="1357143"/>
                  <a:pt x="2783554" y="1363219"/>
                </a:cubicBezTo>
                <a:cubicBezTo>
                  <a:pt x="3165500" y="1429312"/>
                  <a:pt x="3496746" y="1490012"/>
                  <a:pt x="3843761" y="1582687"/>
                </a:cubicBezTo>
                <a:cubicBezTo>
                  <a:pt x="3835324" y="1590054"/>
                  <a:pt x="3870351" y="1593778"/>
                  <a:pt x="3865883" y="1585040"/>
                </a:cubicBezTo>
                <a:cubicBezTo>
                  <a:pt x="3872335" y="1585727"/>
                  <a:pt x="3888928" y="1587490"/>
                  <a:pt x="3887935" y="1591516"/>
                </a:cubicBezTo>
                <a:cubicBezTo>
                  <a:pt x="3961605" y="1603482"/>
                  <a:pt x="4076712" y="1658415"/>
                  <a:pt x="4164825" y="1680867"/>
                </a:cubicBezTo>
                <a:cubicBezTo>
                  <a:pt x="3944496" y="1623009"/>
                  <a:pt x="4200256" y="1705981"/>
                  <a:pt x="4199852" y="1684591"/>
                </a:cubicBezTo>
                <a:cubicBezTo>
                  <a:pt x="4199852" y="1684591"/>
                  <a:pt x="4123793" y="1659288"/>
                  <a:pt x="4112802" y="1653988"/>
                </a:cubicBezTo>
                <a:cubicBezTo>
                  <a:pt x="3686700" y="1506080"/>
                  <a:pt x="3186154" y="1418425"/>
                  <a:pt x="2631841" y="1334004"/>
                </a:cubicBezTo>
                <a:cubicBezTo>
                  <a:pt x="2611154" y="1328706"/>
                  <a:pt x="2536025" y="1317618"/>
                  <a:pt x="2532749" y="1319400"/>
                </a:cubicBezTo>
                <a:close/>
                <a:moveTo>
                  <a:pt x="2583716" y="1307726"/>
                </a:moveTo>
                <a:cubicBezTo>
                  <a:pt x="2580961" y="1307554"/>
                  <a:pt x="2579860" y="1307614"/>
                  <a:pt x="2580022" y="1307858"/>
                </a:cubicBezTo>
                <a:cubicBezTo>
                  <a:pt x="2580992" y="1309317"/>
                  <a:pt x="2627431" y="1317353"/>
                  <a:pt x="2634982" y="1321255"/>
                </a:cubicBezTo>
                <a:cubicBezTo>
                  <a:pt x="2690974" y="1332029"/>
                  <a:pt x="2747132" y="1342132"/>
                  <a:pt x="2803289" y="1352235"/>
                </a:cubicBezTo>
                <a:cubicBezTo>
                  <a:pt x="2916595" y="1368414"/>
                  <a:pt x="2984736" y="1379792"/>
                  <a:pt x="3053938" y="1383019"/>
                </a:cubicBezTo>
                <a:cubicBezTo>
                  <a:pt x="3073840" y="1398219"/>
                  <a:pt x="3150653" y="1397435"/>
                  <a:pt x="3088043" y="1386646"/>
                </a:cubicBezTo>
                <a:cubicBezTo>
                  <a:pt x="3076983" y="1385470"/>
                  <a:pt x="3064929" y="1388319"/>
                  <a:pt x="3053938" y="1383019"/>
                </a:cubicBezTo>
                <a:cubicBezTo>
                  <a:pt x="2981260" y="1367028"/>
                  <a:pt x="2812884" y="1340172"/>
                  <a:pt x="2693125" y="1323306"/>
                </a:cubicBezTo>
                <a:cubicBezTo>
                  <a:pt x="2643419" y="1313889"/>
                  <a:pt x="2649943" y="1310450"/>
                  <a:pt x="2597332" y="1308989"/>
                </a:cubicBezTo>
                <a:cubicBezTo>
                  <a:pt x="2590879" y="1308302"/>
                  <a:pt x="2586471" y="1307898"/>
                  <a:pt x="2583716" y="1307726"/>
                </a:cubicBezTo>
                <a:close/>
                <a:moveTo>
                  <a:pt x="2771642" y="1252156"/>
                </a:moveTo>
                <a:cubicBezTo>
                  <a:pt x="2757493" y="1251394"/>
                  <a:pt x="2745858" y="1252308"/>
                  <a:pt x="2739063" y="1255890"/>
                </a:cubicBezTo>
                <a:cubicBezTo>
                  <a:pt x="2712807" y="1270312"/>
                  <a:pt x="2759131" y="1270418"/>
                  <a:pt x="2815122" y="1281192"/>
                </a:cubicBezTo>
                <a:cubicBezTo>
                  <a:pt x="3024152" y="1315813"/>
                  <a:pt x="3220111" y="1349733"/>
                  <a:pt x="3421459" y="1392490"/>
                </a:cubicBezTo>
                <a:cubicBezTo>
                  <a:pt x="3628409" y="1431711"/>
                  <a:pt x="3805721" y="1476043"/>
                  <a:pt x="3993173" y="1521454"/>
                </a:cubicBezTo>
                <a:cubicBezTo>
                  <a:pt x="4052711" y="1540868"/>
                  <a:pt x="4096815" y="1553821"/>
                  <a:pt x="4173866" y="1575098"/>
                </a:cubicBezTo>
                <a:cubicBezTo>
                  <a:pt x="4220358" y="1601387"/>
                  <a:pt x="4312017" y="1632480"/>
                  <a:pt x="4370728" y="1655249"/>
                </a:cubicBezTo>
                <a:cubicBezTo>
                  <a:pt x="4418212" y="1677514"/>
                  <a:pt x="4362644" y="1641995"/>
                  <a:pt x="4346123" y="1636106"/>
                </a:cubicBezTo>
                <a:cubicBezTo>
                  <a:pt x="4293108" y="1613255"/>
                  <a:pt x="4239100" y="1594429"/>
                  <a:pt x="4173866" y="1575098"/>
                </a:cubicBezTo>
                <a:cubicBezTo>
                  <a:pt x="3824059" y="1447696"/>
                  <a:pt x="3366056" y="1356301"/>
                  <a:pt x="2903989" y="1277558"/>
                </a:cubicBezTo>
                <a:cubicBezTo>
                  <a:pt x="2879154" y="1271819"/>
                  <a:pt x="2814089" y="1254442"/>
                  <a:pt x="2771642" y="1252156"/>
                </a:cubicBezTo>
                <a:close/>
                <a:moveTo>
                  <a:pt x="2984176" y="1199102"/>
                </a:moveTo>
                <a:cubicBezTo>
                  <a:pt x="2980525" y="1199053"/>
                  <a:pt x="2976975" y="1199741"/>
                  <a:pt x="2975331" y="1200922"/>
                </a:cubicBezTo>
                <a:cubicBezTo>
                  <a:pt x="2974235" y="1201709"/>
                  <a:pt x="2973987" y="1202716"/>
                  <a:pt x="2975122" y="1203869"/>
                </a:cubicBezTo>
                <a:lnTo>
                  <a:pt x="2993627" y="1201705"/>
                </a:lnTo>
                <a:cubicBezTo>
                  <a:pt x="2991580" y="1199938"/>
                  <a:pt x="2987828" y="1199152"/>
                  <a:pt x="2984176" y="1199102"/>
                </a:cubicBezTo>
                <a:close/>
                <a:moveTo>
                  <a:pt x="1052192" y="1164994"/>
                </a:moveTo>
                <a:lnTo>
                  <a:pt x="995650" y="1181541"/>
                </a:lnTo>
                <a:lnTo>
                  <a:pt x="988462" y="1183050"/>
                </a:lnTo>
                <a:lnTo>
                  <a:pt x="951656" y="1190528"/>
                </a:lnTo>
                <a:lnTo>
                  <a:pt x="973567" y="1184920"/>
                </a:lnTo>
                <a:cubicBezTo>
                  <a:pt x="997820" y="1178730"/>
                  <a:pt x="1020771" y="1172895"/>
                  <a:pt x="1041977" y="1167544"/>
                </a:cubicBezTo>
                <a:close/>
                <a:moveTo>
                  <a:pt x="3044689" y="1153688"/>
                </a:moveTo>
                <a:cubicBezTo>
                  <a:pt x="3036707" y="1153389"/>
                  <a:pt x="3029421" y="1153806"/>
                  <a:pt x="3023836" y="1155415"/>
                </a:cubicBezTo>
                <a:cubicBezTo>
                  <a:pt x="3016391" y="1157560"/>
                  <a:pt x="3011970" y="1161824"/>
                  <a:pt x="3012957" y="1169331"/>
                </a:cubicBezTo>
                <a:cubicBezTo>
                  <a:pt x="3014354" y="1186695"/>
                  <a:pt x="3152689" y="1197273"/>
                  <a:pt x="3191333" y="1205514"/>
                </a:cubicBezTo>
                <a:cubicBezTo>
                  <a:pt x="3349570" y="1231292"/>
                  <a:pt x="3499370" y="1264435"/>
                  <a:pt x="3643805" y="1296320"/>
                </a:cubicBezTo>
                <a:cubicBezTo>
                  <a:pt x="3789989" y="1324947"/>
                  <a:pt x="3919298" y="1368307"/>
                  <a:pt x="4063498" y="1404987"/>
                </a:cubicBezTo>
                <a:cubicBezTo>
                  <a:pt x="4240881" y="1445196"/>
                  <a:pt x="4357972" y="1492075"/>
                  <a:pt x="4495060" y="1557607"/>
                </a:cubicBezTo>
                <a:cubicBezTo>
                  <a:pt x="4495060" y="1557607"/>
                  <a:pt x="4489600" y="1552895"/>
                  <a:pt x="4490592" y="1548869"/>
                </a:cubicBezTo>
                <a:cubicBezTo>
                  <a:pt x="4548146" y="1576336"/>
                  <a:pt x="4580434" y="1614199"/>
                  <a:pt x="4644677" y="1637555"/>
                </a:cubicBezTo>
                <a:cubicBezTo>
                  <a:pt x="4570786" y="1557397"/>
                  <a:pt x="4393991" y="1491774"/>
                  <a:pt x="4241874" y="1441169"/>
                </a:cubicBezTo>
                <a:cubicBezTo>
                  <a:pt x="3912960" y="1324940"/>
                  <a:pt x="3543658" y="1230584"/>
                  <a:pt x="3108182" y="1162931"/>
                </a:cubicBezTo>
                <a:cubicBezTo>
                  <a:pt x="3098848" y="1161939"/>
                  <a:pt x="3068636" y="1154587"/>
                  <a:pt x="3044689" y="1153688"/>
                </a:cubicBezTo>
                <a:close/>
                <a:moveTo>
                  <a:pt x="3079919" y="1140338"/>
                </a:moveTo>
                <a:cubicBezTo>
                  <a:pt x="3078414" y="1140743"/>
                  <a:pt x="3077767" y="1141449"/>
                  <a:pt x="3078210" y="1142530"/>
                </a:cubicBezTo>
                <a:cubicBezTo>
                  <a:pt x="3081756" y="1151170"/>
                  <a:pt x="3196055" y="1163324"/>
                  <a:pt x="3223638" y="1170388"/>
                </a:cubicBezTo>
                <a:cubicBezTo>
                  <a:pt x="3465614" y="1213333"/>
                  <a:pt x="3682633" y="1257756"/>
                  <a:pt x="3902962" y="1315614"/>
                </a:cubicBezTo>
                <a:cubicBezTo>
                  <a:pt x="3992162" y="1337494"/>
                  <a:pt x="4071601" y="1372108"/>
                  <a:pt x="4148888" y="1388589"/>
                </a:cubicBezTo>
                <a:cubicBezTo>
                  <a:pt x="4160872" y="1389863"/>
                  <a:pt x="4128751" y="1378184"/>
                  <a:pt x="4157326" y="1381223"/>
                </a:cubicBezTo>
                <a:cubicBezTo>
                  <a:pt x="4185900" y="1384261"/>
                  <a:pt x="4266498" y="1414178"/>
                  <a:pt x="4297626" y="1429883"/>
                </a:cubicBezTo>
                <a:cubicBezTo>
                  <a:pt x="4351633" y="1448709"/>
                  <a:pt x="4400275" y="1466275"/>
                  <a:pt x="4436769" y="1483240"/>
                </a:cubicBezTo>
                <a:cubicBezTo>
                  <a:pt x="4119102" y="1321383"/>
                  <a:pt x="3636070" y="1235591"/>
                  <a:pt x="3158404" y="1151057"/>
                </a:cubicBezTo>
                <a:cubicBezTo>
                  <a:pt x="3143079" y="1149428"/>
                  <a:pt x="3090459" y="1137506"/>
                  <a:pt x="3079919" y="1140338"/>
                </a:cubicBezTo>
                <a:close/>
                <a:moveTo>
                  <a:pt x="1478177" y="1044690"/>
                </a:moveTo>
                <a:cubicBezTo>
                  <a:pt x="1465580" y="1047827"/>
                  <a:pt x="1408539" y="1068741"/>
                  <a:pt x="1353810" y="1089386"/>
                </a:cubicBezTo>
                <a:lnTo>
                  <a:pt x="1340567" y="1094416"/>
                </a:lnTo>
                <a:lnTo>
                  <a:pt x="1295958" y="1108402"/>
                </a:lnTo>
                <a:cubicBezTo>
                  <a:pt x="1239952" y="1125676"/>
                  <a:pt x="1174272" y="1145458"/>
                  <a:pt x="1103635" y="1166511"/>
                </a:cubicBezTo>
                <a:lnTo>
                  <a:pt x="979515" y="1203259"/>
                </a:lnTo>
                <a:lnTo>
                  <a:pt x="841578" y="1240313"/>
                </a:lnTo>
                <a:cubicBezTo>
                  <a:pt x="644385" y="1293216"/>
                  <a:pt x="449689" y="1345102"/>
                  <a:pt x="454805" y="1342063"/>
                </a:cubicBezTo>
                <a:cubicBezTo>
                  <a:pt x="456511" y="1341050"/>
                  <a:pt x="710067" y="1265431"/>
                  <a:pt x="964340" y="1190703"/>
                </a:cubicBezTo>
                <a:lnTo>
                  <a:pt x="995650" y="1181541"/>
                </a:lnTo>
                <a:lnTo>
                  <a:pt x="1089446" y="1161844"/>
                </a:lnTo>
                <a:cubicBezTo>
                  <a:pt x="1148148" y="1148993"/>
                  <a:pt x="1186358" y="1139137"/>
                  <a:pt x="1184585" y="1134816"/>
                </a:cubicBezTo>
                <a:cubicBezTo>
                  <a:pt x="1183951" y="1133070"/>
                  <a:pt x="1151768" y="1140314"/>
                  <a:pt x="1099928" y="1153074"/>
                </a:cubicBezTo>
                <a:lnTo>
                  <a:pt x="1052192" y="1164994"/>
                </a:lnTo>
                <a:lnTo>
                  <a:pt x="1151255" y="1136004"/>
                </a:lnTo>
                <a:cubicBezTo>
                  <a:pt x="1330457" y="1083831"/>
                  <a:pt x="1474747" y="1042777"/>
                  <a:pt x="1478177" y="1044690"/>
                </a:cubicBezTo>
                <a:close/>
                <a:moveTo>
                  <a:pt x="3395305" y="1022694"/>
                </a:moveTo>
                <a:cubicBezTo>
                  <a:pt x="3369285" y="1032321"/>
                  <a:pt x="3519085" y="1065465"/>
                  <a:pt x="3524615" y="1066053"/>
                </a:cubicBezTo>
                <a:cubicBezTo>
                  <a:pt x="3569711" y="1074980"/>
                  <a:pt x="3636765" y="1086929"/>
                  <a:pt x="3687391" y="1096444"/>
                </a:cubicBezTo>
                <a:cubicBezTo>
                  <a:pt x="3832819" y="1124303"/>
                  <a:pt x="3913416" y="1154221"/>
                  <a:pt x="4033175" y="1171086"/>
                </a:cubicBezTo>
                <a:cubicBezTo>
                  <a:pt x="4224929" y="1225906"/>
                  <a:pt x="4443678" y="1313205"/>
                  <a:pt x="4618322" y="1387552"/>
                </a:cubicBezTo>
                <a:cubicBezTo>
                  <a:pt x="4624774" y="1388237"/>
                  <a:pt x="4650372" y="1403353"/>
                  <a:pt x="4652357" y="1395302"/>
                </a:cubicBezTo>
                <a:cubicBezTo>
                  <a:pt x="4654341" y="1387250"/>
                  <a:pt x="4519807" y="1334383"/>
                  <a:pt x="4509903" y="1328510"/>
                </a:cubicBezTo>
                <a:cubicBezTo>
                  <a:pt x="4372745" y="1267101"/>
                  <a:pt x="4205027" y="1210707"/>
                  <a:pt x="4033175" y="1171086"/>
                </a:cubicBezTo>
                <a:cubicBezTo>
                  <a:pt x="3896421" y="1131066"/>
                  <a:pt x="3712585" y="1090172"/>
                  <a:pt x="3550801" y="1055754"/>
                </a:cubicBezTo>
                <a:cubicBezTo>
                  <a:pt x="3517689" y="1048102"/>
                  <a:pt x="3401829" y="1019256"/>
                  <a:pt x="3395305" y="1022694"/>
                </a:cubicBezTo>
                <a:close/>
                <a:moveTo>
                  <a:pt x="1526179" y="975896"/>
                </a:moveTo>
                <a:cubicBezTo>
                  <a:pt x="1522549" y="975849"/>
                  <a:pt x="1518956" y="976532"/>
                  <a:pt x="1517399" y="977722"/>
                </a:cubicBezTo>
                <a:cubicBezTo>
                  <a:pt x="1516361" y="978515"/>
                  <a:pt x="1516228" y="979534"/>
                  <a:pt x="1517593" y="980712"/>
                </a:cubicBezTo>
                <a:lnTo>
                  <a:pt x="1535177" y="978450"/>
                </a:lnTo>
                <a:cubicBezTo>
                  <a:pt x="1533475" y="976720"/>
                  <a:pt x="1529809" y="975943"/>
                  <a:pt x="1526179" y="975896"/>
                </a:cubicBezTo>
                <a:close/>
                <a:moveTo>
                  <a:pt x="3638895" y="890221"/>
                </a:moveTo>
                <a:cubicBezTo>
                  <a:pt x="3637903" y="894247"/>
                  <a:pt x="3636746" y="898944"/>
                  <a:pt x="3632373" y="893659"/>
                </a:cubicBezTo>
                <a:cubicBezTo>
                  <a:pt x="3632373" y="893659"/>
                  <a:pt x="3632620" y="892652"/>
                  <a:pt x="3633560" y="891719"/>
                </a:cubicBezTo>
                <a:cubicBezTo>
                  <a:pt x="3634499" y="890787"/>
                  <a:pt x="3636130" y="889927"/>
                  <a:pt x="3638895" y="890221"/>
                </a:cubicBezTo>
                <a:close/>
                <a:moveTo>
                  <a:pt x="3671439" y="877156"/>
                </a:moveTo>
                <a:cubicBezTo>
                  <a:pt x="3663924" y="884619"/>
                  <a:pt x="3655487" y="891986"/>
                  <a:pt x="3638895" y="890221"/>
                </a:cubicBezTo>
                <a:cubicBezTo>
                  <a:pt x="3647935" y="888084"/>
                  <a:pt x="3651870" y="880756"/>
                  <a:pt x="3660661" y="878011"/>
                </a:cubicBezTo>
                <a:cubicBezTo>
                  <a:pt x="3663591" y="877096"/>
                  <a:pt x="3667061" y="876690"/>
                  <a:pt x="3671439" y="877156"/>
                </a:cubicBezTo>
                <a:close/>
                <a:moveTo>
                  <a:pt x="3678127" y="873047"/>
                </a:moveTo>
                <a:cubicBezTo>
                  <a:pt x="3676969" y="877744"/>
                  <a:pt x="3675977" y="881770"/>
                  <a:pt x="3671439" y="877156"/>
                </a:cubicBezTo>
                <a:cubicBezTo>
                  <a:pt x="3671439" y="877156"/>
                  <a:pt x="3671729" y="875981"/>
                  <a:pt x="3672709" y="874880"/>
                </a:cubicBezTo>
                <a:cubicBezTo>
                  <a:pt x="3673689" y="873780"/>
                  <a:pt x="3675362" y="872753"/>
                  <a:pt x="3678127" y="873047"/>
                </a:cubicBezTo>
                <a:close/>
                <a:moveTo>
                  <a:pt x="1651273" y="768383"/>
                </a:moveTo>
                <a:cubicBezTo>
                  <a:pt x="1647125" y="767941"/>
                  <a:pt x="1639215" y="769812"/>
                  <a:pt x="1637852" y="771023"/>
                </a:cubicBezTo>
                <a:cubicBezTo>
                  <a:pt x="1637398" y="771426"/>
                  <a:pt x="1637672" y="771757"/>
                  <a:pt x="1639055" y="771903"/>
                </a:cubicBezTo>
                <a:cubicBezTo>
                  <a:pt x="1639055" y="771903"/>
                  <a:pt x="1650116" y="773079"/>
                  <a:pt x="1651273" y="768383"/>
                </a:cubicBezTo>
                <a:close/>
                <a:moveTo>
                  <a:pt x="1599203" y="706233"/>
                </a:moveTo>
                <a:cubicBezTo>
                  <a:pt x="1598462" y="705184"/>
                  <a:pt x="1597500" y="705426"/>
                  <a:pt x="1596292" y="707450"/>
                </a:cubicBezTo>
                <a:cubicBezTo>
                  <a:pt x="1580105" y="727074"/>
                  <a:pt x="1587031" y="745025"/>
                  <a:pt x="1591569" y="749639"/>
                </a:cubicBezTo>
                <a:cubicBezTo>
                  <a:pt x="1598791" y="784148"/>
                  <a:pt x="1604390" y="713572"/>
                  <a:pt x="1599203" y="706233"/>
                </a:cubicBezTo>
                <a:close/>
                <a:moveTo>
                  <a:pt x="3618924" y="680521"/>
                </a:moveTo>
                <a:cubicBezTo>
                  <a:pt x="3614872" y="681607"/>
                  <a:pt x="3610128" y="684545"/>
                  <a:pt x="3605833" y="690458"/>
                </a:cubicBezTo>
                <a:cubicBezTo>
                  <a:pt x="3605833" y="690458"/>
                  <a:pt x="3600303" y="689871"/>
                  <a:pt x="3599310" y="693897"/>
                </a:cubicBezTo>
                <a:cubicBezTo>
                  <a:pt x="3604841" y="694485"/>
                  <a:pt x="3605833" y="690458"/>
                  <a:pt x="3605833" y="690458"/>
                </a:cubicBezTo>
                <a:cubicBezTo>
                  <a:pt x="3636996" y="690674"/>
                  <a:pt x="3631078" y="677262"/>
                  <a:pt x="3618924" y="680521"/>
                </a:cubicBezTo>
                <a:close/>
                <a:moveTo>
                  <a:pt x="1667686" y="665378"/>
                </a:moveTo>
                <a:cubicBezTo>
                  <a:pt x="1666778" y="665593"/>
                  <a:pt x="1665771" y="666378"/>
                  <a:pt x="1664688" y="667898"/>
                </a:cubicBezTo>
                <a:cubicBezTo>
                  <a:pt x="1657172" y="675363"/>
                  <a:pt x="1654030" y="688111"/>
                  <a:pt x="1665092" y="689288"/>
                </a:cubicBezTo>
                <a:cubicBezTo>
                  <a:pt x="1675577" y="690402"/>
                  <a:pt x="1674043" y="663880"/>
                  <a:pt x="1667686" y="665378"/>
                </a:cubicBezTo>
                <a:close/>
                <a:moveTo>
                  <a:pt x="2764194" y="654979"/>
                </a:moveTo>
                <a:lnTo>
                  <a:pt x="2763648" y="657196"/>
                </a:lnTo>
                <a:lnTo>
                  <a:pt x="2763508" y="657762"/>
                </a:lnTo>
                <a:close/>
                <a:moveTo>
                  <a:pt x="2764764" y="652667"/>
                </a:moveTo>
                <a:lnTo>
                  <a:pt x="2764194" y="654979"/>
                </a:lnTo>
                <a:lnTo>
                  <a:pt x="2764345" y="654366"/>
                </a:lnTo>
                <a:close/>
                <a:moveTo>
                  <a:pt x="2771795" y="647648"/>
                </a:moveTo>
                <a:cubicBezTo>
                  <a:pt x="2773561" y="646716"/>
                  <a:pt x="2775175" y="646888"/>
                  <a:pt x="2777904" y="649244"/>
                </a:cubicBezTo>
                <a:cubicBezTo>
                  <a:pt x="2777904" y="649244"/>
                  <a:pt x="2776747" y="653941"/>
                  <a:pt x="2764764" y="652667"/>
                </a:cubicBezTo>
                <a:cubicBezTo>
                  <a:pt x="2768108" y="650612"/>
                  <a:pt x="2770028" y="648579"/>
                  <a:pt x="2771795" y="647648"/>
                </a:cubicBezTo>
                <a:close/>
                <a:moveTo>
                  <a:pt x="2794008" y="638417"/>
                </a:moveTo>
                <a:cubicBezTo>
                  <a:pt x="2784110" y="639597"/>
                  <a:pt x="2750944" y="649735"/>
                  <a:pt x="2735197" y="653655"/>
                </a:cubicBezTo>
                <a:cubicBezTo>
                  <a:pt x="2678452" y="668967"/>
                  <a:pt x="2664413" y="679869"/>
                  <a:pt x="2600980" y="699290"/>
                </a:cubicBezTo>
                <a:cubicBezTo>
                  <a:pt x="2585204" y="703810"/>
                  <a:pt x="2564264" y="711051"/>
                  <a:pt x="2555984" y="714904"/>
                </a:cubicBezTo>
                <a:cubicBezTo>
                  <a:pt x="2547704" y="718758"/>
                  <a:pt x="2552082" y="719223"/>
                  <a:pt x="2586942" y="710191"/>
                </a:cubicBezTo>
                <a:cubicBezTo>
                  <a:pt x="2624024" y="701740"/>
                  <a:pt x="2699511" y="679469"/>
                  <a:pt x="2736593" y="671017"/>
                </a:cubicBezTo>
                <a:cubicBezTo>
                  <a:pt x="2749734" y="667595"/>
                  <a:pt x="2817541" y="653459"/>
                  <a:pt x="2777904" y="649244"/>
                </a:cubicBezTo>
                <a:cubicBezTo>
                  <a:pt x="2797508" y="640225"/>
                  <a:pt x="2799947" y="637709"/>
                  <a:pt x="2794008" y="638417"/>
                </a:cubicBezTo>
                <a:close/>
                <a:moveTo>
                  <a:pt x="2860742" y="620181"/>
                </a:moveTo>
                <a:cubicBezTo>
                  <a:pt x="2866272" y="620769"/>
                  <a:pt x="2866272" y="620769"/>
                  <a:pt x="2859749" y="624206"/>
                </a:cubicBezTo>
                <a:close/>
                <a:moveTo>
                  <a:pt x="1690426" y="590093"/>
                </a:moveTo>
                <a:cubicBezTo>
                  <a:pt x="1689829" y="590351"/>
                  <a:pt x="1689236" y="591322"/>
                  <a:pt x="1688740" y="593334"/>
                </a:cubicBezTo>
                <a:cubicBezTo>
                  <a:pt x="1682217" y="596773"/>
                  <a:pt x="1685598" y="606084"/>
                  <a:pt x="1693279" y="597949"/>
                </a:cubicBezTo>
                <a:cubicBezTo>
                  <a:pt x="1694022" y="594929"/>
                  <a:pt x="1692214" y="589314"/>
                  <a:pt x="1690426" y="590093"/>
                </a:cubicBezTo>
                <a:close/>
                <a:moveTo>
                  <a:pt x="3674833" y="552505"/>
                </a:moveTo>
                <a:cubicBezTo>
                  <a:pt x="3673675" y="557202"/>
                  <a:pt x="3673675" y="557202"/>
                  <a:pt x="3668145" y="556613"/>
                </a:cubicBezTo>
                <a:cubicBezTo>
                  <a:pt x="3668723" y="554265"/>
                  <a:pt x="3670396" y="553238"/>
                  <a:pt x="3671923" y="552798"/>
                </a:cubicBezTo>
                <a:cubicBezTo>
                  <a:pt x="3673450" y="552357"/>
                  <a:pt x="3674833" y="552505"/>
                  <a:pt x="3674833" y="552505"/>
                </a:cubicBezTo>
                <a:close/>
                <a:moveTo>
                  <a:pt x="3682278" y="549165"/>
                </a:moveTo>
                <a:cubicBezTo>
                  <a:pt x="3681286" y="553191"/>
                  <a:pt x="3681286" y="553191"/>
                  <a:pt x="3674833" y="552505"/>
                </a:cubicBezTo>
                <a:cubicBezTo>
                  <a:pt x="3675329" y="550491"/>
                  <a:pt x="3677191" y="549657"/>
                  <a:pt x="3678927" y="549325"/>
                </a:cubicBezTo>
                <a:cubicBezTo>
                  <a:pt x="3680664" y="548992"/>
                  <a:pt x="3682278" y="549165"/>
                  <a:pt x="3682278" y="549165"/>
                </a:cubicBezTo>
                <a:close/>
                <a:moveTo>
                  <a:pt x="3688676" y="546230"/>
                </a:moveTo>
                <a:cubicBezTo>
                  <a:pt x="3690183" y="545873"/>
                  <a:pt x="3691566" y="546020"/>
                  <a:pt x="3694331" y="546314"/>
                </a:cubicBezTo>
                <a:cubicBezTo>
                  <a:pt x="3693338" y="550340"/>
                  <a:pt x="3693338" y="550340"/>
                  <a:pt x="3682278" y="549165"/>
                </a:cubicBezTo>
                <a:cubicBezTo>
                  <a:pt x="3685539" y="547445"/>
                  <a:pt x="3687170" y="546586"/>
                  <a:pt x="3688676" y="546230"/>
                </a:cubicBezTo>
                <a:close/>
                <a:moveTo>
                  <a:pt x="3836651" y="467800"/>
                </a:moveTo>
                <a:cubicBezTo>
                  <a:pt x="3835659" y="471827"/>
                  <a:pt x="3829136" y="475265"/>
                  <a:pt x="3818075" y="474088"/>
                </a:cubicBezTo>
                <a:cubicBezTo>
                  <a:pt x="3821336" y="472370"/>
                  <a:pt x="3824597" y="470651"/>
                  <a:pt x="3827735" y="469435"/>
                </a:cubicBezTo>
                <a:cubicBezTo>
                  <a:pt x="3830872" y="468219"/>
                  <a:pt x="3833886" y="467506"/>
                  <a:pt x="3836651" y="467800"/>
                </a:cubicBezTo>
                <a:close/>
                <a:moveTo>
                  <a:pt x="3190759" y="416248"/>
                </a:moveTo>
                <a:cubicBezTo>
                  <a:pt x="3188540" y="416615"/>
                  <a:pt x="3186868" y="417642"/>
                  <a:pt x="3186289" y="419990"/>
                </a:cubicBezTo>
                <a:cubicBezTo>
                  <a:pt x="3191819" y="420578"/>
                  <a:pt x="3197351" y="421167"/>
                  <a:pt x="3198508" y="416470"/>
                </a:cubicBezTo>
                <a:cubicBezTo>
                  <a:pt x="3195743" y="416175"/>
                  <a:pt x="3192977" y="415881"/>
                  <a:pt x="3190759" y="416248"/>
                </a:cubicBezTo>
                <a:close/>
                <a:moveTo>
                  <a:pt x="3504411" y="411126"/>
                </a:moveTo>
                <a:cubicBezTo>
                  <a:pt x="3497889" y="414563"/>
                  <a:pt x="3491366" y="418002"/>
                  <a:pt x="3485835" y="417414"/>
                </a:cubicBezTo>
                <a:cubicBezTo>
                  <a:pt x="3486332" y="415400"/>
                  <a:pt x="3488210" y="413534"/>
                  <a:pt x="3491348" y="412319"/>
                </a:cubicBezTo>
                <a:cubicBezTo>
                  <a:pt x="3494485" y="411103"/>
                  <a:pt x="3498882" y="410538"/>
                  <a:pt x="3504411" y="411126"/>
                </a:cubicBezTo>
                <a:close/>
                <a:moveTo>
                  <a:pt x="3524076" y="404266"/>
                </a:moveTo>
                <a:cubicBezTo>
                  <a:pt x="3517388" y="408374"/>
                  <a:pt x="3510864" y="411812"/>
                  <a:pt x="3504411" y="411126"/>
                </a:cubicBezTo>
                <a:cubicBezTo>
                  <a:pt x="3504908" y="409112"/>
                  <a:pt x="3507058" y="407104"/>
                  <a:pt x="3510468" y="405744"/>
                </a:cubicBezTo>
                <a:cubicBezTo>
                  <a:pt x="3513877" y="404386"/>
                  <a:pt x="3518545" y="403678"/>
                  <a:pt x="3524076" y="404266"/>
                </a:cubicBezTo>
                <a:close/>
                <a:moveTo>
                  <a:pt x="3526327" y="400889"/>
                </a:moveTo>
                <a:cubicBezTo>
                  <a:pt x="3527833" y="400533"/>
                  <a:pt x="3530598" y="400827"/>
                  <a:pt x="3536129" y="401415"/>
                </a:cubicBezTo>
                <a:cubicBezTo>
                  <a:pt x="3529606" y="404853"/>
                  <a:pt x="3529606" y="404853"/>
                  <a:pt x="3524076" y="404266"/>
                </a:cubicBezTo>
                <a:cubicBezTo>
                  <a:pt x="3524572" y="402252"/>
                  <a:pt x="3524819" y="401245"/>
                  <a:pt x="3526327" y="400889"/>
                </a:cubicBezTo>
                <a:close/>
                <a:moveTo>
                  <a:pt x="3542652" y="397978"/>
                </a:moveTo>
                <a:cubicBezTo>
                  <a:pt x="3541660" y="402003"/>
                  <a:pt x="3536129" y="401415"/>
                  <a:pt x="3536129" y="401415"/>
                </a:cubicBezTo>
                <a:cubicBezTo>
                  <a:pt x="3536129" y="401415"/>
                  <a:pt x="3536377" y="400409"/>
                  <a:pt x="3537316" y="399476"/>
                </a:cubicBezTo>
                <a:cubicBezTo>
                  <a:pt x="3538255" y="398543"/>
                  <a:pt x="3539886" y="397684"/>
                  <a:pt x="3542652" y="397978"/>
                </a:cubicBezTo>
                <a:close/>
                <a:moveTo>
                  <a:pt x="3502023" y="397789"/>
                </a:moveTo>
                <a:cubicBezTo>
                  <a:pt x="3495501" y="401226"/>
                  <a:pt x="3488812" y="405335"/>
                  <a:pt x="3483282" y="404747"/>
                </a:cubicBezTo>
                <a:cubicBezTo>
                  <a:pt x="3483861" y="402399"/>
                  <a:pt x="3485781" y="400365"/>
                  <a:pt x="3488939" y="399066"/>
                </a:cubicBezTo>
                <a:cubicBezTo>
                  <a:pt x="3492097" y="397766"/>
                  <a:pt x="3496493" y="397201"/>
                  <a:pt x="3502023" y="397789"/>
                </a:cubicBezTo>
                <a:close/>
                <a:moveTo>
                  <a:pt x="3261776" y="397720"/>
                </a:moveTo>
                <a:cubicBezTo>
                  <a:pt x="3250716" y="396543"/>
                  <a:pt x="3237741" y="399296"/>
                  <a:pt x="3230059" y="407430"/>
                </a:cubicBezTo>
                <a:cubicBezTo>
                  <a:pt x="3224530" y="406842"/>
                  <a:pt x="3218077" y="406156"/>
                  <a:pt x="3217084" y="410181"/>
                </a:cubicBezTo>
                <a:cubicBezTo>
                  <a:pt x="3223537" y="410868"/>
                  <a:pt x="3229067" y="411456"/>
                  <a:pt x="3230059" y="407430"/>
                </a:cubicBezTo>
                <a:cubicBezTo>
                  <a:pt x="3241121" y="408607"/>
                  <a:pt x="3254096" y="405854"/>
                  <a:pt x="3261776" y="397720"/>
                </a:cubicBezTo>
                <a:close/>
                <a:moveTo>
                  <a:pt x="3543395" y="394960"/>
                </a:moveTo>
                <a:lnTo>
                  <a:pt x="3542652" y="397978"/>
                </a:lnTo>
                <a:lnTo>
                  <a:pt x="3543093" y="396184"/>
                </a:lnTo>
                <a:close/>
                <a:moveTo>
                  <a:pt x="3543977" y="392599"/>
                </a:moveTo>
                <a:lnTo>
                  <a:pt x="3543830" y="393197"/>
                </a:lnTo>
                <a:lnTo>
                  <a:pt x="3543395" y="394960"/>
                </a:lnTo>
                <a:close/>
                <a:moveTo>
                  <a:pt x="3521521" y="391599"/>
                </a:moveTo>
                <a:cubicBezTo>
                  <a:pt x="3514998" y="395036"/>
                  <a:pt x="3507554" y="398377"/>
                  <a:pt x="3502023" y="397789"/>
                </a:cubicBezTo>
                <a:cubicBezTo>
                  <a:pt x="3502520" y="395776"/>
                  <a:pt x="3504399" y="393910"/>
                  <a:pt x="3507651" y="392706"/>
                </a:cubicBezTo>
                <a:cubicBezTo>
                  <a:pt x="3510904" y="391503"/>
                  <a:pt x="3515530" y="390962"/>
                  <a:pt x="3521521" y="391599"/>
                </a:cubicBezTo>
                <a:close/>
                <a:moveTo>
                  <a:pt x="3540263" y="384640"/>
                </a:moveTo>
                <a:cubicBezTo>
                  <a:pt x="3533741" y="388078"/>
                  <a:pt x="3527053" y="392187"/>
                  <a:pt x="3521521" y="391599"/>
                </a:cubicBezTo>
                <a:cubicBezTo>
                  <a:pt x="3522101" y="389251"/>
                  <a:pt x="3524021" y="387216"/>
                  <a:pt x="3527179" y="385917"/>
                </a:cubicBezTo>
                <a:cubicBezTo>
                  <a:pt x="3530336" y="384618"/>
                  <a:pt x="3534733" y="384052"/>
                  <a:pt x="3540263" y="384640"/>
                </a:cubicBezTo>
                <a:close/>
                <a:moveTo>
                  <a:pt x="2324746" y="319426"/>
                </a:moveTo>
                <a:cubicBezTo>
                  <a:pt x="2317065" y="327561"/>
                  <a:pt x="2305012" y="330411"/>
                  <a:pt x="2293029" y="329137"/>
                </a:cubicBezTo>
                <a:cubicBezTo>
                  <a:pt x="2297331" y="325118"/>
                  <a:pt x="2302494" y="322396"/>
                  <a:pt x="2307965" y="320827"/>
                </a:cubicBezTo>
                <a:cubicBezTo>
                  <a:pt x="2313436" y="319257"/>
                  <a:pt x="2319216" y="318838"/>
                  <a:pt x="2324746" y="319426"/>
                </a:cubicBezTo>
                <a:close/>
                <a:moveTo>
                  <a:pt x="2329532" y="316320"/>
                </a:moveTo>
                <a:cubicBezTo>
                  <a:pt x="2331960" y="316062"/>
                  <a:pt x="2334956" y="316381"/>
                  <a:pt x="2337722" y="316675"/>
                </a:cubicBezTo>
                <a:cubicBezTo>
                  <a:pt x="2336729" y="320701"/>
                  <a:pt x="2331198" y="320112"/>
                  <a:pt x="2324746" y="319426"/>
                </a:cubicBezTo>
                <a:cubicBezTo>
                  <a:pt x="2325242" y="317413"/>
                  <a:pt x="2327103" y="316579"/>
                  <a:pt x="2329532" y="316320"/>
                </a:cubicBezTo>
                <a:close/>
                <a:moveTo>
                  <a:pt x="2357219" y="310485"/>
                </a:moveTo>
                <a:cubicBezTo>
                  <a:pt x="2356227" y="314511"/>
                  <a:pt x="2348782" y="317850"/>
                  <a:pt x="2337722" y="316675"/>
                </a:cubicBezTo>
                <a:cubicBezTo>
                  <a:pt x="2338217" y="314661"/>
                  <a:pt x="2340096" y="312795"/>
                  <a:pt x="2343348" y="311592"/>
                </a:cubicBezTo>
                <a:cubicBezTo>
                  <a:pt x="2346601" y="310389"/>
                  <a:pt x="2351228" y="309848"/>
                  <a:pt x="2357219" y="310485"/>
                </a:cubicBezTo>
                <a:close/>
                <a:moveTo>
                  <a:pt x="2361689" y="306743"/>
                </a:moveTo>
                <a:cubicBezTo>
                  <a:pt x="2363908" y="306376"/>
                  <a:pt x="2366673" y="306670"/>
                  <a:pt x="2369438" y="306964"/>
                </a:cubicBezTo>
                <a:cubicBezTo>
                  <a:pt x="2368280" y="311661"/>
                  <a:pt x="2362750" y="311073"/>
                  <a:pt x="2357219" y="310485"/>
                </a:cubicBezTo>
                <a:cubicBezTo>
                  <a:pt x="2357798" y="308136"/>
                  <a:pt x="2359470" y="307109"/>
                  <a:pt x="2361689" y="306743"/>
                </a:cubicBezTo>
                <a:close/>
                <a:moveTo>
                  <a:pt x="3629165" y="261885"/>
                </a:moveTo>
                <a:cubicBezTo>
                  <a:pt x="3628627" y="264066"/>
                  <a:pt x="3625747" y="265438"/>
                  <a:pt x="3622239" y="266055"/>
                </a:cubicBezTo>
                <a:lnTo>
                  <a:pt x="3621864" y="266042"/>
                </a:lnTo>
                <a:close/>
                <a:moveTo>
                  <a:pt x="3302181" y="91292"/>
                </a:moveTo>
                <a:cubicBezTo>
                  <a:pt x="3305434" y="90089"/>
                  <a:pt x="3308447" y="89376"/>
                  <a:pt x="3313482" y="91977"/>
                </a:cubicBezTo>
                <a:cubicBezTo>
                  <a:pt x="3305966" y="99441"/>
                  <a:pt x="3287460" y="101605"/>
                  <a:pt x="3269877" y="103867"/>
                </a:cubicBezTo>
                <a:cubicBezTo>
                  <a:pt x="3270869" y="99840"/>
                  <a:pt x="3276400" y="100428"/>
                  <a:pt x="3277392" y="96403"/>
                </a:cubicBezTo>
                <a:cubicBezTo>
                  <a:pt x="3282923" y="96991"/>
                  <a:pt x="3289445" y="93553"/>
                  <a:pt x="3289445" y="93553"/>
                </a:cubicBezTo>
                <a:cubicBezTo>
                  <a:pt x="3295437" y="94190"/>
                  <a:pt x="3298929" y="92496"/>
                  <a:pt x="3302181" y="91292"/>
                </a:cubicBezTo>
                <a:close/>
                <a:moveTo>
                  <a:pt x="3333898" y="81581"/>
                </a:moveTo>
                <a:cubicBezTo>
                  <a:pt x="3337151" y="80378"/>
                  <a:pt x="3340164" y="79665"/>
                  <a:pt x="3345199" y="82267"/>
                </a:cubicBezTo>
                <a:cubicBezTo>
                  <a:pt x="3337518" y="90401"/>
                  <a:pt x="3326457" y="89226"/>
                  <a:pt x="3313482" y="91977"/>
                </a:cubicBezTo>
                <a:cubicBezTo>
                  <a:pt x="3314474" y="87951"/>
                  <a:pt x="3320005" y="88540"/>
                  <a:pt x="3321163" y="83843"/>
                </a:cubicBezTo>
                <a:cubicBezTo>
                  <a:pt x="3327154" y="84480"/>
                  <a:pt x="3330646" y="82785"/>
                  <a:pt x="3333898" y="81581"/>
                </a:cubicBezTo>
                <a:close/>
                <a:moveTo>
                  <a:pt x="3350011" y="77614"/>
                </a:moveTo>
                <a:cubicBezTo>
                  <a:pt x="3352448" y="76840"/>
                  <a:pt x="3355444" y="77159"/>
                  <a:pt x="3358174" y="79515"/>
                </a:cubicBezTo>
                <a:cubicBezTo>
                  <a:pt x="3358174" y="79515"/>
                  <a:pt x="3350729" y="82855"/>
                  <a:pt x="3345199" y="82267"/>
                </a:cubicBezTo>
                <a:cubicBezTo>
                  <a:pt x="3345695" y="80253"/>
                  <a:pt x="3347573" y="78388"/>
                  <a:pt x="3350011" y="77614"/>
                </a:cubicBezTo>
                <a:close/>
                <a:moveTo>
                  <a:pt x="3360106" y="74556"/>
                </a:moveTo>
                <a:cubicBezTo>
                  <a:pt x="3361045" y="73623"/>
                  <a:pt x="3362427" y="73770"/>
                  <a:pt x="3364697" y="76077"/>
                </a:cubicBezTo>
                <a:cubicBezTo>
                  <a:pt x="3364697" y="76077"/>
                  <a:pt x="3363704" y="80103"/>
                  <a:pt x="3358174" y="79515"/>
                </a:cubicBezTo>
                <a:cubicBezTo>
                  <a:pt x="3358669" y="77502"/>
                  <a:pt x="3359166" y="75489"/>
                  <a:pt x="3360106" y="74556"/>
                </a:cubicBezTo>
                <a:close/>
                <a:moveTo>
                  <a:pt x="3365689" y="72051"/>
                </a:moveTo>
                <a:lnTo>
                  <a:pt x="3376750" y="73227"/>
                </a:lnTo>
                <a:cubicBezTo>
                  <a:pt x="3376750" y="73227"/>
                  <a:pt x="3370227" y="76665"/>
                  <a:pt x="3364697" y="76077"/>
                </a:cubicBezTo>
                <a:close/>
                <a:moveTo>
                  <a:pt x="3377907" y="68530"/>
                </a:moveTo>
                <a:cubicBezTo>
                  <a:pt x="3377907" y="68530"/>
                  <a:pt x="3383439" y="69119"/>
                  <a:pt x="3376750" y="73227"/>
                </a:cubicBezTo>
                <a:close/>
                <a:moveTo>
                  <a:pt x="3776005" y="0"/>
                </a:moveTo>
                <a:cubicBezTo>
                  <a:pt x="3776005" y="0"/>
                  <a:pt x="3767332" y="12160"/>
                  <a:pt x="3761801" y="11573"/>
                </a:cubicBezTo>
                <a:cubicBezTo>
                  <a:pt x="3772862" y="12748"/>
                  <a:pt x="3900961" y="-8059"/>
                  <a:pt x="3835542" y="19414"/>
                </a:cubicBezTo>
                <a:cubicBezTo>
                  <a:pt x="3796310" y="36588"/>
                  <a:pt x="3845541" y="28740"/>
                  <a:pt x="3845541" y="28740"/>
                </a:cubicBezTo>
                <a:cubicBezTo>
                  <a:pt x="3827439" y="52292"/>
                  <a:pt x="3757078" y="53763"/>
                  <a:pt x="3715862" y="78989"/>
                </a:cubicBezTo>
                <a:cubicBezTo>
                  <a:pt x="3714870" y="83015"/>
                  <a:pt x="3713712" y="87712"/>
                  <a:pt x="3707188" y="91150"/>
                </a:cubicBezTo>
                <a:cubicBezTo>
                  <a:pt x="3699745" y="94489"/>
                  <a:pt x="3600221" y="118336"/>
                  <a:pt x="3598236" y="126388"/>
                </a:cubicBezTo>
                <a:lnTo>
                  <a:pt x="3673488" y="108912"/>
                </a:lnTo>
                <a:cubicBezTo>
                  <a:pt x="3692230" y="101954"/>
                  <a:pt x="3806713" y="67303"/>
                  <a:pt x="3734842" y="94091"/>
                </a:cubicBezTo>
                <a:cubicBezTo>
                  <a:pt x="3678026" y="113527"/>
                  <a:pt x="3612773" y="140328"/>
                  <a:pt x="3561392" y="156900"/>
                </a:cubicBezTo>
                <a:cubicBezTo>
                  <a:pt x="3511336" y="168102"/>
                  <a:pt x="3584438" y="159350"/>
                  <a:pt x="3585595" y="154653"/>
                </a:cubicBezTo>
                <a:cubicBezTo>
                  <a:pt x="3587983" y="167990"/>
                  <a:pt x="3472508" y="206666"/>
                  <a:pt x="3561797" y="178289"/>
                </a:cubicBezTo>
                <a:cubicBezTo>
                  <a:pt x="3580468" y="175454"/>
                  <a:pt x="3598052" y="173192"/>
                  <a:pt x="3622088" y="171617"/>
                </a:cubicBezTo>
                <a:cubicBezTo>
                  <a:pt x="3653806" y="161907"/>
                  <a:pt x="3631753" y="155430"/>
                  <a:pt x="3661250" y="158566"/>
                </a:cubicBezTo>
                <a:cubicBezTo>
                  <a:pt x="3654798" y="157880"/>
                  <a:pt x="3675691" y="169054"/>
                  <a:pt x="3682380" y="164945"/>
                </a:cubicBezTo>
                <a:cubicBezTo>
                  <a:pt x="3656123" y="179367"/>
                  <a:pt x="3514462" y="228342"/>
                  <a:pt x="3589783" y="206742"/>
                </a:cubicBezTo>
                <a:cubicBezTo>
                  <a:pt x="3621500" y="197031"/>
                  <a:pt x="3645536" y="195457"/>
                  <a:pt x="3666192" y="184570"/>
                </a:cubicBezTo>
                <a:cubicBezTo>
                  <a:pt x="3671722" y="185158"/>
                  <a:pt x="3763162" y="148057"/>
                  <a:pt x="3767701" y="152671"/>
                </a:cubicBezTo>
                <a:cubicBezTo>
                  <a:pt x="3773231" y="153259"/>
                  <a:pt x="3683706" y="186432"/>
                  <a:pt x="3677254" y="185746"/>
                </a:cubicBezTo>
                <a:cubicBezTo>
                  <a:pt x="3611836" y="213219"/>
                  <a:pt x="3688079" y="191716"/>
                  <a:pt x="3719795" y="182006"/>
                </a:cubicBezTo>
                <a:cubicBezTo>
                  <a:pt x="3758036" y="168858"/>
                  <a:pt x="3770089" y="166009"/>
                  <a:pt x="3800813" y="160324"/>
                </a:cubicBezTo>
                <a:cubicBezTo>
                  <a:pt x="3791148" y="176511"/>
                  <a:pt x="3731849" y="179157"/>
                  <a:pt x="3729864" y="187208"/>
                </a:cubicBezTo>
                <a:cubicBezTo>
                  <a:pt x="3733246" y="196519"/>
                  <a:pt x="3795521" y="181795"/>
                  <a:pt x="3808662" y="178373"/>
                </a:cubicBezTo>
                <a:cubicBezTo>
                  <a:pt x="3820716" y="175523"/>
                  <a:pt x="3912155" y="138422"/>
                  <a:pt x="3871930" y="159623"/>
                </a:cubicBezTo>
                <a:cubicBezTo>
                  <a:pt x="3803535" y="199174"/>
                  <a:pt x="3701106" y="230974"/>
                  <a:pt x="3620088" y="252657"/>
                </a:cubicBezTo>
                <a:cubicBezTo>
                  <a:pt x="3603733" y="259525"/>
                  <a:pt x="3605465" y="264013"/>
                  <a:pt x="3611554" y="265694"/>
                </a:cubicBezTo>
                <a:lnTo>
                  <a:pt x="3621864" y="266042"/>
                </a:lnTo>
                <a:lnTo>
                  <a:pt x="3592991" y="282484"/>
                </a:lnTo>
                <a:cubicBezTo>
                  <a:pt x="3577980" y="287257"/>
                  <a:pt x="3561029" y="290791"/>
                  <a:pt x="3545170" y="295646"/>
                </a:cubicBezTo>
                <a:cubicBezTo>
                  <a:pt x="3449193" y="328132"/>
                  <a:pt x="3356762" y="369259"/>
                  <a:pt x="3273829" y="394869"/>
                </a:cubicBezTo>
                <a:cubicBezTo>
                  <a:pt x="3374275" y="371121"/>
                  <a:pt x="3524918" y="327922"/>
                  <a:pt x="3635029" y="287987"/>
                </a:cubicBezTo>
                <a:cubicBezTo>
                  <a:pt x="3660057" y="282385"/>
                  <a:pt x="3796258" y="228698"/>
                  <a:pt x="3736537" y="256088"/>
                </a:cubicBezTo>
                <a:cubicBezTo>
                  <a:pt x="3675656" y="288176"/>
                  <a:pt x="3593882" y="309089"/>
                  <a:pt x="3541439" y="333810"/>
                </a:cubicBezTo>
                <a:cubicBezTo>
                  <a:pt x="3530379" y="332634"/>
                  <a:pt x="3522933" y="335974"/>
                  <a:pt x="3521941" y="340000"/>
                </a:cubicBezTo>
                <a:cubicBezTo>
                  <a:pt x="3510881" y="338824"/>
                  <a:pt x="3504192" y="342932"/>
                  <a:pt x="3503200" y="346958"/>
                </a:cubicBezTo>
                <a:cubicBezTo>
                  <a:pt x="3491217" y="345685"/>
                  <a:pt x="3491217" y="345685"/>
                  <a:pt x="3490225" y="349710"/>
                </a:cubicBezTo>
                <a:cubicBezTo>
                  <a:pt x="3496677" y="350397"/>
                  <a:pt x="3496677" y="350397"/>
                  <a:pt x="3503200" y="346958"/>
                </a:cubicBezTo>
                <a:cubicBezTo>
                  <a:pt x="3508731" y="347546"/>
                  <a:pt x="3515253" y="344108"/>
                  <a:pt x="3521941" y="340000"/>
                </a:cubicBezTo>
                <a:cubicBezTo>
                  <a:pt x="3528394" y="340686"/>
                  <a:pt x="3534917" y="337248"/>
                  <a:pt x="3541439" y="333810"/>
                </a:cubicBezTo>
                <a:cubicBezTo>
                  <a:pt x="3571999" y="328796"/>
                  <a:pt x="3610238" y="315648"/>
                  <a:pt x="3655923" y="299160"/>
                </a:cubicBezTo>
                <a:cubicBezTo>
                  <a:pt x="3673672" y="296227"/>
                  <a:pt x="3755042" y="253925"/>
                  <a:pt x="3766103" y="255100"/>
                </a:cubicBezTo>
                <a:cubicBezTo>
                  <a:pt x="3776172" y="260302"/>
                  <a:pt x="3730252" y="281586"/>
                  <a:pt x="3717277" y="284338"/>
                </a:cubicBezTo>
                <a:cubicBezTo>
                  <a:pt x="3691186" y="298089"/>
                  <a:pt x="3673672" y="296227"/>
                  <a:pt x="3653939" y="307213"/>
                </a:cubicBezTo>
                <a:cubicBezTo>
                  <a:pt x="3633283" y="318098"/>
                  <a:pt x="3590741" y="321837"/>
                  <a:pt x="3558031" y="335575"/>
                </a:cubicBezTo>
                <a:cubicBezTo>
                  <a:pt x="3526244" y="349409"/>
                  <a:pt x="3587598" y="334587"/>
                  <a:pt x="3601731" y="327138"/>
                </a:cubicBezTo>
                <a:cubicBezTo>
                  <a:pt x="3626760" y="321536"/>
                  <a:pt x="3644344" y="319275"/>
                  <a:pt x="3653939" y="307213"/>
                </a:cubicBezTo>
                <a:cubicBezTo>
                  <a:pt x="3690029" y="302786"/>
                  <a:pt x="3702247" y="299266"/>
                  <a:pt x="3741313" y="282763"/>
                </a:cubicBezTo>
                <a:cubicBezTo>
                  <a:pt x="3760977" y="275901"/>
                  <a:pt x="3836299" y="254303"/>
                  <a:pt x="3785013" y="274326"/>
                </a:cubicBezTo>
                <a:cubicBezTo>
                  <a:pt x="3677457" y="326927"/>
                  <a:pt x="3503604" y="368348"/>
                  <a:pt x="3417696" y="406036"/>
                </a:cubicBezTo>
                <a:cubicBezTo>
                  <a:pt x="3435209" y="407899"/>
                  <a:pt x="3438351" y="395149"/>
                  <a:pt x="3461396" y="397600"/>
                </a:cubicBezTo>
                <a:cubicBezTo>
                  <a:pt x="3434217" y="411925"/>
                  <a:pt x="3463784" y="410937"/>
                  <a:pt x="3483282" y="404747"/>
                </a:cubicBezTo>
                <a:cubicBezTo>
                  <a:pt x="3436605" y="425262"/>
                  <a:pt x="3436605" y="425262"/>
                  <a:pt x="3485835" y="417414"/>
                </a:cubicBezTo>
                <a:cubicBezTo>
                  <a:pt x="3375891" y="456678"/>
                  <a:pt x="3260180" y="500149"/>
                  <a:pt x="3152219" y="531361"/>
                </a:cubicBezTo>
                <a:cubicBezTo>
                  <a:pt x="3133643" y="537649"/>
                  <a:pt x="3110599" y="535198"/>
                  <a:pt x="3097388" y="542745"/>
                </a:cubicBezTo>
                <a:cubicBezTo>
                  <a:pt x="3090936" y="542059"/>
                  <a:pt x="3086801" y="558835"/>
                  <a:pt x="3086801" y="558835"/>
                </a:cubicBezTo>
                <a:cubicBezTo>
                  <a:pt x="3081270" y="558247"/>
                  <a:pt x="3083421" y="549524"/>
                  <a:pt x="3083421" y="549524"/>
                </a:cubicBezTo>
                <a:cubicBezTo>
                  <a:pt x="3060376" y="547073"/>
                  <a:pt x="3013464" y="572383"/>
                  <a:pt x="2975390" y="584859"/>
                </a:cubicBezTo>
                <a:cubicBezTo>
                  <a:pt x="2930698" y="597321"/>
                  <a:pt x="2881397" y="609294"/>
                  <a:pt x="2860742" y="620181"/>
                </a:cubicBezTo>
                <a:cubicBezTo>
                  <a:pt x="2855210" y="619592"/>
                  <a:pt x="2859749" y="624206"/>
                  <a:pt x="2859749" y="624206"/>
                </a:cubicBezTo>
                <a:cubicBezTo>
                  <a:pt x="2858757" y="628233"/>
                  <a:pt x="2821510" y="637355"/>
                  <a:pt x="2819525" y="645407"/>
                </a:cubicBezTo>
                <a:cubicBezTo>
                  <a:pt x="2824063" y="650022"/>
                  <a:pt x="2862303" y="636872"/>
                  <a:pt x="2855615" y="640981"/>
                </a:cubicBezTo>
                <a:cubicBezTo>
                  <a:pt x="2986855" y="607425"/>
                  <a:pt x="3107861" y="569336"/>
                  <a:pt x="3222344" y="534687"/>
                </a:cubicBezTo>
                <a:cubicBezTo>
                  <a:pt x="3267106" y="518100"/>
                  <a:pt x="3312861" y="497487"/>
                  <a:pt x="3355569" y="493077"/>
                </a:cubicBezTo>
                <a:cubicBezTo>
                  <a:pt x="3355569" y="493077"/>
                  <a:pt x="3341366" y="504651"/>
                  <a:pt x="3346896" y="505239"/>
                </a:cubicBezTo>
                <a:cubicBezTo>
                  <a:pt x="3373486" y="516329"/>
                  <a:pt x="3491182" y="464806"/>
                  <a:pt x="3502173" y="470106"/>
                </a:cubicBezTo>
                <a:lnTo>
                  <a:pt x="3455331" y="491291"/>
                </a:lnTo>
                <a:cubicBezTo>
                  <a:pt x="3447816" y="498755"/>
                  <a:pt x="3493500" y="482266"/>
                  <a:pt x="3512076" y="475979"/>
                </a:cubicBezTo>
                <a:cubicBezTo>
                  <a:pt x="3544785" y="462242"/>
                  <a:pt x="3557996" y="454696"/>
                  <a:pt x="3575509" y="456559"/>
                </a:cubicBezTo>
                <a:cubicBezTo>
                  <a:pt x="3598554" y="459008"/>
                  <a:pt x="3607061" y="447519"/>
                  <a:pt x="3638778" y="437808"/>
                </a:cubicBezTo>
                <a:cubicBezTo>
                  <a:pt x="3650831" y="434959"/>
                  <a:pt x="3715022" y="416306"/>
                  <a:pt x="3687843" y="430631"/>
                </a:cubicBezTo>
                <a:cubicBezTo>
                  <a:pt x="3667353" y="440847"/>
                  <a:pt x="3599546" y="454982"/>
                  <a:pt x="3600943" y="472345"/>
                </a:cubicBezTo>
                <a:cubicBezTo>
                  <a:pt x="3609783" y="486370"/>
                  <a:pt x="3639182" y="459197"/>
                  <a:pt x="3645705" y="455760"/>
                </a:cubicBezTo>
                <a:cubicBezTo>
                  <a:pt x="3658680" y="453007"/>
                  <a:pt x="3662227" y="461648"/>
                  <a:pt x="3662227" y="461648"/>
                </a:cubicBezTo>
                <a:cubicBezTo>
                  <a:pt x="3679740" y="463510"/>
                  <a:pt x="3797436" y="411987"/>
                  <a:pt x="3763734" y="429749"/>
                </a:cubicBezTo>
                <a:cubicBezTo>
                  <a:pt x="3730033" y="447512"/>
                  <a:pt x="3671138" y="471547"/>
                  <a:pt x="3651569" y="481861"/>
                </a:cubicBezTo>
                <a:cubicBezTo>
                  <a:pt x="3652561" y="477834"/>
                  <a:pt x="3580620" y="508746"/>
                  <a:pt x="3580620" y="508746"/>
                </a:cubicBezTo>
                <a:cubicBezTo>
                  <a:pt x="3589696" y="517974"/>
                  <a:pt x="3636444" y="493335"/>
                  <a:pt x="3651569" y="481861"/>
                </a:cubicBezTo>
                <a:cubicBezTo>
                  <a:pt x="3698649" y="482735"/>
                  <a:pt x="3708314" y="466549"/>
                  <a:pt x="3758608" y="450550"/>
                </a:cubicBezTo>
                <a:cubicBezTo>
                  <a:pt x="3765130" y="447113"/>
                  <a:pt x="3841374" y="425611"/>
                  <a:pt x="3845912" y="430224"/>
                </a:cubicBezTo>
                <a:cubicBezTo>
                  <a:pt x="3850451" y="434839"/>
                  <a:pt x="3819725" y="440523"/>
                  <a:pt x="3819725" y="440523"/>
                </a:cubicBezTo>
                <a:cubicBezTo>
                  <a:pt x="3800157" y="450837"/>
                  <a:pt x="3797015" y="463586"/>
                  <a:pt x="3789570" y="466926"/>
                </a:cubicBezTo>
                <a:cubicBezTo>
                  <a:pt x="3755869" y="484689"/>
                  <a:pt x="3732755" y="486362"/>
                  <a:pt x="3694515" y="499511"/>
                </a:cubicBezTo>
                <a:lnTo>
                  <a:pt x="3454892" y="589024"/>
                </a:lnTo>
                <a:cubicBezTo>
                  <a:pt x="3442838" y="591874"/>
                  <a:pt x="3377420" y="619346"/>
                  <a:pt x="3433174" y="608060"/>
                </a:cubicBezTo>
                <a:cubicBezTo>
                  <a:pt x="3458272" y="598334"/>
                  <a:pt x="3490981" y="584598"/>
                  <a:pt x="3516175" y="578326"/>
                </a:cubicBezTo>
                <a:cubicBezTo>
                  <a:pt x="3580436" y="555549"/>
                  <a:pt x="3642309" y="519437"/>
                  <a:pt x="3699053" y="504125"/>
                </a:cubicBezTo>
                <a:cubicBezTo>
                  <a:pt x="3705577" y="500686"/>
                  <a:pt x="3715645" y="505889"/>
                  <a:pt x="3722098" y="506574"/>
                </a:cubicBezTo>
                <a:cubicBezTo>
                  <a:pt x="3758187" y="502149"/>
                  <a:pt x="3775533" y="477827"/>
                  <a:pt x="3818075" y="474088"/>
                </a:cubicBezTo>
                <a:cubicBezTo>
                  <a:pt x="3808480" y="486152"/>
                  <a:pt x="3770406" y="498629"/>
                  <a:pt x="3725478" y="515886"/>
                </a:cubicBezTo>
                <a:cubicBezTo>
                  <a:pt x="3704988" y="526102"/>
                  <a:pt x="3588284" y="573600"/>
                  <a:pt x="3668145" y="556613"/>
                </a:cubicBezTo>
                <a:cubicBezTo>
                  <a:pt x="3639974" y="574964"/>
                  <a:pt x="3609415" y="579977"/>
                  <a:pt x="3564652" y="596564"/>
                </a:cubicBezTo>
                <a:cubicBezTo>
                  <a:pt x="3558129" y="600001"/>
                  <a:pt x="3412334" y="665752"/>
                  <a:pt x="3506326" y="641317"/>
                </a:cubicBezTo>
                <a:cubicBezTo>
                  <a:pt x="3569594" y="622566"/>
                  <a:pt x="3726452" y="557994"/>
                  <a:pt x="3806242" y="545131"/>
                </a:cubicBezTo>
                <a:cubicBezTo>
                  <a:pt x="3842331" y="540706"/>
                  <a:pt x="3859915" y="538444"/>
                  <a:pt x="3833658" y="552867"/>
                </a:cubicBezTo>
                <a:cubicBezTo>
                  <a:pt x="3806645" y="566521"/>
                  <a:pt x="3714049" y="608318"/>
                  <a:pt x="3701002" y="615194"/>
                </a:cubicBezTo>
                <a:cubicBezTo>
                  <a:pt x="3714049" y="608318"/>
                  <a:pt x="3683893" y="634721"/>
                  <a:pt x="3678363" y="634133"/>
                </a:cubicBezTo>
                <a:cubicBezTo>
                  <a:pt x="3689353" y="639433"/>
                  <a:pt x="3715445" y="625681"/>
                  <a:pt x="3735108" y="618820"/>
                </a:cubicBezTo>
                <a:cubicBezTo>
                  <a:pt x="3747162" y="615971"/>
                  <a:pt x="3823405" y="594469"/>
                  <a:pt x="3776729" y="614983"/>
                </a:cubicBezTo>
                <a:cubicBezTo>
                  <a:pt x="3758152" y="621271"/>
                  <a:pt x="3628474" y="671519"/>
                  <a:pt x="3633011" y="676134"/>
                </a:cubicBezTo>
                <a:cubicBezTo>
                  <a:pt x="3641924" y="686033"/>
                  <a:pt x="3729982" y="639622"/>
                  <a:pt x="3729982" y="639622"/>
                </a:cubicBezTo>
                <a:cubicBezTo>
                  <a:pt x="3762691" y="625885"/>
                  <a:pt x="3860652" y="585346"/>
                  <a:pt x="3818278" y="615270"/>
                </a:cubicBezTo>
                <a:cubicBezTo>
                  <a:pt x="3796795" y="629512"/>
                  <a:pt x="3689003" y="686908"/>
                  <a:pt x="3781601" y="645111"/>
                </a:cubicBezTo>
                <a:cubicBezTo>
                  <a:pt x="3827355" y="624498"/>
                  <a:pt x="3820832" y="627936"/>
                  <a:pt x="3876585" y="616651"/>
                </a:cubicBezTo>
                <a:cubicBezTo>
                  <a:pt x="3861460" y="628125"/>
                  <a:pt x="3842884" y="634413"/>
                  <a:pt x="3827759" y="645888"/>
                </a:cubicBezTo>
                <a:cubicBezTo>
                  <a:pt x="3822228" y="645300"/>
                  <a:pt x="3822228" y="645300"/>
                  <a:pt x="3821236" y="649325"/>
                </a:cubicBezTo>
                <a:cubicBezTo>
                  <a:pt x="3815705" y="648737"/>
                  <a:pt x="3815705" y="648737"/>
                  <a:pt x="3814714" y="652763"/>
                </a:cubicBezTo>
                <a:cubicBezTo>
                  <a:pt x="3809183" y="652175"/>
                  <a:pt x="3809183" y="652175"/>
                  <a:pt x="3808025" y="656872"/>
                </a:cubicBezTo>
                <a:cubicBezTo>
                  <a:pt x="3813556" y="657460"/>
                  <a:pt x="3814714" y="652763"/>
                  <a:pt x="3814714" y="652763"/>
                </a:cubicBezTo>
                <a:cubicBezTo>
                  <a:pt x="3820244" y="653351"/>
                  <a:pt x="3821236" y="649325"/>
                  <a:pt x="3821236" y="649325"/>
                </a:cubicBezTo>
                <a:cubicBezTo>
                  <a:pt x="3826767" y="649913"/>
                  <a:pt x="3827759" y="645888"/>
                  <a:pt x="3827759" y="645888"/>
                </a:cubicBezTo>
                <a:cubicBezTo>
                  <a:pt x="3861460" y="628125"/>
                  <a:pt x="3922744" y="617427"/>
                  <a:pt x="3876989" y="638039"/>
                </a:cubicBezTo>
                <a:cubicBezTo>
                  <a:pt x="3837757" y="655214"/>
                  <a:pt x="3822632" y="666688"/>
                  <a:pt x="3782408" y="687889"/>
                </a:cubicBezTo>
                <a:cubicBezTo>
                  <a:pt x="3770355" y="690738"/>
                  <a:pt x="3716990" y="715362"/>
                  <a:pt x="3715006" y="723413"/>
                </a:cubicBezTo>
                <a:cubicBezTo>
                  <a:pt x="3719948" y="749417"/>
                  <a:pt x="3842534" y="681888"/>
                  <a:pt x="3851612" y="691115"/>
                </a:cubicBezTo>
                <a:cubicBezTo>
                  <a:pt x="3857071" y="695828"/>
                  <a:pt x="3833035" y="697404"/>
                  <a:pt x="3831877" y="702101"/>
                </a:cubicBezTo>
                <a:cubicBezTo>
                  <a:pt x="3811387" y="712316"/>
                  <a:pt x="3774543" y="742828"/>
                  <a:pt x="3768021" y="746266"/>
                </a:cubicBezTo>
                <a:cubicBezTo>
                  <a:pt x="3754975" y="753141"/>
                  <a:pt x="3677574" y="779341"/>
                  <a:pt x="3674431" y="792089"/>
                </a:cubicBezTo>
                <a:cubicBezTo>
                  <a:pt x="3675994" y="808781"/>
                  <a:pt x="3748286" y="757251"/>
                  <a:pt x="3756372" y="770505"/>
                </a:cubicBezTo>
                <a:cubicBezTo>
                  <a:pt x="3765282" y="780404"/>
                  <a:pt x="3703006" y="795128"/>
                  <a:pt x="3700030" y="807206"/>
                </a:cubicBezTo>
                <a:cubicBezTo>
                  <a:pt x="3708282" y="846644"/>
                  <a:pt x="3852348" y="738018"/>
                  <a:pt x="3803855" y="792768"/>
                </a:cubicBezTo>
                <a:cubicBezTo>
                  <a:pt x="3781216" y="811707"/>
                  <a:pt x="3775685" y="811119"/>
                  <a:pt x="3742975" y="824856"/>
                </a:cubicBezTo>
                <a:cubicBezTo>
                  <a:pt x="3709274" y="842618"/>
                  <a:pt x="3615851" y="887771"/>
                  <a:pt x="3575462" y="909642"/>
                </a:cubicBezTo>
                <a:cubicBezTo>
                  <a:pt x="3520277" y="941646"/>
                  <a:pt x="3600656" y="903369"/>
                  <a:pt x="3632373" y="893659"/>
                </a:cubicBezTo>
                <a:cubicBezTo>
                  <a:pt x="3608575" y="917295"/>
                  <a:pt x="3552821" y="928581"/>
                  <a:pt x="3506074" y="953219"/>
                </a:cubicBezTo>
                <a:cubicBezTo>
                  <a:pt x="3484427" y="968131"/>
                  <a:pt x="3510613" y="957833"/>
                  <a:pt x="3496410" y="969406"/>
                </a:cubicBezTo>
                <a:cubicBezTo>
                  <a:pt x="3473770" y="988345"/>
                  <a:pt x="3424704" y="995521"/>
                  <a:pt x="3429007" y="1004931"/>
                </a:cubicBezTo>
                <a:cubicBezTo>
                  <a:pt x="3426030" y="1017009"/>
                  <a:pt x="3471196" y="1021812"/>
                  <a:pt x="3521657" y="1031998"/>
                </a:cubicBezTo>
                <a:cubicBezTo>
                  <a:pt x="3577815" y="1042101"/>
                  <a:pt x="3678076" y="1065156"/>
                  <a:pt x="3755197" y="1082309"/>
                </a:cubicBezTo>
                <a:cubicBezTo>
                  <a:pt x="3901546" y="1110266"/>
                  <a:pt x="4026153" y="1149681"/>
                  <a:pt x="4176048" y="1186279"/>
                </a:cubicBezTo>
                <a:cubicBezTo>
                  <a:pt x="4242109" y="1202255"/>
                  <a:pt x="4308335" y="1217559"/>
                  <a:pt x="4367803" y="1241098"/>
                </a:cubicBezTo>
                <a:cubicBezTo>
                  <a:pt x="4529068" y="1296807"/>
                  <a:pt x="4703642" y="1375278"/>
                  <a:pt x="4806107" y="1458475"/>
                </a:cubicBezTo>
                <a:cubicBezTo>
                  <a:pt x="4865978" y="1503402"/>
                  <a:pt x="4887442" y="1535293"/>
                  <a:pt x="4919213" y="1594448"/>
                </a:cubicBezTo>
                <a:cubicBezTo>
                  <a:pt x="4930607" y="1621136"/>
                  <a:pt x="4942002" y="1647826"/>
                  <a:pt x="4943399" y="1665189"/>
                </a:cubicBezTo>
                <a:cubicBezTo>
                  <a:pt x="4937095" y="1736820"/>
                  <a:pt x="4874214" y="1849947"/>
                  <a:pt x="4833991" y="1871148"/>
                </a:cubicBezTo>
                <a:lnTo>
                  <a:pt x="4821016" y="1873899"/>
                </a:lnTo>
                <a:lnTo>
                  <a:pt x="4818865" y="1882622"/>
                </a:lnTo>
                <a:cubicBezTo>
                  <a:pt x="4811351" y="1890087"/>
                  <a:pt x="4796155" y="1905685"/>
                  <a:pt x="4794171" y="1913737"/>
                </a:cubicBezTo>
                <a:cubicBezTo>
                  <a:pt x="4793013" y="1918434"/>
                  <a:pt x="4804074" y="1919611"/>
                  <a:pt x="4803082" y="1923637"/>
                </a:cubicBezTo>
                <a:cubicBezTo>
                  <a:pt x="4798359" y="1965826"/>
                  <a:pt x="4707254" y="2028441"/>
                  <a:pt x="4682464" y="2056101"/>
                </a:cubicBezTo>
                <a:cubicBezTo>
                  <a:pt x="4667433" y="2071030"/>
                  <a:pt x="4658172" y="2108605"/>
                  <a:pt x="4637516" y="2119492"/>
                </a:cubicBezTo>
                <a:cubicBezTo>
                  <a:pt x="4644205" y="2115384"/>
                  <a:pt x="4645785" y="2085942"/>
                  <a:pt x="4650324" y="2090556"/>
                </a:cubicBezTo>
                <a:cubicBezTo>
                  <a:pt x="4645785" y="2085942"/>
                  <a:pt x="4611092" y="2107731"/>
                  <a:pt x="4614473" y="2117042"/>
                </a:cubicBezTo>
                <a:cubicBezTo>
                  <a:pt x="4614473" y="2117042"/>
                  <a:pt x="4630002" y="2126957"/>
                  <a:pt x="4630994" y="2122931"/>
                </a:cubicBezTo>
                <a:cubicBezTo>
                  <a:pt x="4623479" y="2130394"/>
                  <a:pt x="4609346" y="2137843"/>
                  <a:pt x="4599847" y="2153359"/>
                </a:cubicBezTo>
                <a:cubicBezTo>
                  <a:pt x="4593158" y="2157467"/>
                  <a:pt x="4595713" y="2170134"/>
                  <a:pt x="4593563" y="2178857"/>
                </a:cubicBezTo>
                <a:cubicBezTo>
                  <a:pt x="4585055" y="2190347"/>
                  <a:pt x="4564399" y="2201233"/>
                  <a:pt x="4562415" y="2209286"/>
                </a:cubicBezTo>
                <a:cubicBezTo>
                  <a:pt x="4548616" y="2242248"/>
                  <a:pt x="4556279" y="2307100"/>
                  <a:pt x="4542242" y="2318002"/>
                </a:cubicBezTo>
                <a:cubicBezTo>
                  <a:pt x="4534632" y="2322013"/>
                  <a:pt x="4526713" y="2308088"/>
                  <a:pt x="4526713" y="2308088"/>
                </a:cubicBezTo>
                <a:cubicBezTo>
                  <a:pt x="4516056" y="2328302"/>
                  <a:pt x="4531251" y="2312702"/>
                  <a:pt x="4533640" y="2326040"/>
                </a:cubicBezTo>
                <a:cubicBezTo>
                  <a:pt x="4531823" y="2360275"/>
                  <a:pt x="4477632" y="2388254"/>
                  <a:pt x="4457380" y="2420529"/>
                </a:cubicBezTo>
                <a:cubicBezTo>
                  <a:pt x="4447715" y="2436717"/>
                  <a:pt x="4449276" y="2453408"/>
                  <a:pt x="4440604" y="2465570"/>
                </a:cubicBezTo>
                <a:cubicBezTo>
                  <a:pt x="4411774" y="2513459"/>
                  <a:pt x="4374931" y="2543971"/>
                  <a:pt x="4351868" y="2587654"/>
                </a:cubicBezTo>
                <a:lnTo>
                  <a:pt x="4345749" y="2612480"/>
                </a:lnTo>
                <a:cubicBezTo>
                  <a:pt x="4324435" y="2652906"/>
                  <a:pt x="4286599" y="2687444"/>
                  <a:pt x="4259824" y="2723158"/>
                </a:cubicBezTo>
                <a:cubicBezTo>
                  <a:pt x="4240659" y="2754860"/>
                  <a:pt x="4222322" y="2783208"/>
                  <a:pt x="4203228" y="2810786"/>
                </a:cubicBezTo>
                <a:cubicBezTo>
                  <a:pt x="4137959" y="2910577"/>
                  <a:pt x="4070960" y="2967491"/>
                  <a:pt x="3961183" y="3032940"/>
                </a:cubicBezTo>
                <a:cubicBezTo>
                  <a:pt x="3685454" y="3199867"/>
                  <a:pt x="3358879" y="3289086"/>
                  <a:pt x="2986784" y="3394121"/>
                </a:cubicBezTo>
                <a:cubicBezTo>
                  <a:pt x="3009828" y="3396571"/>
                  <a:pt x="2990165" y="3403432"/>
                  <a:pt x="2984634" y="3402844"/>
                </a:cubicBezTo>
                <a:cubicBezTo>
                  <a:pt x="2983642" y="3406871"/>
                  <a:pt x="2985038" y="3424234"/>
                  <a:pt x="2979508" y="3423646"/>
                </a:cubicBezTo>
                <a:cubicBezTo>
                  <a:pt x="2998418" y="3442871"/>
                  <a:pt x="3075363" y="3397328"/>
                  <a:pt x="3091954" y="3399092"/>
                </a:cubicBezTo>
                <a:cubicBezTo>
                  <a:pt x="3410818" y="3309359"/>
                  <a:pt x="3729787" y="3127374"/>
                  <a:pt x="4164489" y="3018136"/>
                </a:cubicBezTo>
                <a:cubicBezTo>
                  <a:pt x="4220646" y="3028238"/>
                  <a:pt x="3620280" y="3316422"/>
                  <a:pt x="3737209" y="3432361"/>
                </a:cubicBezTo>
                <a:cubicBezTo>
                  <a:pt x="3854138" y="3548299"/>
                  <a:pt x="4859539" y="3717207"/>
                  <a:pt x="4866061" y="3713769"/>
                </a:cubicBezTo>
                <a:lnTo>
                  <a:pt x="4845002" y="3703267"/>
                </a:lnTo>
                <a:cubicBezTo>
                  <a:pt x="4841072" y="3701945"/>
                  <a:pt x="4806143" y="3692214"/>
                  <a:pt x="4751906" y="3677239"/>
                </a:cubicBezTo>
                <a:lnTo>
                  <a:pt x="4715974" y="3667334"/>
                </a:lnTo>
                <a:lnTo>
                  <a:pt x="4729547" y="3669257"/>
                </a:lnTo>
                <a:lnTo>
                  <a:pt x="4746900" y="3674046"/>
                </a:lnTo>
                <a:cubicBezTo>
                  <a:pt x="4764727" y="3678963"/>
                  <a:pt x="4780764" y="3683383"/>
                  <a:pt x="4794659" y="3687209"/>
                </a:cubicBezTo>
                <a:lnTo>
                  <a:pt x="4796469" y="3687707"/>
                </a:lnTo>
                <a:lnTo>
                  <a:pt x="4796464" y="3688141"/>
                </a:lnTo>
                <a:lnTo>
                  <a:pt x="4796310" y="3688128"/>
                </a:lnTo>
                <a:cubicBezTo>
                  <a:pt x="4795777" y="3688241"/>
                  <a:pt x="4795772" y="3688564"/>
                  <a:pt x="4796454" y="3689153"/>
                </a:cubicBezTo>
                <a:lnTo>
                  <a:pt x="4796464" y="3688141"/>
                </a:lnTo>
                <a:lnTo>
                  <a:pt x="4798661" y="3688309"/>
                </a:lnTo>
                <a:lnTo>
                  <a:pt x="4829568" y="3696805"/>
                </a:lnTo>
                <a:cubicBezTo>
                  <a:pt x="4977729" y="3737419"/>
                  <a:pt x="4807870" y="3689850"/>
                  <a:pt x="4799325" y="3688360"/>
                </a:cubicBezTo>
                <a:lnTo>
                  <a:pt x="4798661" y="3688309"/>
                </a:lnTo>
                <a:lnTo>
                  <a:pt x="4796469" y="3687707"/>
                </a:lnTo>
                <a:lnTo>
                  <a:pt x="4796492" y="3685244"/>
                </a:lnTo>
                <a:cubicBezTo>
                  <a:pt x="4799444" y="3678044"/>
                  <a:pt x="4820561" y="3683453"/>
                  <a:pt x="4820561" y="3683453"/>
                </a:cubicBezTo>
                <a:cubicBezTo>
                  <a:pt x="4821057" y="3681441"/>
                  <a:pt x="4778443" y="3675876"/>
                  <a:pt x="4738039" y="3670461"/>
                </a:cubicBezTo>
                <a:lnTo>
                  <a:pt x="4729547" y="3669257"/>
                </a:lnTo>
                <a:lnTo>
                  <a:pt x="4691700" y="3658813"/>
                </a:lnTo>
                <a:lnTo>
                  <a:pt x="4723552" y="3659441"/>
                </a:lnTo>
                <a:cubicBezTo>
                  <a:pt x="4778586" y="3666423"/>
                  <a:pt x="4833259" y="3685664"/>
                  <a:pt x="4877306" y="3668141"/>
                </a:cubicBezTo>
                <a:cubicBezTo>
                  <a:pt x="4867642" y="3684328"/>
                  <a:pt x="4894820" y="3670003"/>
                  <a:pt x="4910420" y="3675794"/>
                </a:cubicBezTo>
                <a:cubicBezTo>
                  <a:pt x="4910420" y="3675794"/>
                  <a:pt x="4912738" y="3693255"/>
                  <a:pt x="4922807" y="3698457"/>
                </a:cubicBezTo>
                <a:cubicBezTo>
                  <a:pt x="4893240" y="3699445"/>
                  <a:pt x="4843606" y="3685904"/>
                  <a:pt x="4837083" y="3689341"/>
                </a:cubicBezTo>
                <a:cubicBezTo>
                  <a:pt x="4830560" y="3692779"/>
                  <a:pt x="4846159" y="3698570"/>
                  <a:pt x="4852612" y="3699256"/>
                </a:cubicBezTo>
                <a:cubicBezTo>
                  <a:pt x="4863673" y="3700432"/>
                  <a:pt x="4910753" y="3701306"/>
                  <a:pt x="4925196" y="3711794"/>
                </a:cubicBezTo>
                <a:cubicBezTo>
                  <a:pt x="4936186" y="3717094"/>
                  <a:pt x="4933209" y="3729172"/>
                  <a:pt x="4937582" y="3734458"/>
                </a:cubicBezTo>
                <a:cubicBezTo>
                  <a:pt x="4936590" y="3738483"/>
                  <a:pt x="4954174" y="3736221"/>
                  <a:pt x="4954174" y="3736221"/>
                </a:cubicBezTo>
                <a:cubicBezTo>
                  <a:pt x="4953182" y="3740247"/>
                  <a:pt x="4946659" y="3743686"/>
                  <a:pt x="4946659" y="3743686"/>
                </a:cubicBezTo>
                <a:cubicBezTo>
                  <a:pt x="4946659" y="3743686"/>
                  <a:pt x="4984075" y="3760746"/>
                  <a:pt x="4995136" y="3761923"/>
                </a:cubicBezTo>
                <a:cubicBezTo>
                  <a:pt x="4988613" y="3765361"/>
                  <a:pt x="4976963" y="3789600"/>
                  <a:pt x="4982494" y="3790188"/>
                </a:cubicBezTo>
                <a:cubicBezTo>
                  <a:pt x="5003554" y="3800691"/>
                  <a:pt x="5041224" y="3766824"/>
                  <a:pt x="5049308" y="3780078"/>
                </a:cubicBezTo>
                <a:cubicBezTo>
                  <a:pt x="5057227" y="3794003"/>
                  <a:pt x="5042786" y="3783516"/>
                  <a:pt x="5028652" y="3790965"/>
                </a:cubicBezTo>
                <a:cubicBezTo>
                  <a:pt x="5002396" y="3805388"/>
                  <a:pt x="5011473" y="3814616"/>
                  <a:pt x="5025675" y="3803043"/>
                </a:cubicBezTo>
                <a:cubicBezTo>
                  <a:pt x="5060370" y="3781255"/>
                  <a:pt x="5056569" y="3823542"/>
                  <a:pt x="5050116" y="3822856"/>
                </a:cubicBezTo>
                <a:cubicBezTo>
                  <a:pt x="5055577" y="3827568"/>
                  <a:pt x="5089278" y="3809806"/>
                  <a:pt x="5092658" y="3819117"/>
                </a:cubicBezTo>
                <a:cubicBezTo>
                  <a:pt x="5094055" y="3836480"/>
                  <a:pt x="5061107" y="3828157"/>
                  <a:pt x="5059950" y="3832854"/>
                </a:cubicBezTo>
                <a:cubicBezTo>
                  <a:pt x="5052434" y="3840318"/>
                  <a:pt x="5075478" y="3842768"/>
                  <a:pt x="5067041" y="3850134"/>
                </a:cubicBezTo>
                <a:cubicBezTo>
                  <a:pt x="5047308" y="3861118"/>
                  <a:pt x="5027406" y="3845920"/>
                  <a:pt x="5020717" y="3850029"/>
                </a:cubicBezTo>
                <a:cubicBezTo>
                  <a:pt x="5020717" y="3850029"/>
                  <a:pt x="5016748" y="3866132"/>
                  <a:pt x="5010296" y="3865446"/>
                </a:cubicBezTo>
                <a:cubicBezTo>
                  <a:pt x="5021121" y="3871417"/>
                  <a:pt x="5037713" y="3873182"/>
                  <a:pt x="5037713" y="3873182"/>
                </a:cubicBezTo>
                <a:cubicBezTo>
                  <a:pt x="5032752" y="3893312"/>
                  <a:pt x="4997085" y="3872993"/>
                  <a:pt x="5015002" y="3896244"/>
                </a:cubicBezTo>
                <a:cubicBezTo>
                  <a:pt x="5035474" y="3932162"/>
                  <a:pt x="4959250" y="3907531"/>
                  <a:pt x="4976174" y="3934807"/>
                </a:cubicBezTo>
                <a:cubicBezTo>
                  <a:pt x="4987640" y="3957374"/>
                  <a:pt x="4973197" y="3946887"/>
                  <a:pt x="4963533" y="3963072"/>
                </a:cubicBezTo>
                <a:cubicBezTo>
                  <a:pt x="4962541" y="3967100"/>
                  <a:pt x="4971452" y="3976997"/>
                  <a:pt x="4978141" y="3972889"/>
                </a:cubicBezTo>
                <a:cubicBezTo>
                  <a:pt x="4970460" y="3981024"/>
                  <a:pt x="4937750" y="3994761"/>
                  <a:pt x="4920167" y="3997022"/>
                </a:cubicBezTo>
                <a:cubicBezTo>
                  <a:pt x="4913714" y="3996336"/>
                  <a:pt x="4891663" y="3989860"/>
                  <a:pt x="4890670" y="3993886"/>
                </a:cubicBezTo>
                <a:cubicBezTo>
                  <a:pt x="4872094" y="4000174"/>
                  <a:pt x="4892988" y="4011346"/>
                  <a:pt x="4874482" y="4013511"/>
                </a:cubicBezTo>
                <a:cubicBezTo>
                  <a:pt x="4916033" y="4013797"/>
                  <a:pt x="4931228" y="3998198"/>
                  <a:pt x="4914048" y="4021849"/>
                </a:cubicBezTo>
                <a:cubicBezTo>
                  <a:pt x="4904453" y="4033912"/>
                  <a:pt x="4873490" y="4017536"/>
                  <a:pt x="4892400" y="4036762"/>
                </a:cubicBezTo>
                <a:cubicBezTo>
                  <a:pt x="4911310" y="4055987"/>
                  <a:pt x="4889423" y="4048840"/>
                  <a:pt x="4862244" y="4063165"/>
                </a:cubicBezTo>
                <a:cubicBezTo>
                  <a:pt x="4842582" y="4070025"/>
                  <a:pt x="4852579" y="4079351"/>
                  <a:pt x="4844899" y="4087487"/>
                </a:cubicBezTo>
                <a:cubicBezTo>
                  <a:pt x="4843906" y="4091513"/>
                  <a:pt x="4826393" y="4089650"/>
                  <a:pt x="4826393" y="4089650"/>
                </a:cubicBezTo>
                <a:cubicBezTo>
                  <a:pt x="4819871" y="4093087"/>
                  <a:pt x="4835470" y="4098877"/>
                  <a:pt x="4823416" y="4101728"/>
                </a:cubicBezTo>
                <a:cubicBezTo>
                  <a:pt x="4796238" y="4116053"/>
                  <a:pt x="4811364" y="4104578"/>
                  <a:pt x="4792692" y="4107413"/>
                </a:cubicBezTo>
                <a:cubicBezTo>
                  <a:pt x="4803754" y="4108588"/>
                  <a:pt x="4741478" y="4123312"/>
                  <a:pt x="4783193" y="4122928"/>
                </a:cubicBezTo>
                <a:cubicBezTo>
                  <a:pt x="4834812" y="4128417"/>
                  <a:pt x="4776504" y="4127037"/>
                  <a:pt x="4775512" y="4131063"/>
                </a:cubicBezTo>
                <a:cubicBezTo>
                  <a:pt x="4771377" y="4147838"/>
                  <a:pt x="4808625" y="4138716"/>
                  <a:pt x="4810021" y="4156079"/>
                </a:cubicBezTo>
                <a:cubicBezTo>
                  <a:pt x="4811418" y="4173442"/>
                  <a:pt x="4790524" y="4162268"/>
                  <a:pt x="4780859" y="4178455"/>
                </a:cubicBezTo>
                <a:cubicBezTo>
                  <a:pt x="4780859" y="4178455"/>
                  <a:pt x="4802910" y="4184932"/>
                  <a:pt x="4803902" y="4180906"/>
                </a:cubicBezTo>
                <a:cubicBezTo>
                  <a:pt x="4802910" y="4184932"/>
                  <a:pt x="4782255" y="4195818"/>
                  <a:pt x="4775732" y="4199257"/>
                </a:cubicBezTo>
                <a:cubicBezTo>
                  <a:pt x="4769209" y="4202695"/>
                  <a:pt x="4764671" y="4198081"/>
                  <a:pt x="4759140" y="4197492"/>
                </a:cubicBezTo>
                <a:cubicBezTo>
                  <a:pt x="4738485" y="4208379"/>
                  <a:pt x="4761528" y="4210829"/>
                  <a:pt x="4747490" y="4221731"/>
                </a:cubicBezTo>
                <a:lnTo>
                  <a:pt x="4697268" y="4233606"/>
                </a:lnTo>
                <a:cubicBezTo>
                  <a:pt x="4660020" y="4242729"/>
                  <a:pt x="4691149" y="4258432"/>
                  <a:pt x="4695688" y="4263046"/>
                </a:cubicBezTo>
                <a:lnTo>
                  <a:pt x="4691553" y="4279822"/>
                </a:lnTo>
                <a:cubicBezTo>
                  <a:pt x="4708074" y="4285710"/>
                  <a:pt x="4719723" y="4261471"/>
                  <a:pt x="4722113" y="4274808"/>
                </a:cubicBezTo>
                <a:cubicBezTo>
                  <a:pt x="4727976" y="4300910"/>
                  <a:pt x="4710058" y="4277657"/>
                  <a:pt x="4691957" y="4301211"/>
                </a:cubicBezTo>
                <a:cubicBezTo>
                  <a:pt x="4690799" y="4305908"/>
                  <a:pt x="4690211" y="4331322"/>
                  <a:pt x="4690211" y="4331322"/>
                </a:cubicBezTo>
                <a:cubicBezTo>
                  <a:pt x="4667501" y="4354386"/>
                  <a:pt x="4642068" y="4338598"/>
                  <a:pt x="4632403" y="4354785"/>
                </a:cubicBezTo>
                <a:cubicBezTo>
                  <a:pt x="4631410" y="4358811"/>
                  <a:pt x="4645853" y="4369299"/>
                  <a:pt x="4647011" y="4364602"/>
                </a:cubicBezTo>
                <a:cubicBezTo>
                  <a:pt x="4638338" y="4376762"/>
                  <a:pt x="4609763" y="4373724"/>
                  <a:pt x="4617681" y="4387649"/>
                </a:cubicBezTo>
                <a:cubicBezTo>
                  <a:pt x="4627681" y="4396975"/>
                  <a:pt x="4590433" y="4406097"/>
                  <a:pt x="4589441" y="4410123"/>
                </a:cubicBezTo>
                <a:cubicBezTo>
                  <a:pt x="4596367" y="4428074"/>
                  <a:pt x="4631226" y="4405615"/>
                  <a:pt x="4628084" y="4418364"/>
                </a:cubicBezTo>
                <a:cubicBezTo>
                  <a:pt x="4630472" y="4431702"/>
                  <a:pt x="4598518" y="4419351"/>
                  <a:pt x="4593391" y="4440152"/>
                </a:cubicBezTo>
                <a:cubicBezTo>
                  <a:pt x="4591241" y="4448875"/>
                  <a:pt x="4622958" y="4439165"/>
                  <a:pt x="4600317" y="4458104"/>
                </a:cubicBezTo>
                <a:lnTo>
                  <a:pt x="4589257" y="4456927"/>
                </a:lnTo>
                <a:cubicBezTo>
                  <a:pt x="4589257" y="4456927"/>
                  <a:pt x="4592802" y="4465568"/>
                  <a:pt x="4586114" y="4469677"/>
                </a:cubicBezTo>
                <a:cubicBezTo>
                  <a:pt x="4573068" y="4476552"/>
                  <a:pt x="4555554" y="4474690"/>
                  <a:pt x="4548040" y="4482154"/>
                </a:cubicBezTo>
                <a:cubicBezTo>
                  <a:pt x="4549032" y="4478128"/>
                  <a:pt x="4543502" y="4477539"/>
                  <a:pt x="4542510" y="4481566"/>
                </a:cubicBezTo>
                <a:cubicBezTo>
                  <a:pt x="4536056" y="4480879"/>
                  <a:pt x="4530526" y="4480292"/>
                  <a:pt x="4529369" y="4484989"/>
                </a:cubicBezTo>
                <a:cubicBezTo>
                  <a:pt x="4507483" y="4477841"/>
                  <a:pt x="4509800" y="4495303"/>
                  <a:pt x="4528376" y="4489015"/>
                </a:cubicBezTo>
                <a:cubicBezTo>
                  <a:pt x="4517720" y="4509228"/>
                  <a:pt x="4527788" y="4514430"/>
                  <a:pt x="4512592" y="4530028"/>
                </a:cubicBezTo>
                <a:cubicBezTo>
                  <a:pt x="4519115" y="4526591"/>
                  <a:pt x="4517131" y="4534642"/>
                  <a:pt x="4510608" y="4538081"/>
                </a:cubicBezTo>
                <a:cubicBezTo>
                  <a:pt x="4501935" y="4550241"/>
                  <a:pt x="4470384" y="4559280"/>
                  <a:pt x="4469227" y="4563977"/>
                </a:cubicBezTo>
                <a:cubicBezTo>
                  <a:pt x="4468482" y="4566998"/>
                  <a:pt x="4478933" y="4578566"/>
                  <a:pt x="4485112" y="4580483"/>
                </a:cubicBezTo>
                <a:lnTo>
                  <a:pt x="4487026" y="4580533"/>
                </a:lnTo>
                <a:lnTo>
                  <a:pt x="4480830" y="4586067"/>
                </a:lnTo>
                <a:cubicBezTo>
                  <a:pt x="4457526" y="4601015"/>
                  <a:pt x="4411874" y="4599022"/>
                  <a:pt x="4396698" y="4620304"/>
                </a:cubicBezTo>
                <a:cubicBezTo>
                  <a:pt x="4395705" y="4624330"/>
                  <a:pt x="4406766" y="4625506"/>
                  <a:pt x="4412297" y="4626094"/>
                </a:cubicBezTo>
                <a:cubicBezTo>
                  <a:pt x="4415772" y="4638859"/>
                  <a:pt x="4382730" y="4627082"/>
                  <a:pt x="4386040" y="4640517"/>
                </a:cubicBezTo>
                <a:cubicBezTo>
                  <a:pt x="4395116" y="4649745"/>
                  <a:pt x="4442785" y="4625205"/>
                  <a:pt x="4446332" y="4633845"/>
                </a:cubicBezTo>
                <a:cubicBezTo>
                  <a:pt x="4455408" y="4643073"/>
                  <a:pt x="4393132" y="4657797"/>
                  <a:pt x="4386444" y="4661906"/>
                </a:cubicBezTo>
                <a:cubicBezTo>
                  <a:pt x="4372477" y="4668684"/>
                  <a:pt x="4374795" y="4686145"/>
                  <a:pt x="4355297" y="4692335"/>
                </a:cubicBezTo>
                <a:cubicBezTo>
                  <a:pt x="4341093" y="4703907"/>
                  <a:pt x="4305995" y="4704306"/>
                  <a:pt x="4293021" y="4707059"/>
                </a:cubicBezTo>
                <a:cubicBezTo>
                  <a:pt x="4285340" y="4715193"/>
                  <a:pt x="4315072" y="4713535"/>
                  <a:pt x="4310534" y="4708920"/>
                </a:cubicBezTo>
                <a:cubicBezTo>
                  <a:pt x="4332990" y="4736787"/>
                  <a:pt x="4226610" y="4738557"/>
                  <a:pt x="4211415" y="4754157"/>
                </a:cubicBezTo>
                <a:cubicBezTo>
                  <a:pt x="4211415" y="4754157"/>
                  <a:pt x="4190171" y="4790458"/>
                  <a:pt x="4191328" y="4785761"/>
                </a:cubicBezTo>
                <a:cubicBezTo>
                  <a:pt x="4190171" y="4790458"/>
                  <a:pt x="4214373" y="4788211"/>
                  <a:pt x="4226426" y="4785362"/>
                </a:cubicBezTo>
                <a:cubicBezTo>
                  <a:pt x="4257906" y="4780447"/>
                  <a:pt x="4267572" y="4764260"/>
                  <a:pt x="4308200" y="4764448"/>
                </a:cubicBezTo>
                <a:cubicBezTo>
                  <a:pt x="4292012" y="4784073"/>
                  <a:pt x="4171595" y="4796746"/>
                  <a:pt x="4112864" y="4820110"/>
                </a:cubicBezTo>
                <a:cubicBezTo>
                  <a:pt x="4106176" y="4824219"/>
                  <a:pt x="4072475" y="4841981"/>
                  <a:pt x="4073632" y="4837284"/>
                </a:cubicBezTo>
                <a:cubicBezTo>
                  <a:pt x="4065030" y="4845321"/>
                  <a:pt x="4080559" y="4855235"/>
                  <a:pt x="4074036" y="4858673"/>
                </a:cubicBezTo>
                <a:cubicBezTo>
                  <a:pt x="4059903" y="4866122"/>
                  <a:pt x="4022418" y="4853185"/>
                  <a:pt x="4010199" y="4856705"/>
                </a:cubicBezTo>
                <a:cubicBezTo>
                  <a:pt x="4004668" y="4856117"/>
                  <a:pt x="4009207" y="4860731"/>
                  <a:pt x="4009207" y="4860731"/>
                </a:cubicBezTo>
                <a:cubicBezTo>
                  <a:pt x="3982193" y="4874385"/>
                  <a:pt x="3950072" y="4862707"/>
                  <a:pt x="3902000" y="4865858"/>
                </a:cubicBezTo>
                <a:cubicBezTo>
                  <a:pt x="3871276" y="4871542"/>
                  <a:pt x="3838566" y="4885278"/>
                  <a:pt x="3801485" y="4893730"/>
                </a:cubicBezTo>
                <a:lnTo>
                  <a:pt x="3474575" y="4957436"/>
                </a:lnTo>
                <a:cubicBezTo>
                  <a:pt x="3063433" y="5032841"/>
                  <a:pt x="2548300" y="5123357"/>
                  <a:pt x="2153180" y="5179809"/>
                </a:cubicBezTo>
                <a:cubicBezTo>
                  <a:pt x="2037301" y="5197097"/>
                  <a:pt x="1891619" y="5220166"/>
                  <a:pt x="1765670" y="5232250"/>
                </a:cubicBezTo>
                <a:cubicBezTo>
                  <a:pt x="1668368" y="5243250"/>
                  <a:pt x="2578177" y="5141822"/>
                  <a:pt x="2497231" y="5159381"/>
                </a:cubicBezTo>
                <a:cubicBezTo>
                  <a:pt x="2454617" y="5167245"/>
                  <a:pt x="2332652" y="5185547"/>
                  <a:pt x="2319440" y="5193093"/>
                </a:cubicBezTo>
                <a:cubicBezTo>
                  <a:pt x="2300864" y="5199381"/>
                  <a:pt x="2287986" y="5201666"/>
                  <a:pt x="2237003" y="5211723"/>
                </a:cubicBezTo>
                <a:cubicBezTo>
                  <a:pt x="2186019" y="5221781"/>
                  <a:pt x="2088029" y="5239535"/>
                  <a:pt x="2013543" y="5253440"/>
                </a:cubicBezTo>
                <a:cubicBezTo>
                  <a:pt x="2000567" y="5256192"/>
                  <a:pt x="1973078" y="5267707"/>
                  <a:pt x="1978538" y="5272419"/>
                </a:cubicBezTo>
                <a:cubicBezTo>
                  <a:pt x="1980926" y="5285756"/>
                  <a:pt x="1898613" y="5281800"/>
                  <a:pt x="1901994" y="5291111"/>
                </a:cubicBezTo>
                <a:cubicBezTo>
                  <a:pt x="1901002" y="5295137"/>
                  <a:pt x="1854222" y="5312308"/>
                  <a:pt x="1847700" y="5315745"/>
                </a:cubicBezTo>
                <a:cubicBezTo>
                  <a:pt x="1842169" y="5315157"/>
                  <a:pt x="1376203" y="5353065"/>
                  <a:pt x="1281904" y="5360529"/>
                </a:cubicBezTo>
                <a:cubicBezTo>
                  <a:pt x="1287435" y="5361118"/>
                  <a:pt x="1648823" y="5336617"/>
                  <a:pt x="1849662" y="5321370"/>
                </a:cubicBezTo>
                <a:lnTo>
                  <a:pt x="2486940" y="5269048"/>
                </a:lnTo>
                <a:cubicBezTo>
                  <a:pt x="2485782" y="5273745"/>
                  <a:pt x="1761788" y="5337847"/>
                  <a:pt x="1766327" y="5342461"/>
                </a:cubicBezTo>
                <a:lnTo>
                  <a:pt x="1764377" y="5344424"/>
                </a:lnTo>
                <a:lnTo>
                  <a:pt x="1733253" y="5347202"/>
                </a:lnTo>
                <a:lnTo>
                  <a:pt x="1725792" y="5347821"/>
                </a:lnTo>
                <a:lnTo>
                  <a:pt x="1708396" y="5346456"/>
                </a:lnTo>
                <a:cubicBezTo>
                  <a:pt x="1700410" y="5346348"/>
                  <a:pt x="1694192" y="5347227"/>
                  <a:pt x="1692023" y="5350268"/>
                </a:cubicBezTo>
                <a:cubicBezTo>
                  <a:pt x="1691616" y="5350483"/>
                  <a:pt x="1695175" y="5350303"/>
                  <a:pt x="1702211" y="5349776"/>
                </a:cubicBezTo>
                <a:lnTo>
                  <a:pt x="1725792" y="5347821"/>
                </a:lnTo>
                <a:lnTo>
                  <a:pt x="1735370" y="5348573"/>
                </a:lnTo>
                <a:cubicBezTo>
                  <a:pt x="1744607" y="5349485"/>
                  <a:pt x="1753327" y="5350214"/>
                  <a:pt x="1759248" y="5349586"/>
                </a:cubicBezTo>
                <a:lnTo>
                  <a:pt x="1764377" y="5344424"/>
                </a:lnTo>
                <a:lnTo>
                  <a:pt x="1782193" y="5342833"/>
                </a:lnTo>
                <a:cubicBezTo>
                  <a:pt x="2028771" y="5320423"/>
                  <a:pt x="2696210" y="5255489"/>
                  <a:pt x="2702258" y="5252777"/>
                </a:cubicBezTo>
                <a:cubicBezTo>
                  <a:pt x="2688126" y="5260225"/>
                  <a:pt x="2529185" y="5273216"/>
                  <a:pt x="2545198" y="5273668"/>
                </a:cubicBezTo>
                <a:cubicBezTo>
                  <a:pt x="2561211" y="5274120"/>
                  <a:pt x="2713957" y="5261549"/>
                  <a:pt x="2798336" y="5255489"/>
                </a:cubicBezTo>
                <a:cubicBezTo>
                  <a:pt x="2795626" y="5259290"/>
                  <a:pt x="2635316" y="5279331"/>
                  <a:pt x="2415666" y="5304909"/>
                </a:cubicBezTo>
                <a:lnTo>
                  <a:pt x="2391118" y="5307740"/>
                </a:lnTo>
                <a:lnTo>
                  <a:pt x="2240640" y="5321863"/>
                </a:lnTo>
                <a:cubicBezTo>
                  <a:pt x="1836328" y="5359940"/>
                  <a:pt x="1387420" y="5402918"/>
                  <a:pt x="1210410" y="5416947"/>
                </a:cubicBezTo>
                <a:lnTo>
                  <a:pt x="1187622" y="5418674"/>
                </a:lnTo>
                <a:lnTo>
                  <a:pt x="1176757" y="5419498"/>
                </a:lnTo>
                <a:cubicBezTo>
                  <a:pt x="1147496" y="5421580"/>
                  <a:pt x="1131758" y="5422223"/>
                  <a:pt x="1132657" y="5421092"/>
                </a:cubicBezTo>
                <a:cubicBezTo>
                  <a:pt x="1134641" y="5413040"/>
                  <a:pt x="1156764" y="5415393"/>
                  <a:pt x="1174277" y="5417255"/>
                </a:cubicBezTo>
                <a:cubicBezTo>
                  <a:pt x="1164374" y="5411382"/>
                  <a:pt x="1149837" y="5397442"/>
                  <a:pt x="1155368" y="5398030"/>
                </a:cubicBezTo>
                <a:cubicBezTo>
                  <a:pt x="1137783" y="5400292"/>
                  <a:pt x="1139180" y="5417654"/>
                  <a:pt x="1124808" y="5403043"/>
                </a:cubicBezTo>
                <a:cubicBezTo>
                  <a:pt x="1115732" y="5393816"/>
                  <a:pt x="1137450" y="5374779"/>
                  <a:pt x="1143903" y="5375465"/>
                </a:cubicBezTo>
                <a:cubicBezTo>
                  <a:pt x="1143572" y="5376806"/>
                  <a:pt x="859197" y="5380217"/>
                  <a:pt x="813025" y="5377082"/>
                </a:cubicBezTo>
                <a:cubicBezTo>
                  <a:pt x="766854" y="5373947"/>
                  <a:pt x="887370" y="5361794"/>
                  <a:pt x="866877" y="5356659"/>
                </a:cubicBezTo>
                <a:cubicBezTo>
                  <a:pt x="846382" y="5351523"/>
                  <a:pt x="638438" y="5345423"/>
                  <a:pt x="690061" y="5346268"/>
                </a:cubicBezTo>
                <a:cubicBezTo>
                  <a:pt x="741682" y="5347113"/>
                  <a:pt x="1161487" y="5373202"/>
                  <a:pt x="1176612" y="5361727"/>
                </a:cubicBezTo>
                <a:cubicBezTo>
                  <a:pt x="1189657" y="5354852"/>
                  <a:pt x="739563" y="5330394"/>
                  <a:pt x="744103" y="5335008"/>
                </a:cubicBezTo>
                <a:cubicBezTo>
                  <a:pt x="728574" y="5325094"/>
                  <a:pt x="1047016" y="5316845"/>
                  <a:pt x="1128723" y="5318075"/>
                </a:cubicBezTo>
                <a:cubicBezTo>
                  <a:pt x="1210431" y="5319305"/>
                  <a:pt x="1214852" y="5348579"/>
                  <a:pt x="1234350" y="5342389"/>
                </a:cubicBezTo>
                <a:cubicBezTo>
                  <a:pt x="1254083" y="5331405"/>
                  <a:pt x="1187857" y="5316100"/>
                  <a:pt x="1192396" y="5320713"/>
                </a:cubicBezTo>
                <a:cubicBezTo>
                  <a:pt x="1175874" y="5314826"/>
                  <a:pt x="1179016" y="5302077"/>
                  <a:pt x="1175471" y="5293437"/>
                </a:cubicBezTo>
                <a:cubicBezTo>
                  <a:pt x="1167551" y="5279511"/>
                  <a:pt x="1154410" y="5282934"/>
                  <a:pt x="1155568" y="5278237"/>
                </a:cubicBezTo>
                <a:cubicBezTo>
                  <a:pt x="1156561" y="5274212"/>
                  <a:pt x="1178208" y="5259298"/>
                  <a:pt x="1185724" y="5251835"/>
                </a:cubicBezTo>
                <a:cubicBezTo>
                  <a:pt x="1184732" y="5255860"/>
                  <a:pt x="1207775" y="5258311"/>
                  <a:pt x="1203237" y="5253697"/>
                </a:cubicBezTo>
                <a:cubicBezTo>
                  <a:pt x="1213306" y="5258899"/>
                  <a:pt x="1211156" y="5267622"/>
                  <a:pt x="1229827" y="5264788"/>
                </a:cubicBezTo>
                <a:cubicBezTo>
                  <a:pt x="1229827" y="5264788"/>
                  <a:pt x="1226351" y="5252023"/>
                  <a:pt x="1219829" y="5255461"/>
                </a:cubicBezTo>
                <a:cubicBezTo>
                  <a:pt x="1258990" y="5242410"/>
                  <a:pt x="1234200" y="5270072"/>
                  <a:pt x="1255848" y="5255160"/>
                </a:cubicBezTo>
                <a:cubicBezTo>
                  <a:pt x="1270051" y="5243587"/>
                  <a:pt x="1777854" y="5220342"/>
                  <a:pt x="1762325" y="5210427"/>
                </a:cubicBezTo>
                <a:cubicBezTo>
                  <a:pt x="1757787" y="5205813"/>
                  <a:pt x="1760661" y="5206894"/>
                  <a:pt x="1790886" y="5202963"/>
                </a:cubicBezTo>
                <a:cubicBezTo>
                  <a:pt x="1821110" y="5199032"/>
                  <a:pt x="1948730" y="5191136"/>
                  <a:pt x="1943671" y="5186841"/>
                </a:cubicBezTo>
                <a:cubicBezTo>
                  <a:pt x="1938612" y="5182548"/>
                  <a:pt x="1564996" y="5186051"/>
                  <a:pt x="1760532" y="5177198"/>
                </a:cubicBezTo>
                <a:cubicBezTo>
                  <a:pt x="1768046" y="5169734"/>
                  <a:pt x="1831556" y="5191492"/>
                  <a:pt x="1845592" y="5180590"/>
                </a:cubicBezTo>
                <a:cubicBezTo>
                  <a:pt x="1852281" y="5176482"/>
                  <a:pt x="1875251" y="5178004"/>
                  <a:pt x="1890211" y="5167201"/>
                </a:cubicBezTo>
                <a:cubicBezTo>
                  <a:pt x="1897891" y="5159066"/>
                  <a:pt x="1930468" y="5177614"/>
                  <a:pt x="1922550" y="5163687"/>
                </a:cubicBezTo>
                <a:lnTo>
                  <a:pt x="2095891" y="5146729"/>
                </a:lnTo>
                <a:cubicBezTo>
                  <a:pt x="2074832" y="5136226"/>
                  <a:pt x="2010625" y="5140503"/>
                  <a:pt x="2006087" y="5135889"/>
                </a:cubicBezTo>
                <a:cubicBezTo>
                  <a:pt x="2005095" y="5139915"/>
                  <a:pt x="1851259" y="5129404"/>
                  <a:pt x="1861633" y="5124488"/>
                </a:cubicBezTo>
                <a:cubicBezTo>
                  <a:pt x="1872008" y="5119571"/>
                  <a:pt x="2076179" y="5124436"/>
                  <a:pt x="2068331" y="5106386"/>
                </a:cubicBezTo>
                <a:lnTo>
                  <a:pt x="1953395" y="5115214"/>
                </a:lnTo>
                <a:cubicBezTo>
                  <a:pt x="1939945" y="5100700"/>
                  <a:pt x="2084816" y="5100860"/>
                  <a:pt x="2075739" y="5091632"/>
                </a:cubicBezTo>
                <a:cubicBezTo>
                  <a:pt x="2069287" y="5090946"/>
                  <a:pt x="2271602" y="5086704"/>
                  <a:pt x="2278126" y="5083266"/>
                </a:cubicBezTo>
                <a:cubicBezTo>
                  <a:pt x="2285570" y="5079927"/>
                  <a:pt x="2204718" y="5070321"/>
                  <a:pt x="2207130" y="5064255"/>
                </a:cubicBezTo>
                <a:cubicBezTo>
                  <a:pt x="2209543" y="5058188"/>
                  <a:pt x="2290620" y="5054922"/>
                  <a:pt x="2292604" y="5046870"/>
                </a:cubicBezTo>
                <a:cubicBezTo>
                  <a:pt x="2291208" y="5029507"/>
                  <a:pt x="2128256" y="5035890"/>
                  <a:pt x="2134778" y="5032453"/>
                </a:cubicBezTo>
                <a:cubicBezTo>
                  <a:pt x="2141466" y="5028343"/>
                  <a:pt x="2029600" y="5036399"/>
                  <a:pt x="2038274" y="5024238"/>
                </a:cubicBezTo>
                <a:cubicBezTo>
                  <a:pt x="2039266" y="5020212"/>
                  <a:pt x="2245773" y="5019283"/>
                  <a:pt x="2253217" y="5015943"/>
                </a:cubicBezTo>
                <a:cubicBezTo>
                  <a:pt x="2254209" y="5011917"/>
                  <a:pt x="2140840" y="5023935"/>
                  <a:pt x="2149513" y="5011774"/>
                </a:cubicBezTo>
                <a:cubicBezTo>
                  <a:pt x="2148521" y="5015800"/>
                  <a:pt x="2205240" y="5004195"/>
                  <a:pt x="2212401" y="5001035"/>
                </a:cubicBezTo>
                <a:cubicBezTo>
                  <a:pt x="2219562" y="4997876"/>
                  <a:pt x="2170829" y="5007728"/>
                  <a:pt x="2192476" y="4992814"/>
                </a:cubicBezTo>
                <a:cubicBezTo>
                  <a:pt x="2203336" y="4983296"/>
                  <a:pt x="2183007" y="4980011"/>
                  <a:pt x="2163660" y="4978984"/>
                </a:cubicBezTo>
                <a:lnTo>
                  <a:pt x="2140842" y="4978657"/>
                </a:lnTo>
                <a:lnTo>
                  <a:pt x="2176874" y="4968056"/>
                </a:lnTo>
                <a:cubicBezTo>
                  <a:pt x="2174486" y="4954720"/>
                  <a:pt x="2160814" y="4957149"/>
                  <a:pt x="2192531" y="4947438"/>
                </a:cubicBezTo>
                <a:cubicBezTo>
                  <a:pt x="2199054" y="4944001"/>
                  <a:pt x="2236741" y="4943534"/>
                  <a:pt x="2244186" y="4940195"/>
                </a:cubicBezTo>
                <a:cubicBezTo>
                  <a:pt x="2242035" y="4939966"/>
                  <a:pt x="2162817" y="4934256"/>
                  <a:pt x="2198502" y="4929807"/>
                </a:cubicBezTo>
                <a:cubicBezTo>
                  <a:pt x="2234187" y="4925357"/>
                  <a:pt x="2444913" y="4918792"/>
                  <a:pt x="2458295" y="4913497"/>
                </a:cubicBezTo>
                <a:cubicBezTo>
                  <a:pt x="2471676" y="4908202"/>
                  <a:pt x="2338626" y="4903191"/>
                  <a:pt x="2278792" y="4898038"/>
                </a:cubicBezTo>
                <a:cubicBezTo>
                  <a:pt x="2285315" y="4894599"/>
                  <a:pt x="2300049" y="4856003"/>
                  <a:pt x="2309125" y="4865231"/>
                </a:cubicBezTo>
                <a:cubicBezTo>
                  <a:pt x="2305491" y="4861746"/>
                  <a:pt x="2293138" y="4859792"/>
                  <a:pt x="2276548" y="4858885"/>
                </a:cubicBezTo>
                <a:lnTo>
                  <a:pt x="2247546" y="4858854"/>
                </a:lnTo>
                <a:lnTo>
                  <a:pt x="2249233" y="4850541"/>
                </a:lnTo>
                <a:cubicBezTo>
                  <a:pt x="2249484" y="4846755"/>
                  <a:pt x="2251665" y="4843158"/>
                  <a:pt x="2263139" y="4840180"/>
                </a:cubicBezTo>
                <a:cubicBezTo>
                  <a:pt x="2286088" y="4834224"/>
                  <a:pt x="2344109" y="4830927"/>
                  <a:pt x="2384594" y="4826301"/>
                </a:cubicBezTo>
                <a:cubicBezTo>
                  <a:pt x="2393196" y="4818264"/>
                  <a:pt x="2444028" y="4825557"/>
                  <a:pt x="2450716" y="4821448"/>
                </a:cubicBezTo>
                <a:cubicBezTo>
                  <a:pt x="2445184" y="4820860"/>
                  <a:pt x="2527863" y="4806879"/>
                  <a:pt x="2575108" y="4807083"/>
                </a:cubicBezTo>
                <a:cubicBezTo>
                  <a:pt x="2599145" y="4805507"/>
                  <a:pt x="2453094" y="4800374"/>
                  <a:pt x="2437476" y="4791248"/>
                </a:cubicBezTo>
                <a:cubicBezTo>
                  <a:pt x="2421858" y="4782122"/>
                  <a:pt x="2520968" y="4760668"/>
                  <a:pt x="2481403" y="4752328"/>
                </a:cubicBezTo>
                <a:cubicBezTo>
                  <a:pt x="2416334" y="4732327"/>
                  <a:pt x="2555195" y="4735550"/>
                  <a:pt x="2547277" y="4721625"/>
                </a:cubicBezTo>
                <a:cubicBezTo>
                  <a:pt x="2547525" y="4720618"/>
                  <a:pt x="2543326" y="4719267"/>
                  <a:pt x="2536784" y="4717860"/>
                </a:cubicBezTo>
                <a:lnTo>
                  <a:pt x="2519553" y="4714980"/>
                </a:lnTo>
                <a:lnTo>
                  <a:pt x="2573298" y="4714878"/>
                </a:lnTo>
                <a:cubicBezTo>
                  <a:pt x="2593025" y="4714536"/>
                  <a:pt x="2610119" y="4713860"/>
                  <a:pt x="2619142" y="4712754"/>
                </a:cubicBezTo>
                <a:cubicBezTo>
                  <a:pt x="2625830" y="4708644"/>
                  <a:pt x="2653249" y="4689502"/>
                  <a:pt x="2607090" y="4688727"/>
                </a:cubicBezTo>
                <a:cubicBezTo>
                  <a:pt x="2548949" y="4686675"/>
                  <a:pt x="2707641" y="4656963"/>
                  <a:pt x="2726650" y="4647758"/>
                </a:cubicBezTo>
                <a:cubicBezTo>
                  <a:pt x="2745657" y="4638552"/>
                  <a:pt x="2725677" y="4638108"/>
                  <a:pt x="2721139" y="4633494"/>
                </a:cubicBezTo>
                <a:cubicBezTo>
                  <a:pt x="2728820" y="4625360"/>
                  <a:pt x="2983688" y="4453423"/>
                  <a:pt x="2989148" y="4458136"/>
                </a:cubicBezTo>
                <a:cubicBezTo>
                  <a:pt x="3208976" y="4411410"/>
                  <a:pt x="2980428" y="4437835"/>
                  <a:pt x="2966961" y="4448814"/>
                </a:cubicBezTo>
                <a:cubicBezTo>
                  <a:pt x="2953495" y="4459793"/>
                  <a:pt x="2850873" y="4422727"/>
                  <a:pt x="2836381" y="4423026"/>
                </a:cubicBezTo>
                <a:cubicBezTo>
                  <a:pt x="2816479" y="4407827"/>
                  <a:pt x="2908911" y="4385111"/>
                  <a:pt x="2910896" y="4377059"/>
                </a:cubicBezTo>
                <a:lnTo>
                  <a:pt x="3195052" y="4215529"/>
                </a:lnTo>
                <a:cubicBezTo>
                  <a:pt x="3183205" y="4203830"/>
                  <a:pt x="3061664" y="4263112"/>
                  <a:pt x="2989095" y="4278849"/>
                </a:cubicBezTo>
                <a:cubicBezTo>
                  <a:pt x="2916526" y="4294587"/>
                  <a:pt x="2836122" y="4299585"/>
                  <a:pt x="2759636" y="4309953"/>
                </a:cubicBezTo>
                <a:cubicBezTo>
                  <a:pt x="2696533" y="4318419"/>
                  <a:pt x="2600815" y="4345834"/>
                  <a:pt x="2610480" y="4329648"/>
                </a:cubicBezTo>
                <a:cubicBezTo>
                  <a:pt x="2617002" y="4326209"/>
                  <a:pt x="2103094" y="4495816"/>
                  <a:pt x="1714575" y="4556824"/>
                </a:cubicBezTo>
                <a:cubicBezTo>
                  <a:pt x="1326055" y="4617830"/>
                  <a:pt x="283901" y="4700300"/>
                  <a:pt x="279363" y="4695686"/>
                </a:cubicBezTo>
                <a:cubicBezTo>
                  <a:pt x="272436" y="4677735"/>
                  <a:pt x="1715163" y="4531409"/>
                  <a:pt x="1684199" y="4515032"/>
                </a:cubicBezTo>
                <a:cubicBezTo>
                  <a:pt x="1678669" y="4514445"/>
                  <a:pt x="-5435" y="4627333"/>
                  <a:pt x="95" y="4627921"/>
                </a:cubicBezTo>
                <a:cubicBezTo>
                  <a:pt x="-14512" y="4618105"/>
                  <a:pt x="1657609" y="4503943"/>
                  <a:pt x="1631184" y="4492181"/>
                </a:cubicBezTo>
                <a:cubicBezTo>
                  <a:pt x="1619202" y="4490906"/>
                  <a:pt x="286457" y="4600086"/>
                  <a:pt x="281918" y="4595472"/>
                </a:cubicBezTo>
                <a:cubicBezTo>
                  <a:pt x="238902" y="4581946"/>
                  <a:pt x="1511021" y="4453926"/>
                  <a:pt x="1457936" y="4435198"/>
                </a:cubicBezTo>
                <a:cubicBezTo>
                  <a:pt x="1638888" y="4403618"/>
                  <a:pt x="160891" y="4574597"/>
                  <a:pt x="15704" y="4508662"/>
                </a:cubicBezTo>
                <a:cubicBezTo>
                  <a:pt x="-11519" y="4496299"/>
                  <a:pt x="11001" y="4483363"/>
                  <a:pt x="66897" y="4470230"/>
                </a:cubicBezTo>
                <a:lnTo>
                  <a:pt x="71560" y="4469305"/>
                </a:lnTo>
                <a:lnTo>
                  <a:pt x="107170" y="4478437"/>
                </a:lnTo>
                <a:cubicBezTo>
                  <a:pt x="298150" y="4502044"/>
                  <a:pt x="974924" y="4384417"/>
                  <a:pt x="1247649" y="4335325"/>
                </a:cubicBezTo>
                <a:lnTo>
                  <a:pt x="1291528" y="4327380"/>
                </a:lnTo>
                <a:lnTo>
                  <a:pt x="1292336" y="4327277"/>
                </a:lnTo>
                <a:cubicBezTo>
                  <a:pt x="1312689" y="4324383"/>
                  <a:pt x="1329478" y="4321633"/>
                  <a:pt x="1342096" y="4319043"/>
                </a:cubicBezTo>
                <a:cubicBezTo>
                  <a:pt x="1379949" y="4311274"/>
                  <a:pt x="1363680" y="4314275"/>
                  <a:pt x="1311343" y="4323793"/>
                </a:cubicBezTo>
                <a:lnTo>
                  <a:pt x="1291528" y="4327380"/>
                </a:lnTo>
                <a:lnTo>
                  <a:pt x="1221185" y="4336384"/>
                </a:lnTo>
                <a:cubicBezTo>
                  <a:pt x="952408" y="4368101"/>
                  <a:pt x="387741" y="4412970"/>
                  <a:pt x="133312" y="4457045"/>
                </a:cubicBezTo>
                <a:lnTo>
                  <a:pt x="71560" y="4469305"/>
                </a:lnTo>
                <a:lnTo>
                  <a:pt x="67798" y="4468339"/>
                </a:lnTo>
                <a:cubicBezTo>
                  <a:pt x="-70821" y="4394128"/>
                  <a:pt x="627328" y="3939952"/>
                  <a:pt x="510386" y="3873776"/>
                </a:cubicBezTo>
                <a:cubicBezTo>
                  <a:pt x="511378" y="3869751"/>
                  <a:pt x="525346" y="3862973"/>
                  <a:pt x="525346" y="3862973"/>
                </a:cubicBezTo>
                <a:cubicBezTo>
                  <a:pt x="522957" y="3849636"/>
                  <a:pt x="505444" y="3847773"/>
                  <a:pt x="509578" y="3830999"/>
                </a:cubicBezTo>
                <a:lnTo>
                  <a:pt x="533615" y="3829422"/>
                </a:lnTo>
                <a:lnTo>
                  <a:pt x="539734" y="3804596"/>
                </a:lnTo>
                <a:cubicBezTo>
                  <a:pt x="541883" y="3795873"/>
                  <a:pt x="561381" y="3789682"/>
                  <a:pt x="562373" y="3785656"/>
                </a:cubicBezTo>
                <a:cubicBezTo>
                  <a:pt x="564524" y="3776934"/>
                  <a:pt x="552540" y="3775659"/>
                  <a:pt x="554525" y="3767608"/>
                </a:cubicBezTo>
                <a:cubicBezTo>
                  <a:pt x="557667" y="3754858"/>
                  <a:pt x="568658" y="3760158"/>
                  <a:pt x="570642" y="3752107"/>
                </a:cubicBezTo>
                <a:cubicBezTo>
                  <a:pt x="567921" y="3713257"/>
                  <a:pt x="529276" y="3705016"/>
                  <a:pt x="545061" y="3664002"/>
                </a:cubicBezTo>
                <a:cubicBezTo>
                  <a:pt x="547045" y="3655950"/>
                  <a:pt x="558106" y="3657126"/>
                  <a:pt x="563637" y="3657714"/>
                </a:cubicBezTo>
                <a:cubicBezTo>
                  <a:pt x="562644" y="3661741"/>
                  <a:pt x="561653" y="3665767"/>
                  <a:pt x="571247" y="3653703"/>
                </a:cubicBezTo>
                <a:cubicBezTo>
                  <a:pt x="570089" y="3658400"/>
                  <a:pt x="1368236" y="3918922"/>
                  <a:pt x="1368236" y="3918922"/>
                </a:cubicBezTo>
                <a:cubicBezTo>
                  <a:pt x="1368825" y="3916532"/>
                  <a:pt x="1342104" y="3903562"/>
                  <a:pt x="1298400" y="3884106"/>
                </a:cubicBezTo>
                <a:lnTo>
                  <a:pt x="1282953" y="3877336"/>
                </a:lnTo>
                <a:lnTo>
                  <a:pt x="1336373" y="3898273"/>
                </a:lnTo>
                <a:cubicBezTo>
                  <a:pt x="1492094" y="3959020"/>
                  <a:pt x="1611148" y="4004453"/>
                  <a:pt x="1616013" y="4003421"/>
                </a:cubicBezTo>
                <a:cubicBezTo>
                  <a:pt x="1639128" y="4001747"/>
                  <a:pt x="808398" y="3643061"/>
                  <a:pt x="652871" y="3560473"/>
                </a:cubicBezTo>
                <a:cubicBezTo>
                  <a:pt x="497346" y="3477883"/>
                  <a:pt x="676336" y="3511324"/>
                  <a:pt x="682859" y="3507885"/>
                </a:cubicBezTo>
                <a:cubicBezTo>
                  <a:pt x="691296" y="3500520"/>
                  <a:pt x="713418" y="3502872"/>
                  <a:pt x="727551" y="3495423"/>
                </a:cubicBezTo>
                <a:cubicBezTo>
                  <a:pt x="734073" y="3491986"/>
                  <a:pt x="737051" y="3479907"/>
                  <a:pt x="743738" y="3475799"/>
                </a:cubicBezTo>
                <a:cubicBezTo>
                  <a:pt x="758698" y="3464995"/>
                  <a:pt x="776282" y="3462733"/>
                  <a:pt x="783963" y="3454598"/>
                </a:cubicBezTo>
                <a:cubicBezTo>
                  <a:pt x="792399" y="3447232"/>
                  <a:pt x="789090" y="3433797"/>
                  <a:pt x="797526" y="3426431"/>
                </a:cubicBezTo>
                <a:cubicBezTo>
                  <a:pt x="806199" y="3414271"/>
                  <a:pt x="823783" y="3412009"/>
                  <a:pt x="824775" y="3407982"/>
                </a:cubicBezTo>
                <a:cubicBezTo>
                  <a:pt x="846019" y="3371681"/>
                  <a:pt x="833632" y="3349017"/>
                  <a:pt x="863787" y="3322615"/>
                </a:cubicBezTo>
                <a:cubicBezTo>
                  <a:pt x="864945" y="3317918"/>
                  <a:pt x="881537" y="3319682"/>
                  <a:pt x="888981" y="3316342"/>
                </a:cubicBezTo>
                <a:cubicBezTo>
                  <a:pt x="896497" y="3308878"/>
                  <a:pt x="893116" y="3299567"/>
                  <a:pt x="899638" y="3296129"/>
                </a:cubicBezTo>
                <a:cubicBezTo>
                  <a:pt x="906161" y="3292692"/>
                  <a:pt x="907557" y="3310054"/>
                  <a:pt x="901035" y="3313493"/>
                </a:cubicBezTo>
                <a:cubicBezTo>
                  <a:pt x="921690" y="3302606"/>
                  <a:pt x="969614" y="3227137"/>
                  <a:pt x="976303" y="3223028"/>
                </a:cubicBezTo>
                <a:cubicBezTo>
                  <a:pt x="982825" y="3219590"/>
                  <a:pt x="1006861" y="3218015"/>
                  <a:pt x="1006861" y="3218015"/>
                </a:cubicBezTo>
                <a:cubicBezTo>
                  <a:pt x="1014377" y="3210551"/>
                  <a:pt x="1011988" y="3197214"/>
                  <a:pt x="1020661" y="3185053"/>
                </a:cubicBezTo>
                <a:cubicBezTo>
                  <a:pt x="1036848" y="3165428"/>
                  <a:pt x="1077002" y="3148352"/>
                  <a:pt x="1095175" y="3120675"/>
                </a:cubicBezTo>
                <a:cubicBezTo>
                  <a:pt x="1097159" y="3112623"/>
                  <a:pt x="1094770" y="3099286"/>
                  <a:pt x="1103278" y="3087796"/>
                </a:cubicBezTo>
                <a:cubicBezTo>
                  <a:pt x="1110554" y="3058272"/>
                  <a:pt x="1137733" y="3043947"/>
                  <a:pt x="1150375" y="3015682"/>
                </a:cubicBezTo>
                <a:cubicBezTo>
                  <a:pt x="1157651" y="2986158"/>
                  <a:pt x="1183672" y="2976531"/>
                  <a:pt x="1206383" y="2953468"/>
                </a:cubicBezTo>
                <a:cubicBezTo>
                  <a:pt x="1241830" y="2905594"/>
                  <a:pt x="1271177" y="2836412"/>
                  <a:pt x="1298022" y="2796575"/>
                </a:cubicBezTo>
                <a:cubicBezTo>
                  <a:pt x="1306460" y="2789209"/>
                  <a:pt x="1318678" y="2785689"/>
                  <a:pt x="1320662" y="2777636"/>
                </a:cubicBezTo>
                <a:cubicBezTo>
                  <a:pt x="1329335" y="2765476"/>
                  <a:pt x="1333470" y="2748700"/>
                  <a:pt x="1336447" y="2736623"/>
                </a:cubicBezTo>
                <a:lnTo>
                  <a:pt x="1340083" y="2733634"/>
                </a:lnTo>
                <a:cubicBezTo>
                  <a:pt x="1351092" y="2723074"/>
                  <a:pt x="1377950" y="2690080"/>
                  <a:pt x="1382789" y="2690595"/>
                </a:cubicBezTo>
                <a:cubicBezTo>
                  <a:pt x="1394772" y="2691869"/>
                  <a:pt x="1352968" y="2742512"/>
                  <a:pt x="1352968" y="2742512"/>
                </a:cubicBezTo>
                <a:cubicBezTo>
                  <a:pt x="1373106" y="2752915"/>
                  <a:pt x="1360482" y="2735047"/>
                  <a:pt x="1374686" y="2723473"/>
                </a:cubicBezTo>
                <a:cubicBezTo>
                  <a:pt x="1402856" y="2705123"/>
                  <a:pt x="1480328" y="2674801"/>
                  <a:pt x="1494296" y="2668023"/>
                </a:cubicBezTo>
                <a:cubicBezTo>
                  <a:pt x="1516347" y="2674500"/>
                  <a:pt x="1556571" y="2653299"/>
                  <a:pt x="1582758" y="2643000"/>
                </a:cubicBezTo>
                <a:cubicBezTo>
                  <a:pt x="1627982" y="2626462"/>
                  <a:pt x="1675970" y="2610220"/>
                  <a:pt x="1724133" y="2596147"/>
                </a:cubicBezTo>
                <a:lnTo>
                  <a:pt x="1755441" y="2588710"/>
                </a:lnTo>
                <a:lnTo>
                  <a:pt x="1755441" y="2573914"/>
                </a:lnTo>
                <a:lnTo>
                  <a:pt x="1683997" y="2590165"/>
                </a:lnTo>
                <a:cubicBezTo>
                  <a:pt x="1542837" y="2619997"/>
                  <a:pt x="1403428" y="2640179"/>
                  <a:pt x="1267030" y="2622216"/>
                </a:cubicBezTo>
                <a:cubicBezTo>
                  <a:pt x="994236" y="2586294"/>
                  <a:pt x="481618" y="2302624"/>
                  <a:pt x="474691" y="2284673"/>
                </a:cubicBezTo>
                <a:cubicBezTo>
                  <a:pt x="465850" y="2270650"/>
                  <a:pt x="431791" y="2294501"/>
                  <a:pt x="408736" y="2257514"/>
                </a:cubicBezTo>
                <a:cubicBezTo>
                  <a:pt x="385679" y="2220525"/>
                  <a:pt x="310923" y="2046957"/>
                  <a:pt x="336355" y="2062745"/>
                </a:cubicBezTo>
                <a:cubicBezTo>
                  <a:pt x="366326" y="2083147"/>
                  <a:pt x="291186" y="2004683"/>
                  <a:pt x="301843" y="1984470"/>
                </a:cubicBezTo>
                <a:cubicBezTo>
                  <a:pt x="302835" y="1980444"/>
                  <a:pt x="310789" y="1956132"/>
                  <a:pt x="314241" y="1946603"/>
                </a:cubicBezTo>
                <a:cubicBezTo>
                  <a:pt x="317695" y="1937074"/>
                  <a:pt x="315047" y="1934757"/>
                  <a:pt x="322562" y="1927294"/>
                </a:cubicBezTo>
                <a:cubicBezTo>
                  <a:pt x="324547" y="1919242"/>
                  <a:pt x="329830" y="1885445"/>
                  <a:pt x="318670" y="1876058"/>
                </a:cubicBezTo>
                <a:cubicBezTo>
                  <a:pt x="307509" y="1866671"/>
                  <a:pt x="256999" y="1888333"/>
                  <a:pt x="255602" y="1870970"/>
                </a:cubicBezTo>
                <a:cubicBezTo>
                  <a:pt x="256760" y="1866273"/>
                  <a:pt x="270098" y="1844580"/>
                  <a:pt x="276431" y="1836202"/>
                </a:cubicBezTo>
                <a:cubicBezTo>
                  <a:pt x="282764" y="1827824"/>
                  <a:pt x="291708" y="1828267"/>
                  <a:pt x="293601" y="1820701"/>
                </a:cubicBezTo>
                <a:cubicBezTo>
                  <a:pt x="295494" y="1813136"/>
                  <a:pt x="268057" y="1801791"/>
                  <a:pt x="287791" y="1790806"/>
                </a:cubicBezTo>
                <a:cubicBezTo>
                  <a:pt x="308447" y="1779919"/>
                  <a:pt x="254537" y="1758139"/>
                  <a:pt x="280724" y="1747840"/>
                </a:cubicBezTo>
                <a:lnTo>
                  <a:pt x="347860" y="1733976"/>
                </a:lnTo>
                <a:cubicBezTo>
                  <a:pt x="351121" y="1732256"/>
                  <a:pt x="339082" y="1727671"/>
                  <a:pt x="325638" y="1723209"/>
                </a:cubicBezTo>
                <a:lnTo>
                  <a:pt x="314953" y="1719795"/>
                </a:lnTo>
                <a:lnTo>
                  <a:pt x="319515" y="1719317"/>
                </a:lnTo>
                <a:cubicBezTo>
                  <a:pt x="321345" y="1717023"/>
                  <a:pt x="321534" y="1710725"/>
                  <a:pt x="320848" y="1703944"/>
                </a:cubicBezTo>
                <a:lnTo>
                  <a:pt x="320224" y="1701035"/>
                </a:lnTo>
                <a:lnTo>
                  <a:pt x="1160463" y="1527930"/>
                </a:lnTo>
                <a:lnTo>
                  <a:pt x="1160463" y="1524252"/>
                </a:lnTo>
                <a:lnTo>
                  <a:pt x="1133509" y="1529871"/>
                </a:lnTo>
                <a:cubicBezTo>
                  <a:pt x="928851" y="1572622"/>
                  <a:pt x="459715" y="1671655"/>
                  <a:pt x="332776" y="1698347"/>
                </a:cubicBezTo>
                <a:lnTo>
                  <a:pt x="320213" y="1700984"/>
                </a:lnTo>
                <a:lnTo>
                  <a:pt x="316931" y="1685672"/>
                </a:lnTo>
                <a:cubicBezTo>
                  <a:pt x="313590" y="1677220"/>
                  <a:pt x="304449" y="1673255"/>
                  <a:pt x="299472" y="1668603"/>
                </a:cubicBezTo>
                <a:cubicBezTo>
                  <a:pt x="294495" y="1663951"/>
                  <a:pt x="278634" y="1665124"/>
                  <a:pt x="287071" y="1657758"/>
                </a:cubicBezTo>
                <a:cubicBezTo>
                  <a:pt x="293593" y="1654320"/>
                  <a:pt x="316274" y="1646429"/>
                  <a:pt x="323719" y="1643089"/>
                </a:cubicBezTo>
                <a:lnTo>
                  <a:pt x="354145" y="1630887"/>
                </a:lnTo>
                <a:cubicBezTo>
                  <a:pt x="355302" y="1626190"/>
                  <a:pt x="382751" y="1621623"/>
                  <a:pt x="383743" y="1617597"/>
                </a:cubicBezTo>
                <a:cubicBezTo>
                  <a:pt x="417848" y="1621223"/>
                  <a:pt x="392515" y="1625592"/>
                  <a:pt x="401187" y="1613432"/>
                </a:cubicBezTo>
                <a:lnTo>
                  <a:pt x="372064" y="1605397"/>
                </a:lnTo>
                <a:cubicBezTo>
                  <a:pt x="373553" y="1599357"/>
                  <a:pt x="876767" y="1484730"/>
                  <a:pt x="1126003" y="1426678"/>
                </a:cubicBezTo>
                <a:lnTo>
                  <a:pt x="1160463" y="1418616"/>
                </a:lnTo>
                <a:lnTo>
                  <a:pt x="1160463" y="1414473"/>
                </a:lnTo>
                <a:lnTo>
                  <a:pt x="1115030" y="1424244"/>
                </a:lnTo>
                <a:cubicBezTo>
                  <a:pt x="852901" y="1480884"/>
                  <a:pt x="333918" y="1595631"/>
                  <a:pt x="339679" y="1589530"/>
                </a:cubicBezTo>
                <a:cubicBezTo>
                  <a:pt x="350336" y="1569317"/>
                  <a:pt x="893070" y="1439898"/>
                  <a:pt x="885365" y="1436813"/>
                </a:cubicBezTo>
                <a:cubicBezTo>
                  <a:pt x="878623" y="1434115"/>
                  <a:pt x="421266" y="1541079"/>
                  <a:pt x="315107" y="1565953"/>
                </a:cubicBezTo>
                <a:lnTo>
                  <a:pt x="303830" y="1568595"/>
                </a:lnTo>
                <a:lnTo>
                  <a:pt x="302382" y="1563665"/>
                </a:lnTo>
                <a:cubicBezTo>
                  <a:pt x="304128" y="1533552"/>
                  <a:pt x="331204" y="1562819"/>
                  <a:pt x="324348" y="1540744"/>
                </a:cubicBezTo>
                <a:cubicBezTo>
                  <a:pt x="316733" y="1527024"/>
                  <a:pt x="408681" y="1496196"/>
                  <a:pt x="528384" y="1462186"/>
                </a:cubicBezTo>
                <a:lnTo>
                  <a:pt x="634987" y="1433018"/>
                </a:lnTo>
                <a:lnTo>
                  <a:pt x="679958" y="1422346"/>
                </a:lnTo>
                <a:cubicBezTo>
                  <a:pt x="710827" y="1414536"/>
                  <a:pt x="744029" y="1405763"/>
                  <a:pt x="777225" y="1396804"/>
                </a:cubicBezTo>
                <a:lnTo>
                  <a:pt x="839406" y="1379754"/>
                </a:lnTo>
                <a:lnTo>
                  <a:pt x="898942" y="1364529"/>
                </a:lnTo>
                <a:cubicBezTo>
                  <a:pt x="967875" y="1346894"/>
                  <a:pt x="1017227" y="1334033"/>
                  <a:pt x="1025721" y="1330070"/>
                </a:cubicBezTo>
                <a:cubicBezTo>
                  <a:pt x="1038463" y="1324127"/>
                  <a:pt x="967005" y="1344476"/>
                  <a:pt x="874460" y="1370143"/>
                </a:cubicBezTo>
                <a:lnTo>
                  <a:pt x="839406" y="1379754"/>
                </a:lnTo>
                <a:lnTo>
                  <a:pt x="783517" y="1394046"/>
                </a:lnTo>
                <a:cubicBezTo>
                  <a:pt x="741920" y="1404735"/>
                  <a:pt x="698087" y="1416102"/>
                  <a:pt x="654678" y="1427630"/>
                </a:cubicBezTo>
                <a:lnTo>
                  <a:pt x="634987" y="1433018"/>
                </a:lnTo>
                <a:lnTo>
                  <a:pt x="596683" y="1442108"/>
                </a:lnTo>
                <a:cubicBezTo>
                  <a:pt x="548946" y="1452320"/>
                  <a:pt x="519889" y="1455570"/>
                  <a:pt x="528211" y="1445644"/>
                </a:cubicBezTo>
                <a:cubicBezTo>
                  <a:pt x="589526" y="1417983"/>
                  <a:pt x="542299" y="1429763"/>
                  <a:pt x="562032" y="1418778"/>
                </a:cubicBezTo>
                <a:cubicBezTo>
                  <a:pt x="563025" y="1414752"/>
                  <a:pt x="620951" y="1388971"/>
                  <a:pt x="626481" y="1389560"/>
                </a:cubicBezTo>
                <a:cubicBezTo>
                  <a:pt x="634162" y="1381425"/>
                  <a:pt x="207236" y="1471498"/>
                  <a:pt x="215744" y="1460009"/>
                </a:cubicBezTo>
                <a:cubicBezTo>
                  <a:pt x="216901" y="1455312"/>
                  <a:pt x="256523" y="1422995"/>
                  <a:pt x="262053" y="1423583"/>
                </a:cubicBezTo>
                <a:cubicBezTo>
                  <a:pt x="271104" y="1411807"/>
                  <a:pt x="578249" y="1321718"/>
                  <a:pt x="881575" y="1232256"/>
                </a:cubicBezTo>
                <a:lnTo>
                  <a:pt x="979515" y="1203259"/>
                </a:lnTo>
                <a:lnTo>
                  <a:pt x="986856" y="1201287"/>
                </a:lnTo>
                <a:cubicBezTo>
                  <a:pt x="1126437" y="1163756"/>
                  <a:pt x="1239674" y="1133232"/>
                  <a:pt x="1243324" y="1132457"/>
                </a:cubicBezTo>
                <a:cubicBezTo>
                  <a:pt x="1245831" y="1130916"/>
                  <a:pt x="1275942" y="1119071"/>
                  <a:pt x="1313929" y="1104536"/>
                </a:cubicBezTo>
                <a:lnTo>
                  <a:pt x="1340567" y="1094416"/>
                </a:lnTo>
                <a:lnTo>
                  <a:pt x="1372124" y="1084523"/>
                </a:lnTo>
                <a:cubicBezTo>
                  <a:pt x="1439855" y="1062831"/>
                  <a:pt x="1480513" y="1048167"/>
                  <a:pt x="1478177" y="1044690"/>
                </a:cubicBezTo>
                <a:cubicBezTo>
                  <a:pt x="1478544" y="1028807"/>
                  <a:pt x="1106314" y="1133252"/>
                  <a:pt x="829207" y="1210852"/>
                </a:cubicBezTo>
                <a:lnTo>
                  <a:pt x="765350" y="1228716"/>
                </a:lnTo>
                <a:lnTo>
                  <a:pt x="752764" y="1231313"/>
                </a:lnTo>
                <a:cubicBezTo>
                  <a:pt x="638290" y="1255489"/>
                  <a:pt x="543499" y="1277826"/>
                  <a:pt x="534176" y="1289746"/>
                </a:cubicBezTo>
                <a:cubicBezTo>
                  <a:pt x="531466" y="1293546"/>
                  <a:pt x="622695" y="1268558"/>
                  <a:pt x="749397" y="1233179"/>
                </a:cubicBezTo>
                <a:lnTo>
                  <a:pt x="765350" y="1228716"/>
                </a:lnTo>
                <a:lnTo>
                  <a:pt x="871363" y="1206841"/>
                </a:lnTo>
                <a:lnTo>
                  <a:pt x="951656" y="1190528"/>
                </a:lnTo>
                <a:lnTo>
                  <a:pt x="897337" y="1204430"/>
                </a:lnTo>
                <a:cubicBezTo>
                  <a:pt x="633148" y="1272160"/>
                  <a:pt x="282712" y="1362590"/>
                  <a:pt x="286536" y="1347073"/>
                </a:cubicBezTo>
                <a:cubicBezTo>
                  <a:pt x="287125" y="1321657"/>
                  <a:pt x="1486296" y="938823"/>
                  <a:pt x="1509928" y="915859"/>
                </a:cubicBezTo>
                <a:cubicBezTo>
                  <a:pt x="1510921" y="911833"/>
                  <a:pt x="519778" y="1236756"/>
                  <a:pt x="369520" y="1280685"/>
                </a:cubicBezTo>
                <a:cubicBezTo>
                  <a:pt x="219263" y="1324613"/>
                  <a:pt x="595579" y="1208362"/>
                  <a:pt x="608386" y="1179426"/>
                </a:cubicBezTo>
                <a:cubicBezTo>
                  <a:pt x="613347" y="1159297"/>
                  <a:pt x="767268" y="1111615"/>
                  <a:pt x="775940" y="1099455"/>
                </a:cubicBezTo>
                <a:cubicBezTo>
                  <a:pt x="777924" y="1091403"/>
                  <a:pt x="1027426" y="1016025"/>
                  <a:pt x="1031561" y="999251"/>
                </a:cubicBezTo>
                <a:cubicBezTo>
                  <a:pt x="1030165" y="981887"/>
                  <a:pt x="1225917" y="894217"/>
                  <a:pt x="1283500" y="861601"/>
                </a:cubicBezTo>
                <a:cubicBezTo>
                  <a:pt x="1341084" y="828984"/>
                  <a:pt x="1373920" y="816299"/>
                  <a:pt x="1377062" y="803550"/>
                </a:cubicBezTo>
                <a:cubicBezTo>
                  <a:pt x="1377650" y="778135"/>
                  <a:pt x="1693462" y="551144"/>
                  <a:pt x="1705516" y="548295"/>
                </a:cubicBezTo>
                <a:cubicBezTo>
                  <a:pt x="1712960" y="544954"/>
                  <a:pt x="1681059" y="601470"/>
                  <a:pt x="1711380" y="574395"/>
                </a:cubicBezTo>
                <a:cubicBezTo>
                  <a:pt x="1727568" y="554770"/>
                  <a:pt x="1762850" y="507567"/>
                  <a:pt x="1789036" y="497268"/>
                </a:cubicBezTo>
                <a:cubicBezTo>
                  <a:pt x="1809762" y="482258"/>
                  <a:pt x="1890140" y="443981"/>
                  <a:pt x="1890140" y="443981"/>
                </a:cubicBezTo>
                <a:cubicBezTo>
                  <a:pt x="1936298" y="444758"/>
                  <a:pt x="1876007" y="451430"/>
                  <a:pt x="1872038" y="467534"/>
                </a:cubicBezTo>
                <a:cubicBezTo>
                  <a:pt x="1875348" y="480969"/>
                  <a:pt x="1886006" y="460756"/>
                  <a:pt x="1891536" y="461344"/>
                </a:cubicBezTo>
                <a:cubicBezTo>
                  <a:pt x="1897067" y="461932"/>
                  <a:pt x="1913588" y="467820"/>
                  <a:pt x="1900613" y="470572"/>
                </a:cubicBezTo>
                <a:cubicBezTo>
                  <a:pt x="1925641" y="464971"/>
                  <a:pt x="1940837" y="449372"/>
                  <a:pt x="1961327" y="439156"/>
                </a:cubicBezTo>
                <a:cubicBezTo>
                  <a:pt x="2053923" y="397359"/>
                  <a:pt x="2189132" y="347698"/>
                  <a:pt x="2293029" y="329137"/>
                </a:cubicBezTo>
                <a:cubicBezTo>
                  <a:pt x="2292037" y="333163"/>
                  <a:pt x="2286506" y="332574"/>
                  <a:pt x="2285514" y="336600"/>
                </a:cubicBezTo>
                <a:cubicBezTo>
                  <a:pt x="2500512" y="274078"/>
                  <a:pt x="2748625" y="219209"/>
                  <a:pt x="2967996" y="161970"/>
                </a:cubicBezTo>
                <a:cubicBezTo>
                  <a:pt x="3104601" y="129673"/>
                  <a:pt x="3243287" y="92776"/>
                  <a:pt x="3380884" y="56452"/>
                </a:cubicBezTo>
                <a:cubicBezTo>
                  <a:pt x="3387408" y="53014"/>
                  <a:pt x="3488844" y="25240"/>
                  <a:pt x="3456302" y="38305"/>
                </a:cubicBezTo>
                <a:cubicBezTo>
                  <a:pt x="3431107" y="44578"/>
                  <a:pt x="3391875" y="61752"/>
                  <a:pt x="3377907" y="68530"/>
                </a:cubicBezTo>
                <a:cubicBezTo>
                  <a:pt x="3373369" y="63917"/>
                  <a:pt x="3366847" y="67354"/>
                  <a:pt x="3365689" y="72051"/>
                </a:cubicBezTo>
                <a:cubicBezTo>
                  <a:pt x="3348175" y="70189"/>
                  <a:pt x="3330592" y="72450"/>
                  <a:pt x="3321163" y="83843"/>
                </a:cubicBezTo>
                <a:cubicBezTo>
                  <a:pt x="3310101" y="82666"/>
                  <a:pt x="3296960" y="86089"/>
                  <a:pt x="3289445" y="93553"/>
                </a:cubicBezTo>
                <a:cubicBezTo>
                  <a:pt x="3284907" y="88939"/>
                  <a:pt x="3278384" y="92377"/>
                  <a:pt x="3277392" y="96403"/>
                </a:cubicBezTo>
                <a:cubicBezTo>
                  <a:pt x="3247825" y="97390"/>
                  <a:pt x="3216109" y="107101"/>
                  <a:pt x="3188930" y="121425"/>
                </a:cubicBezTo>
                <a:cubicBezTo>
                  <a:pt x="3177869" y="120249"/>
                  <a:pt x="3164893" y="123001"/>
                  <a:pt x="3158370" y="126439"/>
                </a:cubicBezTo>
                <a:cubicBezTo>
                  <a:pt x="3152840" y="125850"/>
                  <a:pt x="3146317" y="129288"/>
                  <a:pt x="3146317" y="129288"/>
                </a:cubicBezTo>
                <a:cubicBezTo>
                  <a:pt x="3150690" y="134574"/>
                  <a:pt x="3157378" y="130465"/>
                  <a:pt x="3158370" y="126439"/>
                </a:cubicBezTo>
                <a:cubicBezTo>
                  <a:pt x="3169432" y="127615"/>
                  <a:pt x="3182407" y="124863"/>
                  <a:pt x="3188930" y="121425"/>
                </a:cubicBezTo>
                <a:cubicBezTo>
                  <a:pt x="3218497" y="120438"/>
                  <a:pt x="3240144" y="105525"/>
                  <a:pt x="3269877" y="103867"/>
                </a:cubicBezTo>
                <a:cubicBezTo>
                  <a:pt x="3242698" y="118192"/>
                  <a:pt x="3231637" y="117015"/>
                  <a:pt x="3198928" y="130752"/>
                </a:cubicBezTo>
                <a:cubicBezTo>
                  <a:pt x="3173734" y="137024"/>
                  <a:pt x="3078915" y="164813"/>
                  <a:pt x="3159767" y="143802"/>
                </a:cubicBezTo>
                <a:cubicBezTo>
                  <a:pt x="3235018" y="126326"/>
                  <a:pt x="3358174" y="79515"/>
                  <a:pt x="3433899" y="79305"/>
                </a:cubicBezTo>
                <a:lnTo>
                  <a:pt x="3419862" y="90206"/>
                </a:lnTo>
                <a:cubicBezTo>
                  <a:pt x="3425392" y="90794"/>
                  <a:pt x="3499722" y="73220"/>
                  <a:pt x="3512696" y="70468"/>
                </a:cubicBezTo>
                <a:cubicBezTo>
                  <a:pt x="3544414" y="60757"/>
                  <a:pt x="3576130" y="51047"/>
                  <a:pt x="3601158" y="45446"/>
                </a:cubicBezTo>
                <a:cubicBezTo>
                  <a:pt x="3657975" y="26010"/>
                  <a:pt x="3746437" y="987"/>
                  <a:pt x="3776005"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10192013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ush Stroke 03">
    <p:spTree>
      <p:nvGrpSpPr>
        <p:cNvPr id="1" name=""/>
        <p:cNvGrpSpPr/>
        <p:nvPr/>
      </p:nvGrpSpPr>
      <p:grpSpPr>
        <a:xfrm>
          <a:off x="0" y="0"/>
          <a:ext cx="0" cy="0"/>
          <a:chOff x="0" y="0"/>
          <a:chExt cx="0" cy="0"/>
        </a:xfrm>
      </p:grpSpPr>
      <p:sp>
        <p:nvSpPr>
          <p:cNvPr id="158" name="Picture Placeholder 157"/>
          <p:cNvSpPr>
            <a:spLocks noGrp="1"/>
          </p:cNvSpPr>
          <p:nvPr>
            <p:ph type="pic" sz="quarter" idx="10"/>
          </p:nvPr>
        </p:nvSpPr>
        <p:spPr>
          <a:xfrm>
            <a:off x="-520142" y="-815547"/>
            <a:ext cx="13691114" cy="5226845"/>
          </a:xfrm>
          <a:custGeom>
            <a:avLst/>
            <a:gdLst>
              <a:gd name="connsiteX0" fmla="*/ 9984264 w 13691114"/>
              <a:gd name="connsiteY0" fmla="*/ 5016562 h 5226845"/>
              <a:gd name="connsiteX1" fmla="*/ 10080684 w 13691114"/>
              <a:gd name="connsiteY1" fmla="*/ 5024789 h 5226845"/>
              <a:gd name="connsiteX2" fmla="*/ 10179020 w 13691114"/>
              <a:gd name="connsiteY2" fmla="*/ 5070040 h 5226845"/>
              <a:gd name="connsiteX3" fmla="*/ 10000866 w 13691114"/>
              <a:gd name="connsiteY3" fmla="*/ 5052133 h 5226845"/>
              <a:gd name="connsiteX4" fmla="*/ 9994481 w 13691114"/>
              <a:gd name="connsiteY4" fmla="*/ 5024063 h 5226845"/>
              <a:gd name="connsiteX5" fmla="*/ 9980433 w 13691114"/>
              <a:gd name="connsiteY5" fmla="*/ 5014142 h 5226845"/>
              <a:gd name="connsiteX6" fmla="*/ 9984264 w 13691114"/>
              <a:gd name="connsiteY6" fmla="*/ 5016562 h 5226845"/>
              <a:gd name="connsiteX7" fmla="*/ 9982987 w 13691114"/>
              <a:gd name="connsiteY7" fmla="*/ 5016562 h 5226845"/>
              <a:gd name="connsiteX8" fmla="*/ 9973409 w 13691114"/>
              <a:gd name="connsiteY8" fmla="*/ 5014626 h 5226845"/>
              <a:gd name="connsiteX9" fmla="*/ 12856435 w 13691114"/>
              <a:gd name="connsiteY9" fmla="*/ 4339734 h 5226845"/>
              <a:gd name="connsiteX10" fmla="*/ 12856435 w 13691114"/>
              <a:gd name="connsiteY10" fmla="*/ 4340217 h 5226845"/>
              <a:gd name="connsiteX11" fmla="*/ 12854519 w 13691114"/>
              <a:gd name="connsiteY11" fmla="*/ 4340217 h 5226845"/>
              <a:gd name="connsiteX12" fmla="*/ 13172514 w 13691114"/>
              <a:gd name="connsiteY12" fmla="*/ 4299806 h 5226845"/>
              <a:gd name="connsiteX13" fmla="*/ 12904964 w 13691114"/>
              <a:gd name="connsiteY13" fmla="*/ 4335378 h 5226845"/>
              <a:gd name="connsiteX14" fmla="*/ 12885169 w 13691114"/>
              <a:gd name="connsiteY14" fmla="*/ 4337072 h 5226845"/>
              <a:gd name="connsiteX15" fmla="*/ 12856435 w 13691114"/>
              <a:gd name="connsiteY15" fmla="*/ 4339734 h 5226845"/>
              <a:gd name="connsiteX16" fmla="*/ 12958602 w 13691114"/>
              <a:gd name="connsiteY16" fmla="*/ 4317713 h 5226845"/>
              <a:gd name="connsiteX17" fmla="*/ 13172514 w 13691114"/>
              <a:gd name="connsiteY17" fmla="*/ 4299806 h 5226845"/>
              <a:gd name="connsiteX18" fmla="*/ 5135799 w 13691114"/>
              <a:gd name="connsiteY18" fmla="*/ 3081419 h 5226845"/>
              <a:gd name="connsiteX19" fmla="*/ 5117920 w 13691114"/>
              <a:gd name="connsiteY19" fmla="*/ 3099568 h 5226845"/>
              <a:gd name="connsiteX20" fmla="*/ 5135799 w 13691114"/>
              <a:gd name="connsiteY20" fmla="*/ 3081419 h 5226845"/>
              <a:gd name="connsiteX21" fmla="*/ 5207316 w 13691114"/>
              <a:gd name="connsiteY21" fmla="*/ 2078155 h 5226845"/>
              <a:gd name="connsiteX22" fmla="*/ 5278194 w 13691114"/>
              <a:gd name="connsiteY22" fmla="*/ 2096304 h 5226845"/>
              <a:gd name="connsiteX23" fmla="*/ 5278194 w 13691114"/>
              <a:gd name="connsiteY23" fmla="*/ 2096304 h 5226845"/>
              <a:gd name="connsiteX24" fmla="*/ 5207316 w 13691114"/>
              <a:gd name="connsiteY24" fmla="*/ 2078155 h 5226845"/>
              <a:gd name="connsiteX25" fmla="*/ 4639651 w 13691114"/>
              <a:gd name="connsiteY25" fmla="*/ 1413184 h 5226845"/>
              <a:gd name="connsiteX26" fmla="*/ 4654976 w 13691114"/>
              <a:gd name="connsiteY26" fmla="*/ 1433027 h 5226845"/>
              <a:gd name="connsiteX27" fmla="*/ 4639651 w 13691114"/>
              <a:gd name="connsiteY27" fmla="*/ 1413184 h 5226845"/>
              <a:gd name="connsiteX28" fmla="*/ 5848415 w 13691114"/>
              <a:gd name="connsiteY28" fmla="*/ 877916 h 5226845"/>
              <a:gd name="connsiteX29" fmla="*/ 5848415 w 13691114"/>
              <a:gd name="connsiteY29" fmla="*/ 877916 h 5226845"/>
              <a:gd name="connsiteX30" fmla="*/ 4730963 w 13691114"/>
              <a:gd name="connsiteY30" fmla="*/ 525104 h 5226845"/>
              <a:gd name="connsiteX31" fmla="*/ 4766082 w 13691114"/>
              <a:gd name="connsiteY31" fmla="*/ 533090 h 5226845"/>
              <a:gd name="connsiteX32" fmla="*/ 4798648 w 13691114"/>
              <a:gd name="connsiteY32" fmla="*/ 539865 h 5226845"/>
              <a:gd name="connsiteX33" fmla="*/ 4779492 w 13691114"/>
              <a:gd name="connsiteY33" fmla="*/ 537445 h 5226845"/>
              <a:gd name="connsiteX34" fmla="*/ 4730963 w 13691114"/>
              <a:gd name="connsiteY34" fmla="*/ 525104 h 5226845"/>
              <a:gd name="connsiteX35" fmla="*/ 6255167 w 13691114"/>
              <a:gd name="connsiteY35" fmla="*/ 305625 h 5226845"/>
              <a:gd name="connsiteX36" fmla="*/ 6278155 w 13691114"/>
              <a:gd name="connsiteY36" fmla="*/ 320386 h 5226845"/>
              <a:gd name="connsiteX37" fmla="*/ 6287734 w 13691114"/>
              <a:gd name="connsiteY37" fmla="*/ 326194 h 5226845"/>
              <a:gd name="connsiteX38" fmla="*/ 6276239 w 13691114"/>
              <a:gd name="connsiteY38" fmla="*/ 322564 h 5226845"/>
              <a:gd name="connsiteX39" fmla="*/ 6255167 w 13691114"/>
              <a:gd name="connsiteY39" fmla="*/ 305625 h 5226845"/>
              <a:gd name="connsiteX40" fmla="*/ 6454393 w 13691114"/>
              <a:gd name="connsiteY40" fmla="*/ 0 h 5226845"/>
              <a:gd name="connsiteX41" fmla="*/ 6578909 w 13691114"/>
              <a:gd name="connsiteY41" fmla="*/ 35813 h 5226845"/>
              <a:gd name="connsiteX42" fmla="*/ 6721943 w 13691114"/>
              <a:gd name="connsiteY42" fmla="*/ 71869 h 5226845"/>
              <a:gd name="connsiteX43" fmla="*/ 6810701 w 13691114"/>
              <a:gd name="connsiteY43" fmla="*/ 125347 h 5226845"/>
              <a:gd name="connsiteX44" fmla="*/ 6900097 w 13691114"/>
              <a:gd name="connsiteY44" fmla="*/ 125347 h 5226845"/>
              <a:gd name="connsiteX45" fmla="*/ 7184887 w 13691114"/>
              <a:gd name="connsiteY45" fmla="*/ 286508 h 5226845"/>
              <a:gd name="connsiteX46" fmla="*/ 7488196 w 13691114"/>
              <a:gd name="connsiteY46" fmla="*/ 483725 h 5226845"/>
              <a:gd name="connsiteX47" fmla="*/ 9091580 w 13691114"/>
              <a:gd name="connsiteY47" fmla="*/ 1469324 h 5226845"/>
              <a:gd name="connsiteX48" fmla="*/ 9501525 w 13691114"/>
              <a:gd name="connsiteY48" fmla="*/ 1594672 h 5226845"/>
              <a:gd name="connsiteX49" fmla="*/ 9733316 w 13691114"/>
              <a:gd name="connsiteY49" fmla="*/ 1683964 h 5226845"/>
              <a:gd name="connsiteX50" fmla="*/ 10232019 w 13691114"/>
              <a:gd name="connsiteY50" fmla="*/ 1755833 h 5226845"/>
              <a:gd name="connsiteX51" fmla="*/ 10321415 w 13691114"/>
              <a:gd name="connsiteY51" fmla="*/ 1773740 h 5226845"/>
              <a:gd name="connsiteX52" fmla="*/ 10303536 w 13691114"/>
              <a:gd name="connsiteY52" fmla="*/ 1791404 h 5226845"/>
              <a:gd name="connsiteX53" fmla="*/ 10731361 w 13691114"/>
              <a:gd name="connsiteY53" fmla="*/ 1863274 h 5226845"/>
              <a:gd name="connsiteX54" fmla="*/ 10962513 w 13691114"/>
              <a:gd name="connsiteY54" fmla="*/ 1916994 h 5226845"/>
              <a:gd name="connsiteX55" fmla="*/ 11087668 w 13691114"/>
              <a:gd name="connsiteY55" fmla="*/ 1916994 h 5226845"/>
              <a:gd name="connsiteX56" fmla="*/ 11069789 w 13691114"/>
              <a:gd name="connsiteY56" fmla="*/ 1934659 h 5226845"/>
              <a:gd name="connsiteX57" fmla="*/ 11034030 w 13691114"/>
              <a:gd name="connsiteY57" fmla="*/ 1934659 h 5226845"/>
              <a:gd name="connsiteX58" fmla="*/ 11069789 w 13691114"/>
              <a:gd name="connsiteY58" fmla="*/ 1934659 h 5226845"/>
              <a:gd name="connsiteX59" fmla="*/ 11087668 w 13691114"/>
              <a:gd name="connsiteY59" fmla="*/ 1970956 h 5226845"/>
              <a:gd name="connsiteX60" fmla="*/ 11426096 w 13691114"/>
              <a:gd name="connsiteY60" fmla="*/ 1988621 h 5226845"/>
              <a:gd name="connsiteX61" fmla="*/ 12334745 w 13691114"/>
              <a:gd name="connsiteY61" fmla="*/ 1988621 h 5226845"/>
              <a:gd name="connsiteX62" fmla="*/ 12424141 w 13691114"/>
              <a:gd name="connsiteY62" fmla="*/ 1988621 h 5226845"/>
              <a:gd name="connsiteX63" fmla="*/ 12334745 w 13691114"/>
              <a:gd name="connsiteY63" fmla="*/ 2024435 h 5226845"/>
              <a:gd name="connsiteX64" fmla="*/ 11906920 w 13691114"/>
              <a:gd name="connsiteY64" fmla="*/ 2042341 h 5226845"/>
              <a:gd name="connsiteX65" fmla="*/ 11247943 w 13691114"/>
              <a:gd name="connsiteY65" fmla="*/ 2024435 h 5226845"/>
              <a:gd name="connsiteX66" fmla="*/ 11077451 w 13691114"/>
              <a:gd name="connsiteY66" fmla="*/ 2016933 h 5226845"/>
              <a:gd name="connsiteX67" fmla="*/ 11051271 w 13691114"/>
              <a:gd name="connsiteY67" fmla="*/ 2021289 h 5226845"/>
              <a:gd name="connsiteX68" fmla="*/ 11044886 w 13691114"/>
              <a:gd name="connsiteY68" fmla="*/ 2019595 h 5226845"/>
              <a:gd name="connsiteX69" fmla="*/ 11034030 w 13691114"/>
              <a:gd name="connsiteY69" fmla="*/ 2024435 h 5226845"/>
              <a:gd name="connsiteX70" fmla="*/ 11051271 w 13691114"/>
              <a:gd name="connsiteY70" fmla="*/ 2021289 h 5226845"/>
              <a:gd name="connsiteX71" fmla="*/ 11069789 w 13691114"/>
              <a:gd name="connsiteY71" fmla="*/ 2026854 h 5226845"/>
              <a:gd name="connsiteX72" fmla="*/ 11105547 w 13691114"/>
              <a:gd name="connsiteY72" fmla="*/ 2042341 h 5226845"/>
              <a:gd name="connsiteX73" fmla="*/ 11354579 w 13691114"/>
              <a:gd name="connsiteY73" fmla="*/ 2078155 h 5226845"/>
              <a:gd name="connsiteX74" fmla="*/ 11550612 w 13691114"/>
              <a:gd name="connsiteY74" fmla="*/ 2096304 h 5226845"/>
              <a:gd name="connsiteX75" fmla="*/ 11853921 w 13691114"/>
              <a:gd name="connsiteY75" fmla="*/ 2096304 h 5226845"/>
              <a:gd name="connsiteX76" fmla="*/ 12014195 w 13691114"/>
              <a:gd name="connsiteY76" fmla="*/ 2114211 h 5226845"/>
              <a:gd name="connsiteX77" fmla="*/ 11622129 w 13691114"/>
              <a:gd name="connsiteY77" fmla="*/ 2114211 h 5226845"/>
              <a:gd name="connsiteX78" fmla="*/ 11586371 w 13691114"/>
              <a:gd name="connsiteY78" fmla="*/ 2132117 h 5226845"/>
              <a:gd name="connsiteX79" fmla="*/ 11426096 w 13691114"/>
              <a:gd name="connsiteY79" fmla="*/ 2149782 h 5226845"/>
              <a:gd name="connsiteX80" fmla="*/ 11318821 w 13691114"/>
              <a:gd name="connsiteY80" fmla="*/ 2167689 h 5226845"/>
              <a:gd name="connsiteX81" fmla="*/ 11212184 w 13691114"/>
              <a:gd name="connsiteY81" fmla="*/ 2167689 h 5226845"/>
              <a:gd name="connsiteX82" fmla="*/ 11212184 w 13691114"/>
              <a:gd name="connsiteY82" fmla="*/ 2239558 h 5226845"/>
              <a:gd name="connsiteX83" fmla="*/ 10766480 w 13691114"/>
              <a:gd name="connsiteY83" fmla="*/ 2203502 h 5226845"/>
              <a:gd name="connsiteX84" fmla="*/ 10677723 w 13691114"/>
              <a:gd name="connsiteY84" fmla="*/ 2239558 h 5226845"/>
              <a:gd name="connsiteX85" fmla="*/ 11034030 w 13691114"/>
              <a:gd name="connsiteY85" fmla="*/ 2275372 h 5226845"/>
              <a:gd name="connsiteX86" fmla="*/ 11318821 w 13691114"/>
              <a:gd name="connsiteY86" fmla="*/ 2310943 h 5226845"/>
              <a:gd name="connsiteX87" fmla="*/ 11140667 w 13691114"/>
              <a:gd name="connsiteY87" fmla="*/ 2328850 h 5226845"/>
              <a:gd name="connsiteX88" fmla="*/ 11034030 w 13691114"/>
              <a:gd name="connsiteY88" fmla="*/ 2346999 h 5226845"/>
              <a:gd name="connsiteX89" fmla="*/ 10784360 w 13691114"/>
              <a:gd name="connsiteY89" fmla="*/ 2346999 h 5226845"/>
              <a:gd name="connsiteX90" fmla="*/ 11105547 w 13691114"/>
              <a:gd name="connsiteY90" fmla="*/ 2364906 h 5226845"/>
              <a:gd name="connsiteX91" fmla="*/ 11693008 w 13691114"/>
              <a:gd name="connsiteY91" fmla="*/ 2418626 h 5226845"/>
              <a:gd name="connsiteX92" fmla="*/ 12602294 w 13691114"/>
              <a:gd name="connsiteY92" fmla="*/ 2436533 h 5226845"/>
              <a:gd name="connsiteX93" fmla="*/ 12798327 w 13691114"/>
              <a:gd name="connsiteY93" fmla="*/ 2436533 h 5226845"/>
              <a:gd name="connsiteX94" fmla="*/ 12673811 w 13691114"/>
              <a:gd name="connsiteY94" fmla="*/ 2454197 h 5226845"/>
              <a:gd name="connsiteX95" fmla="*/ 12049954 w 13691114"/>
              <a:gd name="connsiteY95" fmla="*/ 2490495 h 5226845"/>
              <a:gd name="connsiteX96" fmla="*/ 12245987 w 13691114"/>
              <a:gd name="connsiteY96" fmla="*/ 2490495 h 5226845"/>
              <a:gd name="connsiteX97" fmla="*/ 12709570 w 13691114"/>
              <a:gd name="connsiteY97" fmla="*/ 2490495 h 5226845"/>
              <a:gd name="connsiteX98" fmla="*/ 13047998 w 13691114"/>
              <a:gd name="connsiteY98" fmla="*/ 2472588 h 5226845"/>
              <a:gd name="connsiteX99" fmla="*/ 12904964 w 13691114"/>
              <a:gd name="connsiteY99" fmla="*/ 2490495 h 5226845"/>
              <a:gd name="connsiteX100" fmla="*/ 13047998 w 13691114"/>
              <a:gd name="connsiteY100" fmla="*/ 2543973 h 5226845"/>
              <a:gd name="connsiteX101" fmla="*/ 12922844 w 13691114"/>
              <a:gd name="connsiteY101" fmla="*/ 2561880 h 5226845"/>
              <a:gd name="connsiteX102" fmla="*/ 12904964 w 13691114"/>
              <a:gd name="connsiteY102" fmla="*/ 2579787 h 5226845"/>
              <a:gd name="connsiteX103" fmla="*/ 12495658 w 13691114"/>
              <a:gd name="connsiteY103" fmla="*/ 2633749 h 5226845"/>
              <a:gd name="connsiteX104" fmla="*/ 12495658 w 13691114"/>
              <a:gd name="connsiteY104" fmla="*/ 2633749 h 5226845"/>
              <a:gd name="connsiteX105" fmla="*/ 12655932 w 13691114"/>
              <a:gd name="connsiteY105" fmla="*/ 2633749 h 5226845"/>
              <a:gd name="connsiteX106" fmla="*/ 12459899 w 13691114"/>
              <a:gd name="connsiteY106" fmla="*/ 2669321 h 5226845"/>
              <a:gd name="connsiteX107" fmla="*/ 12032075 w 13691114"/>
              <a:gd name="connsiteY107" fmla="*/ 2687228 h 5226845"/>
              <a:gd name="connsiteX108" fmla="*/ 11550612 w 13691114"/>
              <a:gd name="connsiteY108" fmla="*/ 2705134 h 5226845"/>
              <a:gd name="connsiteX109" fmla="*/ 11746646 w 13691114"/>
              <a:gd name="connsiteY109" fmla="*/ 2741190 h 5226845"/>
              <a:gd name="connsiteX110" fmla="*/ 12691691 w 13691114"/>
              <a:gd name="connsiteY110" fmla="*/ 2741190 h 5226845"/>
              <a:gd name="connsiteX111" fmla="*/ 13047998 w 13691114"/>
              <a:gd name="connsiteY111" fmla="*/ 2705134 h 5226845"/>
              <a:gd name="connsiteX112" fmla="*/ 12887724 w 13691114"/>
              <a:gd name="connsiteY112" fmla="*/ 2759097 h 5226845"/>
              <a:gd name="connsiteX113" fmla="*/ 13030119 w 13691114"/>
              <a:gd name="connsiteY113" fmla="*/ 2759097 h 5226845"/>
              <a:gd name="connsiteX114" fmla="*/ 13020541 w 13691114"/>
              <a:gd name="connsiteY114" fmla="*/ 2774584 h 5226845"/>
              <a:gd name="connsiteX115" fmla="*/ 13017348 w 13691114"/>
              <a:gd name="connsiteY115" fmla="*/ 2778939 h 5226845"/>
              <a:gd name="connsiteX116" fmla="*/ 13012240 w 13691114"/>
              <a:gd name="connsiteY116" fmla="*/ 2777004 h 5226845"/>
              <a:gd name="connsiteX117" fmla="*/ 13014794 w 13691114"/>
              <a:gd name="connsiteY117" fmla="*/ 2781601 h 5226845"/>
              <a:gd name="connsiteX118" fmla="*/ 13017348 w 13691114"/>
              <a:gd name="connsiteY118" fmla="*/ 2778939 h 5226845"/>
              <a:gd name="connsiteX119" fmla="*/ 13030119 w 13691114"/>
              <a:gd name="connsiteY119" fmla="*/ 2783779 h 5226845"/>
              <a:gd name="connsiteX120" fmla="*/ 13047998 w 13691114"/>
              <a:gd name="connsiteY120" fmla="*/ 2777004 h 5226845"/>
              <a:gd name="connsiteX121" fmla="*/ 12904964 w 13691114"/>
              <a:gd name="connsiteY121" fmla="*/ 2848873 h 5226845"/>
              <a:gd name="connsiteX122" fmla="*/ 11960558 w 13691114"/>
              <a:gd name="connsiteY122" fmla="*/ 2902351 h 5226845"/>
              <a:gd name="connsiteX123" fmla="*/ 11479096 w 13691114"/>
              <a:gd name="connsiteY123" fmla="*/ 2902351 h 5226845"/>
              <a:gd name="connsiteX124" fmla="*/ 11746646 w 13691114"/>
              <a:gd name="connsiteY124" fmla="*/ 2920258 h 5226845"/>
              <a:gd name="connsiteX125" fmla="*/ 12120832 w 13691114"/>
              <a:gd name="connsiteY125" fmla="*/ 2920258 h 5226845"/>
              <a:gd name="connsiteX126" fmla="*/ 12869844 w 13691114"/>
              <a:gd name="connsiteY126" fmla="*/ 2938165 h 5226845"/>
              <a:gd name="connsiteX127" fmla="*/ 13030119 w 13691114"/>
              <a:gd name="connsiteY127" fmla="*/ 2920258 h 5226845"/>
              <a:gd name="connsiteX128" fmla="*/ 12904964 w 13691114"/>
              <a:gd name="connsiteY128" fmla="*/ 2938165 h 5226845"/>
              <a:gd name="connsiteX129" fmla="*/ 12620174 w 13691114"/>
              <a:gd name="connsiteY129" fmla="*/ 2992127 h 5226845"/>
              <a:gd name="connsiteX130" fmla="*/ 12530778 w 13691114"/>
              <a:gd name="connsiteY130" fmla="*/ 3027698 h 5226845"/>
              <a:gd name="connsiteX131" fmla="*/ 13047998 w 13691114"/>
              <a:gd name="connsiteY131" fmla="*/ 2992127 h 5226845"/>
              <a:gd name="connsiteX132" fmla="*/ 13172514 w 13691114"/>
              <a:gd name="connsiteY132" fmla="*/ 3027698 h 5226845"/>
              <a:gd name="connsiteX133" fmla="*/ 13030119 w 13691114"/>
              <a:gd name="connsiteY133" fmla="*/ 3045605 h 5226845"/>
              <a:gd name="connsiteX134" fmla="*/ 12192349 w 13691114"/>
              <a:gd name="connsiteY134" fmla="*/ 3135381 h 5226845"/>
              <a:gd name="connsiteX135" fmla="*/ 11906920 w 13691114"/>
              <a:gd name="connsiteY135" fmla="*/ 3153288 h 5226845"/>
              <a:gd name="connsiteX136" fmla="*/ 11710887 w 13691114"/>
              <a:gd name="connsiteY136" fmla="*/ 3153288 h 5226845"/>
              <a:gd name="connsiteX137" fmla="*/ 11978437 w 13691114"/>
              <a:gd name="connsiteY137" fmla="*/ 3188860 h 5226845"/>
              <a:gd name="connsiteX138" fmla="*/ 12208313 w 13691114"/>
              <a:gd name="connsiteY138" fmla="*/ 3179664 h 5226845"/>
              <a:gd name="connsiteX139" fmla="*/ 12192349 w 13691114"/>
              <a:gd name="connsiteY139" fmla="*/ 3224915 h 5226845"/>
              <a:gd name="connsiteX140" fmla="*/ 11640009 w 13691114"/>
              <a:gd name="connsiteY140" fmla="*/ 3242822 h 5226845"/>
              <a:gd name="connsiteX141" fmla="*/ 11105547 w 13691114"/>
              <a:gd name="connsiteY141" fmla="*/ 3242822 h 5226845"/>
              <a:gd name="connsiteX142" fmla="*/ 10998272 w 13691114"/>
              <a:gd name="connsiteY142" fmla="*/ 3224915 h 5226845"/>
              <a:gd name="connsiteX143" fmla="*/ 11087668 w 13691114"/>
              <a:gd name="connsiteY143" fmla="*/ 3242822 h 5226845"/>
              <a:gd name="connsiteX144" fmla="*/ 12138712 w 13691114"/>
              <a:gd name="connsiteY144" fmla="*/ 3260729 h 5226845"/>
              <a:gd name="connsiteX145" fmla="*/ 12620174 w 13691114"/>
              <a:gd name="connsiteY145" fmla="*/ 3260729 h 5226845"/>
              <a:gd name="connsiteX146" fmla="*/ 12816207 w 13691114"/>
              <a:gd name="connsiteY146" fmla="*/ 3242822 h 5226845"/>
              <a:gd name="connsiteX147" fmla="*/ 12869844 w 13691114"/>
              <a:gd name="connsiteY147" fmla="*/ 3260729 h 5226845"/>
              <a:gd name="connsiteX148" fmla="*/ 12958602 w 13691114"/>
              <a:gd name="connsiteY148" fmla="*/ 3260729 h 5226845"/>
              <a:gd name="connsiteX149" fmla="*/ 12954132 w 13691114"/>
              <a:gd name="connsiteY149" fmla="*/ 3298720 h 5226845"/>
              <a:gd name="connsiteX150" fmla="*/ 12934976 w 13691114"/>
              <a:gd name="connsiteY150" fmla="*/ 3303076 h 5226845"/>
              <a:gd name="connsiteX151" fmla="*/ 12922844 w 13691114"/>
              <a:gd name="connsiteY151" fmla="*/ 3296542 h 5226845"/>
              <a:gd name="connsiteX152" fmla="*/ 12933699 w 13691114"/>
              <a:gd name="connsiteY152" fmla="*/ 3303560 h 5226845"/>
              <a:gd name="connsiteX153" fmla="*/ 12934976 w 13691114"/>
              <a:gd name="connsiteY153" fmla="*/ 3303076 h 5226845"/>
              <a:gd name="connsiteX154" fmla="*/ 12956686 w 13691114"/>
              <a:gd name="connsiteY154" fmla="*/ 3314691 h 5226845"/>
              <a:gd name="connsiteX155" fmla="*/ 13012240 w 13691114"/>
              <a:gd name="connsiteY155" fmla="*/ 3332114 h 5226845"/>
              <a:gd name="connsiteX156" fmla="*/ 13154635 w 13691114"/>
              <a:gd name="connsiteY156" fmla="*/ 3332114 h 5226845"/>
              <a:gd name="connsiteX157" fmla="*/ 13208273 w 13691114"/>
              <a:gd name="connsiteY157" fmla="*/ 3350505 h 5226845"/>
              <a:gd name="connsiteX158" fmla="*/ 13244031 w 13691114"/>
              <a:gd name="connsiteY158" fmla="*/ 3368169 h 5226845"/>
              <a:gd name="connsiteX159" fmla="*/ 13172514 w 13691114"/>
              <a:gd name="connsiteY159" fmla="*/ 3368169 h 5226845"/>
              <a:gd name="connsiteX160" fmla="*/ 13047998 w 13691114"/>
              <a:gd name="connsiteY160" fmla="*/ 3421890 h 5226845"/>
              <a:gd name="connsiteX161" fmla="*/ 12922844 w 13691114"/>
              <a:gd name="connsiteY161" fmla="*/ 3457461 h 5226845"/>
              <a:gd name="connsiteX162" fmla="*/ 12958602 w 13691114"/>
              <a:gd name="connsiteY162" fmla="*/ 3475852 h 5226845"/>
              <a:gd name="connsiteX163" fmla="*/ 12530778 w 13691114"/>
              <a:gd name="connsiteY163" fmla="*/ 3529330 h 5226845"/>
              <a:gd name="connsiteX164" fmla="*/ 12691691 w 13691114"/>
              <a:gd name="connsiteY164" fmla="*/ 3529330 h 5226845"/>
              <a:gd name="connsiteX165" fmla="*/ 12709570 w 13691114"/>
              <a:gd name="connsiteY165" fmla="*/ 3547237 h 5226845"/>
              <a:gd name="connsiteX166" fmla="*/ 13100997 w 13691114"/>
              <a:gd name="connsiteY166" fmla="*/ 3529330 h 5226845"/>
              <a:gd name="connsiteX167" fmla="*/ 13030119 w 13691114"/>
              <a:gd name="connsiteY167" fmla="*/ 3547237 h 5226845"/>
              <a:gd name="connsiteX168" fmla="*/ 12620174 w 13691114"/>
              <a:gd name="connsiteY168" fmla="*/ 3583051 h 5226845"/>
              <a:gd name="connsiteX169" fmla="*/ 12780448 w 13691114"/>
              <a:gd name="connsiteY169" fmla="*/ 3637013 h 5226845"/>
              <a:gd name="connsiteX170" fmla="*/ 12904964 w 13691114"/>
              <a:gd name="connsiteY170" fmla="*/ 3637013 h 5226845"/>
              <a:gd name="connsiteX171" fmla="*/ 13065877 w 13691114"/>
              <a:gd name="connsiteY171" fmla="*/ 3637013 h 5226845"/>
              <a:gd name="connsiteX172" fmla="*/ 12442020 w 13691114"/>
              <a:gd name="connsiteY172" fmla="*/ 3744454 h 5226845"/>
              <a:gd name="connsiteX173" fmla="*/ 12156591 w 13691114"/>
              <a:gd name="connsiteY173" fmla="*/ 3762361 h 5226845"/>
              <a:gd name="connsiteX174" fmla="*/ 12156591 w 13691114"/>
              <a:gd name="connsiteY174" fmla="*/ 3798174 h 5226845"/>
              <a:gd name="connsiteX175" fmla="*/ 12388382 w 13691114"/>
              <a:gd name="connsiteY175" fmla="*/ 3780267 h 5226845"/>
              <a:gd name="connsiteX176" fmla="*/ 12691691 w 13691114"/>
              <a:gd name="connsiteY176" fmla="*/ 3762361 h 5226845"/>
              <a:gd name="connsiteX177" fmla="*/ 13154635 w 13691114"/>
              <a:gd name="connsiteY177" fmla="*/ 3744454 h 5226845"/>
              <a:gd name="connsiteX178" fmla="*/ 13012240 w 13691114"/>
              <a:gd name="connsiteY178" fmla="*/ 3780267 h 5226845"/>
              <a:gd name="connsiteX179" fmla="*/ 12655932 w 13691114"/>
              <a:gd name="connsiteY179" fmla="*/ 3852136 h 5226845"/>
              <a:gd name="connsiteX180" fmla="*/ 12459899 w 13691114"/>
              <a:gd name="connsiteY180" fmla="*/ 3852136 h 5226845"/>
              <a:gd name="connsiteX181" fmla="*/ 12566536 w 13691114"/>
              <a:gd name="connsiteY181" fmla="*/ 3887708 h 5226845"/>
              <a:gd name="connsiteX182" fmla="*/ 11978437 w 13691114"/>
              <a:gd name="connsiteY182" fmla="*/ 3905615 h 5226845"/>
              <a:gd name="connsiteX183" fmla="*/ 11889041 w 13691114"/>
              <a:gd name="connsiteY183" fmla="*/ 3923522 h 5226845"/>
              <a:gd name="connsiteX184" fmla="*/ 11532733 w 13691114"/>
              <a:gd name="connsiteY184" fmla="*/ 3959335 h 5226845"/>
              <a:gd name="connsiteX185" fmla="*/ 11693008 w 13691114"/>
              <a:gd name="connsiteY185" fmla="*/ 3959335 h 5226845"/>
              <a:gd name="connsiteX186" fmla="*/ 11906920 w 13691114"/>
              <a:gd name="connsiteY186" fmla="*/ 3977484 h 5226845"/>
              <a:gd name="connsiteX187" fmla="*/ 11693008 w 13691114"/>
              <a:gd name="connsiteY187" fmla="*/ 3977484 h 5226845"/>
              <a:gd name="connsiteX188" fmla="*/ 11354579 w 13691114"/>
              <a:gd name="connsiteY188" fmla="*/ 3977484 h 5226845"/>
              <a:gd name="connsiteX189" fmla="*/ 11675129 w 13691114"/>
              <a:gd name="connsiteY189" fmla="*/ 3995391 h 5226845"/>
              <a:gd name="connsiteX190" fmla="*/ 11568492 w 13691114"/>
              <a:gd name="connsiteY190" fmla="*/ 4013298 h 5226845"/>
              <a:gd name="connsiteX191" fmla="*/ 11800283 w 13691114"/>
              <a:gd name="connsiteY191" fmla="*/ 4013298 h 5226845"/>
              <a:gd name="connsiteX192" fmla="*/ 12210228 w 13691114"/>
              <a:gd name="connsiteY192" fmla="*/ 4030962 h 5226845"/>
              <a:gd name="connsiteX193" fmla="*/ 12798327 w 13691114"/>
              <a:gd name="connsiteY193" fmla="*/ 3995391 h 5226845"/>
              <a:gd name="connsiteX194" fmla="*/ 12762569 w 13691114"/>
              <a:gd name="connsiteY194" fmla="*/ 4013298 h 5226845"/>
              <a:gd name="connsiteX195" fmla="*/ 12620174 w 13691114"/>
              <a:gd name="connsiteY195" fmla="*/ 4066776 h 5226845"/>
              <a:gd name="connsiteX196" fmla="*/ 12834086 w 13691114"/>
              <a:gd name="connsiteY196" fmla="*/ 4084683 h 5226845"/>
              <a:gd name="connsiteX197" fmla="*/ 12762569 w 13691114"/>
              <a:gd name="connsiteY197" fmla="*/ 4102831 h 5226845"/>
              <a:gd name="connsiteX198" fmla="*/ 12673811 w 13691114"/>
              <a:gd name="connsiteY198" fmla="*/ 4120738 h 5226845"/>
              <a:gd name="connsiteX199" fmla="*/ 12958602 w 13691114"/>
              <a:gd name="connsiteY199" fmla="*/ 4084683 h 5226845"/>
              <a:gd name="connsiteX200" fmla="*/ 13208273 w 13691114"/>
              <a:gd name="connsiteY200" fmla="*/ 4084683 h 5226845"/>
              <a:gd name="connsiteX201" fmla="*/ 13012240 w 13691114"/>
              <a:gd name="connsiteY201" fmla="*/ 4120738 h 5226845"/>
              <a:gd name="connsiteX202" fmla="*/ 13047998 w 13691114"/>
              <a:gd name="connsiteY202" fmla="*/ 4120738 h 5226845"/>
              <a:gd name="connsiteX203" fmla="*/ 12958602 w 13691114"/>
              <a:gd name="connsiteY203" fmla="*/ 4138645 h 5226845"/>
              <a:gd name="connsiteX204" fmla="*/ 12958602 w 13691114"/>
              <a:gd name="connsiteY204" fmla="*/ 4138645 h 5226845"/>
              <a:gd name="connsiteX205" fmla="*/ 12869844 w 13691114"/>
              <a:gd name="connsiteY205" fmla="*/ 4138645 h 5226845"/>
              <a:gd name="connsiteX206" fmla="*/ 12780448 w 13691114"/>
              <a:gd name="connsiteY206" fmla="*/ 4174217 h 5226845"/>
              <a:gd name="connsiteX207" fmla="*/ 13100997 w 13691114"/>
              <a:gd name="connsiteY207" fmla="*/ 4138645 h 5226845"/>
              <a:gd name="connsiteX208" fmla="*/ 13244031 w 13691114"/>
              <a:gd name="connsiteY208" fmla="*/ 4174217 h 5226845"/>
              <a:gd name="connsiteX209" fmla="*/ 13404306 w 13691114"/>
              <a:gd name="connsiteY209" fmla="*/ 4174217 h 5226845"/>
              <a:gd name="connsiteX210" fmla="*/ 13030119 w 13691114"/>
              <a:gd name="connsiteY210" fmla="*/ 4227937 h 5226845"/>
              <a:gd name="connsiteX211" fmla="*/ 12548657 w 13691114"/>
              <a:gd name="connsiteY211" fmla="*/ 4281899 h 5226845"/>
              <a:gd name="connsiteX212" fmla="*/ 12530778 w 13691114"/>
              <a:gd name="connsiteY212" fmla="*/ 4299806 h 5226845"/>
              <a:gd name="connsiteX213" fmla="*/ 12334745 w 13691114"/>
              <a:gd name="connsiteY213" fmla="*/ 4317713 h 5226845"/>
              <a:gd name="connsiteX214" fmla="*/ 12370503 w 13691114"/>
              <a:gd name="connsiteY214" fmla="*/ 4335378 h 5226845"/>
              <a:gd name="connsiteX215" fmla="*/ 12709570 w 13691114"/>
              <a:gd name="connsiteY215" fmla="*/ 4317713 h 5226845"/>
              <a:gd name="connsiteX216" fmla="*/ 12798327 w 13691114"/>
              <a:gd name="connsiteY216" fmla="*/ 4299806 h 5226845"/>
              <a:gd name="connsiteX217" fmla="*/ 12780448 w 13691114"/>
              <a:gd name="connsiteY217" fmla="*/ 4335378 h 5226845"/>
              <a:gd name="connsiteX218" fmla="*/ 12807906 w 13691114"/>
              <a:gd name="connsiteY218" fmla="*/ 4343121 h 5226845"/>
              <a:gd name="connsiteX219" fmla="*/ 12844303 w 13691114"/>
              <a:gd name="connsiteY219" fmla="*/ 4340943 h 5226845"/>
              <a:gd name="connsiteX220" fmla="*/ 12691691 w 13691114"/>
              <a:gd name="connsiteY220" fmla="*/ 4371675 h 5226845"/>
              <a:gd name="connsiteX221" fmla="*/ 13208273 w 13691114"/>
              <a:gd name="connsiteY221" fmla="*/ 4317713 h 5226845"/>
              <a:gd name="connsiteX222" fmla="*/ 13546701 w 13691114"/>
              <a:gd name="connsiteY222" fmla="*/ 4299806 h 5226845"/>
              <a:gd name="connsiteX223" fmla="*/ 13564580 w 13691114"/>
              <a:gd name="connsiteY223" fmla="*/ 4317713 h 5226845"/>
              <a:gd name="connsiteX224" fmla="*/ 13617579 w 13691114"/>
              <a:gd name="connsiteY224" fmla="*/ 4317713 h 5226845"/>
              <a:gd name="connsiteX225" fmla="*/ 13386427 w 13691114"/>
              <a:gd name="connsiteY225" fmla="*/ 4353285 h 5226845"/>
              <a:gd name="connsiteX226" fmla="*/ 13493063 w 13691114"/>
              <a:gd name="connsiteY226" fmla="*/ 4353285 h 5226845"/>
              <a:gd name="connsiteX227" fmla="*/ 13510943 w 13691114"/>
              <a:gd name="connsiteY227" fmla="*/ 4371675 h 5226845"/>
              <a:gd name="connsiteX228" fmla="*/ 13582460 w 13691114"/>
              <a:gd name="connsiteY228" fmla="*/ 4425154 h 5226845"/>
              <a:gd name="connsiteX229" fmla="*/ 13350668 w 13691114"/>
              <a:gd name="connsiteY229" fmla="*/ 4443060 h 5226845"/>
              <a:gd name="connsiteX230" fmla="*/ 13261272 w 13691114"/>
              <a:gd name="connsiteY230" fmla="*/ 4478632 h 5226845"/>
              <a:gd name="connsiteX231" fmla="*/ 12922844 w 13691114"/>
              <a:gd name="connsiteY231" fmla="*/ 4532594 h 5226845"/>
              <a:gd name="connsiteX232" fmla="*/ 12566536 w 13691114"/>
              <a:gd name="connsiteY232" fmla="*/ 4550501 h 5226845"/>
              <a:gd name="connsiteX233" fmla="*/ 12673811 w 13691114"/>
              <a:gd name="connsiteY233" fmla="*/ 4568408 h 5226845"/>
              <a:gd name="connsiteX234" fmla="*/ 13564580 w 13691114"/>
              <a:gd name="connsiteY234" fmla="*/ 4478632 h 5226845"/>
              <a:gd name="connsiteX235" fmla="*/ 13671217 w 13691114"/>
              <a:gd name="connsiteY235" fmla="*/ 4478632 h 5226845"/>
              <a:gd name="connsiteX236" fmla="*/ 13600339 w 13691114"/>
              <a:gd name="connsiteY236" fmla="*/ 4514930 h 5226845"/>
              <a:gd name="connsiteX237" fmla="*/ 12459899 w 13691114"/>
              <a:gd name="connsiteY237" fmla="*/ 4658184 h 5226845"/>
              <a:gd name="connsiteX238" fmla="*/ 12709570 w 13691114"/>
              <a:gd name="connsiteY238" fmla="*/ 4658184 h 5226845"/>
              <a:gd name="connsiteX239" fmla="*/ 12701907 w 13691114"/>
              <a:gd name="connsiteY239" fmla="*/ 4658184 h 5226845"/>
              <a:gd name="connsiteX240" fmla="*/ 12691691 w 13691114"/>
              <a:gd name="connsiteY240" fmla="*/ 4658184 h 5226845"/>
              <a:gd name="connsiteX241" fmla="*/ 12798327 w 13691114"/>
              <a:gd name="connsiteY241" fmla="*/ 4676091 h 5226845"/>
              <a:gd name="connsiteX242" fmla="*/ 13047998 w 13691114"/>
              <a:gd name="connsiteY242" fmla="*/ 4676091 h 5226845"/>
              <a:gd name="connsiteX243" fmla="*/ 12442020 w 13691114"/>
              <a:gd name="connsiteY243" fmla="*/ 4747718 h 5226845"/>
              <a:gd name="connsiteX244" fmla="*/ 12602294 w 13691114"/>
              <a:gd name="connsiteY244" fmla="*/ 4765625 h 5226845"/>
              <a:gd name="connsiteX245" fmla="*/ 12887724 w 13691114"/>
              <a:gd name="connsiteY245" fmla="*/ 4747718 h 5226845"/>
              <a:gd name="connsiteX246" fmla="*/ 12904964 w 13691114"/>
              <a:gd name="connsiteY246" fmla="*/ 4765625 h 5226845"/>
              <a:gd name="connsiteX247" fmla="*/ 12780448 w 13691114"/>
              <a:gd name="connsiteY247" fmla="*/ 4801438 h 5226845"/>
              <a:gd name="connsiteX248" fmla="*/ 13047998 w 13691114"/>
              <a:gd name="connsiteY248" fmla="*/ 4765625 h 5226845"/>
              <a:gd name="connsiteX249" fmla="*/ 13261272 w 13691114"/>
              <a:gd name="connsiteY249" fmla="*/ 4747718 h 5226845"/>
              <a:gd name="connsiteX250" fmla="*/ 13208273 w 13691114"/>
              <a:gd name="connsiteY250" fmla="*/ 4765625 h 5226845"/>
              <a:gd name="connsiteX251" fmla="*/ 13261272 w 13691114"/>
              <a:gd name="connsiteY251" fmla="*/ 4783531 h 5226845"/>
              <a:gd name="connsiteX252" fmla="*/ 13493063 w 13691114"/>
              <a:gd name="connsiteY252" fmla="*/ 4801438 h 5226845"/>
              <a:gd name="connsiteX253" fmla="*/ 13689096 w 13691114"/>
              <a:gd name="connsiteY253" fmla="*/ 4801438 h 5226845"/>
              <a:gd name="connsiteX254" fmla="*/ 13617579 w 13691114"/>
              <a:gd name="connsiteY254" fmla="*/ 4837010 h 5226845"/>
              <a:gd name="connsiteX255" fmla="*/ 13564580 w 13691114"/>
              <a:gd name="connsiteY255" fmla="*/ 4873307 h 5226845"/>
              <a:gd name="connsiteX256" fmla="*/ 13065877 w 13691114"/>
              <a:gd name="connsiteY256" fmla="*/ 4944692 h 5226845"/>
              <a:gd name="connsiteX257" fmla="*/ 12620174 w 13691114"/>
              <a:gd name="connsiteY257" fmla="*/ 5016562 h 5226845"/>
              <a:gd name="connsiteX258" fmla="*/ 10855877 w 13691114"/>
              <a:gd name="connsiteY258" fmla="*/ 5052133 h 5226845"/>
              <a:gd name="connsiteX259" fmla="*/ 10428052 w 13691114"/>
              <a:gd name="connsiteY259" fmla="*/ 5052133 h 5226845"/>
              <a:gd name="connsiteX260" fmla="*/ 10000866 w 13691114"/>
              <a:gd name="connsiteY260" fmla="*/ 4980506 h 5226845"/>
              <a:gd name="connsiteX261" fmla="*/ 9751195 w 13691114"/>
              <a:gd name="connsiteY261" fmla="*/ 4980506 h 5226845"/>
              <a:gd name="connsiteX262" fmla="*/ 9751195 w 13691114"/>
              <a:gd name="connsiteY262" fmla="*/ 4980506 h 5226845"/>
              <a:gd name="connsiteX263" fmla="*/ 9853363 w 13691114"/>
              <a:gd name="connsiteY263" fmla="*/ 4991879 h 5226845"/>
              <a:gd name="connsiteX264" fmla="*/ 9973409 w 13691114"/>
              <a:gd name="connsiteY264" fmla="*/ 5014626 h 5226845"/>
              <a:gd name="connsiteX265" fmla="*/ 9947229 w 13691114"/>
              <a:gd name="connsiteY265" fmla="*/ 5016562 h 5226845"/>
              <a:gd name="connsiteX266" fmla="*/ 9875712 w 13691114"/>
              <a:gd name="connsiteY266" fmla="*/ 5016562 h 5226845"/>
              <a:gd name="connsiteX267" fmla="*/ 9822712 w 13691114"/>
              <a:gd name="connsiteY267" fmla="*/ 4998655 h 5226845"/>
              <a:gd name="connsiteX268" fmla="*/ 9822712 w 13691114"/>
              <a:gd name="connsiteY268" fmla="*/ 4998655 h 5226845"/>
              <a:gd name="connsiteX269" fmla="*/ 9875712 w 13691114"/>
              <a:gd name="connsiteY269" fmla="*/ 5016562 h 5226845"/>
              <a:gd name="connsiteX270" fmla="*/ 9947229 w 13691114"/>
              <a:gd name="connsiteY270" fmla="*/ 5016562 h 5226845"/>
              <a:gd name="connsiteX271" fmla="*/ 10000866 w 13691114"/>
              <a:gd name="connsiteY271" fmla="*/ 5052133 h 5226845"/>
              <a:gd name="connsiteX272" fmla="*/ 10535328 w 13691114"/>
              <a:gd name="connsiteY272" fmla="*/ 5124002 h 5226845"/>
              <a:gd name="connsiteX273" fmla="*/ 11924799 w 13691114"/>
              <a:gd name="connsiteY273" fmla="*/ 5177723 h 5226845"/>
              <a:gd name="connsiteX274" fmla="*/ 12228108 w 13691114"/>
              <a:gd name="connsiteY274" fmla="*/ 5177723 h 5226845"/>
              <a:gd name="connsiteX275" fmla="*/ 12299625 w 13691114"/>
              <a:gd name="connsiteY275" fmla="*/ 5141909 h 5226845"/>
              <a:gd name="connsiteX276" fmla="*/ 12477778 w 13691114"/>
              <a:gd name="connsiteY276" fmla="*/ 5195387 h 5226845"/>
              <a:gd name="connsiteX277" fmla="*/ 12245987 w 13691114"/>
              <a:gd name="connsiteY277" fmla="*/ 5213294 h 5226845"/>
              <a:gd name="connsiteX278" fmla="*/ 11695562 w 13691114"/>
              <a:gd name="connsiteY278" fmla="*/ 5226845 h 5226845"/>
              <a:gd name="connsiteX279" fmla="*/ 11105547 w 13691114"/>
              <a:gd name="connsiteY279" fmla="*/ 5213294 h 5226845"/>
              <a:gd name="connsiteX280" fmla="*/ 9769075 w 13691114"/>
              <a:gd name="connsiteY280" fmla="*/ 5105853 h 5226845"/>
              <a:gd name="connsiteX281" fmla="*/ 9269733 w 13691114"/>
              <a:gd name="connsiteY281" fmla="*/ 4998655 h 5226845"/>
              <a:gd name="connsiteX282" fmla="*/ 8396844 w 13691114"/>
              <a:gd name="connsiteY282" fmla="*/ 4676091 h 5226845"/>
              <a:gd name="connsiteX283" fmla="*/ 8467722 w 13691114"/>
              <a:gd name="connsiteY283" fmla="*/ 4729569 h 5226845"/>
              <a:gd name="connsiteX284" fmla="*/ 9501525 w 13691114"/>
              <a:gd name="connsiteY284" fmla="*/ 5105853 h 5226845"/>
              <a:gd name="connsiteX285" fmla="*/ 9305492 w 13691114"/>
              <a:gd name="connsiteY285" fmla="*/ 5087947 h 5226845"/>
              <a:gd name="connsiteX286" fmla="*/ 7933261 w 13691114"/>
              <a:gd name="connsiteY286" fmla="*/ 4478632 h 5226845"/>
              <a:gd name="connsiteX287" fmla="*/ 6917976 w 13691114"/>
              <a:gd name="connsiteY287" fmla="*/ 3815839 h 5226845"/>
              <a:gd name="connsiteX288" fmla="*/ 6561030 w 13691114"/>
              <a:gd name="connsiteY288" fmla="*/ 3583051 h 5226845"/>
              <a:gd name="connsiteX289" fmla="*/ 6347118 w 13691114"/>
              <a:gd name="connsiteY289" fmla="*/ 3547237 h 5226845"/>
              <a:gd name="connsiteX290" fmla="*/ 6044448 w 13691114"/>
              <a:gd name="connsiteY290" fmla="*/ 3403983 h 5226845"/>
              <a:gd name="connsiteX291" fmla="*/ 5135799 w 13691114"/>
              <a:gd name="connsiteY291" fmla="*/ 3081419 h 5226845"/>
              <a:gd name="connsiteX292" fmla="*/ 5100041 w 13691114"/>
              <a:gd name="connsiteY292" fmla="*/ 3081419 h 5226845"/>
              <a:gd name="connsiteX293" fmla="*/ 5064282 w 13691114"/>
              <a:gd name="connsiteY293" fmla="*/ 3045605 h 5226845"/>
              <a:gd name="connsiteX294" fmla="*/ 5064282 w 13691114"/>
              <a:gd name="connsiteY294" fmla="*/ 3045605 h 5226845"/>
              <a:gd name="connsiteX295" fmla="*/ 5064282 w 13691114"/>
              <a:gd name="connsiteY295" fmla="*/ 3081419 h 5226845"/>
              <a:gd name="connsiteX296" fmla="*/ 4975525 w 13691114"/>
              <a:gd name="connsiteY296" fmla="*/ 3045605 h 5226845"/>
              <a:gd name="connsiteX297" fmla="*/ 4975525 w 13691114"/>
              <a:gd name="connsiteY297" fmla="*/ 3045605 h 5226845"/>
              <a:gd name="connsiteX298" fmla="*/ 4904008 w 13691114"/>
              <a:gd name="connsiteY298" fmla="*/ 3027698 h 5226845"/>
              <a:gd name="connsiteX299" fmla="*/ 4851009 w 13691114"/>
              <a:gd name="connsiteY299" fmla="*/ 3009792 h 5226845"/>
              <a:gd name="connsiteX300" fmla="*/ 4797371 w 13691114"/>
              <a:gd name="connsiteY300" fmla="*/ 3009792 h 5226845"/>
              <a:gd name="connsiteX301" fmla="*/ 4066877 w 13691114"/>
              <a:gd name="connsiteY301" fmla="*/ 2902351 h 5226845"/>
              <a:gd name="connsiteX302" fmla="*/ 3531777 w 13691114"/>
              <a:gd name="connsiteY302" fmla="*/ 2884444 h 5226845"/>
              <a:gd name="connsiteX303" fmla="*/ 2587370 w 13691114"/>
              <a:gd name="connsiteY303" fmla="*/ 2866537 h 5226845"/>
              <a:gd name="connsiteX304" fmla="*/ 644919 w 13691114"/>
              <a:gd name="connsiteY304" fmla="*/ 3117474 h 5226845"/>
              <a:gd name="connsiteX305" fmla="*/ 270733 w 13691114"/>
              <a:gd name="connsiteY305" fmla="*/ 3242822 h 5226845"/>
              <a:gd name="connsiteX306" fmla="*/ 234974 w 13691114"/>
              <a:gd name="connsiteY306" fmla="*/ 3188860 h 5226845"/>
              <a:gd name="connsiteX307" fmla="*/ 146216 w 13691114"/>
              <a:gd name="connsiteY307" fmla="*/ 3206766 h 5226845"/>
              <a:gd name="connsiteX308" fmla="*/ 38941 w 13691114"/>
              <a:gd name="connsiteY308" fmla="*/ 3135381 h 5226845"/>
              <a:gd name="connsiteX309" fmla="*/ 128337 w 13691114"/>
              <a:gd name="connsiteY309" fmla="*/ 3081419 h 5226845"/>
              <a:gd name="connsiteX310" fmla="*/ 38941 w 13691114"/>
              <a:gd name="connsiteY310" fmla="*/ 3009792 h 5226845"/>
              <a:gd name="connsiteX311" fmla="*/ 199854 w 13691114"/>
              <a:gd name="connsiteY311" fmla="*/ 2938165 h 5226845"/>
              <a:gd name="connsiteX312" fmla="*/ 110458 w 13691114"/>
              <a:gd name="connsiteY312" fmla="*/ 2974220 h 5226845"/>
              <a:gd name="connsiteX313" fmla="*/ 128337 w 13691114"/>
              <a:gd name="connsiteY313" fmla="*/ 2920258 h 5226845"/>
              <a:gd name="connsiteX314" fmla="*/ 164096 w 13691114"/>
              <a:gd name="connsiteY314" fmla="*/ 2920258 h 5226845"/>
              <a:gd name="connsiteX315" fmla="*/ 128337 w 13691114"/>
              <a:gd name="connsiteY315" fmla="*/ 2902351 h 5226845"/>
              <a:gd name="connsiteX316" fmla="*/ 217095 w 13691114"/>
              <a:gd name="connsiteY316" fmla="*/ 2777004 h 5226845"/>
              <a:gd name="connsiteX317" fmla="*/ 110458 w 13691114"/>
              <a:gd name="connsiteY317" fmla="*/ 2759097 h 5226845"/>
              <a:gd name="connsiteX318" fmla="*/ 234974 w 13691114"/>
              <a:gd name="connsiteY318" fmla="*/ 2669321 h 5226845"/>
              <a:gd name="connsiteX319" fmla="*/ 250060 w 13691114"/>
              <a:gd name="connsiteY319" fmla="*/ 2624198 h 5226845"/>
              <a:gd name="connsiteX320" fmla="*/ 251160 w 13691114"/>
              <a:gd name="connsiteY320" fmla="*/ 2624631 h 5226845"/>
              <a:gd name="connsiteX321" fmla="*/ 252853 w 13691114"/>
              <a:gd name="connsiteY321" fmla="*/ 2633749 h 5226845"/>
              <a:gd name="connsiteX322" fmla="*/ 252085 w 13691114"/>
              <a:gd name="connsiteY322" fmla="*/ 2624995 h 5226845"/>
              <a:gd name="connsiteX323" fmla="*/ 251160 w 13691114"/>
              <a:gd name="connsiteY323" fmla="*/ 2624631 h 5226845"/>
              <a:gd name="connsiteX324" fmla="*/ 247546 w 13691114"/>
              <a:gd name="connsiteY324" fmla="*/ 2605172 h 5226845"/>
              <a:gd name="connsiteX325" fmla="*/ 234974 w 13691114"/>
              <a:gd name="connsiteY325" fmla="*/ 2579787 h 5226845"/>
              <a:gd name="connsiteX326" fmla="*/ 270733 w 13691114"/>
              <a:gd name="connsiteY326" fmla="*/ 2579787 h 5226845"/>
              <a:gd name="connsiteX327" fmla="*/ 252853 w 13691114"/>
              <a:gd name="connsiteY327" fmla="*/ 2526067 h 5226845"/>
              <a:gd name="connsiteX328" fmla="*/ 360129 w 13691114"/>
              <a:gd name="connsiteY328" fmla="*/ 2454197 h 5226845"/>
              <a:gd name="connsiteX329" fmla="*/ 413128 w 13691114"/>
              <a:gd name="connsiteY329" fmla="*/ 2436533 h 5226845"/>
              <a:gd name="connsiteX330" fmla="*/ 342250 w 13691114"/>
              <a:gd name="connsiteY330" fmla="*/ 2436533 h 5226845"/>
              <a:gd name="connsiteX331" fmla="*/ 252853 w 13691114"/>
              <a:gd name="connsiteY331" fmla="*/ 2364906 h 5226845"/>
              <a:gd name="connsiteX332" fmla="*/ 413128 w 13691114"/>
              <a:gd name="connsiteY332" fmla="*/ 2346999 h 5226845"/>
              <a:gd name="connsiteX333" fmla="*/ 324370 w 13691114"/>
              <a:gd name="connsiteY333" fmla="*/ 2346999 h 5226845"/>
              <a:gd name="connsiteX334" fmla="*/ 324370 w 13691114"/>
              <a:gd name="connsiteY334" fmla="*/ 2315783 h 5226845"/>
              <a:gd name="connsiteX335" fmla="*/ 324370 w 13691114"/>
              <a:gd name="connsiteY335" fmla="*/ 2310943 h 5226845"/>
              <a:gd name="connsiteX336" fmla="*/ 680678 w 13691114"/>
              <a:gd name="connsiteY336" fmla="*/ 2096304 h 5226845"/>
              <a:gd name="connsiteX337" fmla="*/ 1946272 w 13691114"/>
              <a:gd name="connsiteY337" fmla="*/ 1881180 h 5226845"/>
              <a:gd name="connsiteX338" fmla="*/ 4316548 w 13691114"/>
              <a:gd name="connsiteY338" fmla="*/ 1906105 h 5226845"/>
              <a:gd name="connsiteX339" fmla="*/ 4606447 w 13691114"/>
              <a:gd name="connsiteY339" fmla="*/ 1948210 h 5226845"/>
              <a:gd name="connsiteX340" fmla="*/ 5011283 w 13691114"/>
              <a:gd name="connsiteY340" fmla="*/ 2024435 h 5226845"/>
              <a:gd name="connsiteX341" fmla="*/ 4676047 w 13691114"/>
              <a:gd name="connsiteY341" fmla="*/ 1958131 h 5226845"/>
              <a:gd name="connsiteX342" fmla="*/ 4606447 w 13691114"/>
              <a:gd name="connsiteY342" fmla="*/ 1948210 h 5226845"/>
              <a:gd name="connsiteX343" fmla="*/ 4122430 w 13691114"/>
              <a:gd name="connsiteY343" fmla="*/ 1856498 h 5226845"/>
              <a:gd name="connsiteX344" fmla="*/ 3193349 w 13691114"/>
              <a:gd name="connsiteY344" fmla="*/ 1755833 h 5226845"/>
              <a:gd name="connsiteX345" fmla="*/ 2605250 w 13691114"/>
              <a:gd name="connsiteY345" fmla="*/ 1755833 h 5226845"/>
              <a:gd name="connsiteX346" fmla="*/ 2409216 w 13691114"/>
              <a:gd name="connsiteY346" fmla="*/ 1755833 h 5226845"/>
              <a:gd name="connsiteX347" fmla="*/ 3015195 w 13691114"/>
              <a:gd name="connsiteY347" fmla="*/ 1720019 h 5226845"/>
              <a:gd name="connsiteX348" fmla="*/ 3139711 w 13691114"/>
              <a:gd name="connsiteY348" fmla="*/ 1701870 h 5226845"/>
              <a:gd name="connsiteX349" fmla="*/ 2480734 w 13691114"/>
              <a:gd name="connsiteY349" fmla="*/ 1720019 h 5226845"/>
              <a:gd name="connsiteX350" fmla="*/ 1821118 w 13691114"/>
              <a:gd name="connsiteY350" fmla="*/ 1755833 h 5226845"/>
              <a:gd name="connsiteX351" fmla="*/ 770074 w 13691114"/>
              <a:gd name="connsiteY351" fmla="*/ 1970956 h 5226845"/>
              <a:gd name="connsiteX352" fmla="*/ 591920 w 13691114"/>
              <a:gd name="connsiteY352" fmla="*/ 1988621 h 5226845"/>
              <a:gd name="connsiteX353" fmla="*/ 805832 w 13691114"/>
              <a:gd name="connsiteY353" fmla="*/ 1916994 h 5226845"/>
              <a:gd name="connsiteX354" fmla="*/ 1108502 w 13691114"/>
              <a:gd name="connsiteY354" fmla="*/ 1863274 h 5226845"/>
              <a:gd name="connsiteX355" fmla="*/ 1785998 w 13691114"/>
              <a:gd name="connsiteY355" fmla="*/ 1755833 h 5226845"/>
              <a:gd name="connsiteX356" fmla="*/ 3443019 w 13691114"/>
              <a:gd name="connsiteY356" fmla="*/ 1666057 h 5226845"/>
              <a:gd name="connsiteX357" fmla="*/ 3601378 w 13691114"/>
              <a:gd name="connsiteY357" fmla="*/ 1666057 h 5226845"/>
              <a:gd name="connsiteX358" fmla="*/ 3639052 w 13691114"/>
              <a:gd name="connsiteY358" fmla="*/ 1666057 h 5226845"/>
              <a:gd name="connsiteX359" fmla="*/ 3175469 w 13691114"/>
              <a:gd name="connsiteY359" fmla="*/ 1612579 h 5226845"/>
              <a:gd name="connsiteX360" fmla="*/ 3015195 w 13691114"/>
              <a:gd name="connsiteY360" fmla="*/ 1594672 h 5226845"/>
              <a:gd name="connsiteX361" fmla="*/ 3817206 w 13691114"/>
              <a:gd name="connsiteY361" fmla="*/ 1648150 h 5226845"/>
              <a:gd name="connsiteX362" fmla="*/ 6130725 w 13691114"/>
              <a:gd name="connsiteY362" fmla="*/ 2152137 h 5226845"/>
              <a:gd name="connsiteX363" fmla="*/ 6312658 w 13691114"/>
              <a:gd name="connsiteY363" fmla="*/ 2230010 h 5226845"/>
              <a:gd name="connsiteX364" fmla="*/ 6315506 w 13691114"/>
              <a:gd name="connsiteY364" fmla="*/ 2230010 h 5226845"/>
              <a:gd name="connsiteX365" fmla="*/ 6031477 w 13691114"/>
              <a:gd name="connsiteY365" fmla="*/ 2105079 h 5226845"/>
              <a:gd name="connsiteX366" fmla="*/ 4725854 w 13691114"/>
              <a:gd name="connsiteY366" fmla="*/ 1701870 h 5226845"/>
              <a:gd name="connsiteX367" fmla="*/ 4511942 w 13691114"/>
              <a:gd name="connsiteY367" fmla="*/ 1666057 h 5226845"/>
              <a:gd name="connsiteX368" fmla="*/ 4529821 w 13691114"/>
              <a:gd name="connsiteY368" fmla="*/ 1648150 h 5226845"/>
              <a:gd name="connsiteX369" fmla="*/ 4316548 w 13691114"/>
              <a:gd name="connsiteY369" fmla="*/ 1594672 h 5226845"/>
              <a:gd name="connsiteX370" fmla="*/ 4191393 w 13691114"/>
              <a:gd name="connsiteY370" fmla="*/ 1576281 h 5226845"/>
              <a:gd name="connsiteX371" fmla="*/ 4298668 w 13691114"/>
              <a:gd name="connsiteY371" fmla="*/ 1558616 h 5226845"/>
              <a:gd name="connsiteX372" fmla="*/ 4797371 w 13691114"/>
              <a:gd name="connsiteY372" fmla="*/ 1648150 h 5226845"/>
              <a:gd name="connsiteX373" fmla="*/ 6133206 w 13691114"/>
              <a:gd name="connsiteY373" fmla="*/ 2024435 h 5226845"/>
              <a:gd name="connsiteX374" fmla="*/ 6133206 w 13691114"/>
              <a:gd name="connsiteY374" fmla="*/ 2024435 h 5226845"/>
              <a:gd name="connsiteX375" fmla="*/ 5848415 w 13691114"/>
              <a:gd name="connsiteY375" fmla="*/ 1881180 h 5226845"/>
              <a:gd name="connsiteX376" fmla="*/ 4458943 w 13691114"/>
              <a:gd name="connsiteY376" fmla="*/ 1504896 h 5226845"/>
              <a:gd name="connsiteX377" fmla="*/ 5011283 w 13691114"/>
              <a:gd name="connsiteY377" fmla="*/ 1594672 h 5226845"/>
              <a:gd name="connsiteX378" fmla="*/ 5171558 w 13691114"/>
              <a:gd name="connsiteY378" fmla="*/ 1612579 h 5226845"/>
              <a:gd name="connsiteX379" fmla="*/ 5011283 w 13691114"/>
              <a:gd name="connsiteY379" fmla="*/ 1576281 h 5226845"/>
              <a:gd name="connsiteX380" fmla="*/ 4779492 w 13691114"/>
              <a:gd name="connsiteY380" fmla="*/ 1540709 h 5226845"/>
              <a:gd name="connsiteX381" fmla="*/ 4939766 w 13691114"/>
              <a:gd name="connsiteY381" fmla="*/ 1486989 h 5226845"/>
              <a:gd name="connsiteX382" fmla="*/ 4654976 w 13691114"/>
              <a:gd name="connsiteY382" fmla="*/ 1433027 h 5226845"/>
              <a:gd name="connsiteX383" fmla="*/ 5706019 w 13691114"/>
              <a:gd name="connsiteY383" fmla="*/ 1666057 h 5226845"/>
              <a:gd name="connsiteX384" fmla="*/ 5706019 w 13691114"/>
              <a:gd name="connsiteY384" fmla="*/ 1666057 h 5226845"/>
              <a:gd name="connsiteX385" fmla="*/ 4833129 w 13691114"/>
              <a:gd name="connsiteY385" fmla="*/ 1415362 h 5226845"/>
              <a:gd name="connsiteX386" fmla="*/ 4351668 w 13691114"/>
              <a:gd name="connsiteY386" fmla="*/ 1326070 h 5226845"/>
              <a:gd name="connsiteX387" fmla="*/ 3870844 w 13691114"/>
              <a:gd name="connsiteY387" fmla="*/ 1254201 h 5226845"/>
              <a:gd name="connsiteX388" fmla="*/ 3923843 w 13691114"/>
              <a:gd name="connsiteY388" fmla="*/ 1236294 h 5226845"/>
              <a:gd name="connsiteX389" fmla="*/ 4119876 w 13691114"/>
              <a:gd name="connsiteY389" fmla="*/ 1236294 h 5226845"/>
              <a:gd name="connsiteX390" fmla="*/ 4797371 w 13691114"/>
              <a:gd name="connsiteY390" fmla="*/ 1307679 h 5226845"/>
              <a:gd name="connsiteX391" fmla="*/ 4957645 w 13691114"/>
              <a:gd name="connsiteY391" fmla="*/ 1326070 h 5226845"/>
              <a:gd name="connsiteX392" fmla="*/ 4779492 w 13691114"/>
              <a:gd name="connsiteY392" fmla="*/ 1271866 h 5226845"/>
              <a:gd name="connsiteX393" fmla="*/ 4993404 w 13691114"/>
              <a:gd name="connsiteY393" fmla="*/ 1271866 h 5226845"/>
              <a:gd name="connsiteX394" fmla="*/ 5207316 w 13691114"/>
              <a:gd name="connsiteY394" fmla="*/ 1307679 h 5226845"/>
              <a:gd name="connsiteX395" fmla="*/ 4725854 w 13691114"/>
              <a:gd name="connsiteY395" fmla="*/ 1164425 h 5226845"/>
              <a:gd name="connsiteX396" fmla="*/ 4797371 w 13691114"/>
              <a:gd name="connsiteY396" fmla="*/ 1146518 h 5226845"/>
              <a:gd name="connsiteX397" fmla="*/ 5171558 w 13691114"/>
              <a:gd name="connsiteY397" fmla="*/ 1200481 h 5226845"/>
              <a:gd name="connsiteX398" fmla="*/ 5313953 w 13691114"/>
              <a:gd name="connsiteY398" fmla="*/ 1236294 h 5226845"/>
              <a:gd name="connsiteX399" fmla="*/ 5135799 w 13691114"/>
              <a:gd name="connsiteY399" fmla="*/ 1164425 h 5226845"/>
              <a:gd name="connsiteX400" fmla="*/ 4868250 w 13691114"/>
              <a:gd name="connsiteY400" fmla="*/ 1093040 h 5226845"/>
              <a:gd name="connsiteX401" fmla="*/ 4547701 w 13691114"/>
              <a:gd name="connsiteY401" fmla="*/ 1039077 h 5226845"/>
              <a:gd name="connsiteX402" fmla="*/ 4654976 w 13691114"/>
              <a:gd name="connsiteY402" fmla="*/ 985357 h 5226845"/>
              <a:gd name="connsiteX403" fmla="*/ 4601338 w 13691114"/>
              <a:gd name="connsiteY403" fmla="*/ 985357 h 5226845"/>
              <a:gd name="connsiteX404" fmla="*/ 4797371 w 13691114"/>
              <a:gd name="connsiteY404" fmla="*/ 985357 h 5226845"/>
              <a:gd name="connsiteX405" fmla="*/ 4797371 w 13691114"/>
              <a:gd name="connsiteY405" fmla="*/ 985357 h 5226845"/>
              <a:gd name="connsiteX406" fmla="*/ 4761612 w 13691114"/>
              <a:gd name="connsiteY406" fmla="*/ 949786 h 5226845"/>
              <a:gd name="connsiteX407" fmla="*/ 5100041 w 13691114"/>
              <a:gd name="connsiteY407" fmla="*/ 1003264 h 5226845"/>
              <a:gd name="connsiteX408" fmla="*/ 5207316 w 13691114"/>
              <a:gd name="connsiteY408" fmla="*/ 1039077 h 5226845"/>
              <a:gd name="connsiteX409" fmla="*/ 5207316 w 13691114"/>
              <a:gd name="connsiteY409" fmla="*/ 1039077 h 5226845"/>
              <a:gd name="connsiteX410" fmla="*/ 5100041 w 13691114"/>
              <a:gd name="connsiteY410" fmla="*/ 1003264 h 5226845"/>
              <a:gd name="connsiteX411" fmla="*/ 4672855 w 13691114"/>
              <a:gd name="connsiteY411" fmla="*/ 913488 h 5226845"/>
              <a:gd name="connsiteX412" fmla="*/ 5741778 w 13691114"/>
              <a:gd name="connsiteY412" fmla="*/ 1110946 h 5226845"/>
              <a:gd name="connsiteX413" fmla="*/ 6490152 w 13691114"/>
              <a:gd name="connsiteY413" fmla="*/ 1415362 h 5226845"/>
              <a:gd name="connsiteX414" fmla="*/ 7488196 w 13691114"/>
              <a:gd name="connsiteY414" fmla="*/ 1970956 h 5226845"/>
              <a:gd name="connsiteX415" fmla="*/ 7808745 w 13691114"/>
              <a:gd name="connsiteY415" fmla="*/ 2167689 h 5226845"/>
              <a:gd name="connsiteX416" fmla="*/ 7790866 w 13691114"/>
              <a:gd name="connsiteY416" fmla="*/ 2149782 h 5226845"/>
              <a:gd name="connsiteX417" fmla="*/ 7523954 w 13691114"/>
              <a:gd name="connsiteY417" fmla="*/ 1970956 h 5226845"/>
              <a:gd name="connsiteX418" fmla="*/ 6543789 w 13691114"/>
              <a:gd name="connsiteY418" fmla="*/ 1361642 h 5226845"/>
              <a:gd name="connsiteX419" fmla="*/ 5117920 w 13691114"/>
              <a:gd name="connsiteY419" fmla="*/ 824196 h 5226845"/>
              <a:gd name="connsiteX420" fmla="*/ 4993404 w 13691114"/>
              <a:gd name="connsiteY420" fmla="*/ 806047 h 5226845"/>
              <a:gd name="connsiteX421" fmla="*/ 5011283 w 13691114"/>
              <a:gd name="connsiteY421" fmla="*/ 788141 h 5226845"/>
              <a:gd name="connsiteX422" fmla="*/ 4725854 w 13691114"/>
              <a:gd name="connsiteY422" fmla="*/ 716755 h 5226845"/>
              <a:gd name="connsiteX423" fmla="*/ 5990810 w 13691114"/>
              <a:gd name="connsiteY423" fmla="*/ 1039077 h 5226845"/>
              <a:gd name="connsiteX424" fmla="*/ 6008689 w 13691114"/>
              <a:gd name="connsiteY424" fmla="*/ 1039077 h 5226845"/>
              <a:gd name="connsiteX425" fmla="*/ 6044448 w 13691114"/>
              <a:gd name="connsiteY425" fmla="*/ 1056984 h 5226845"/>
              <a:gd name="connsiteX426" fmla="*/ 6008689 w 13691114"/>
              <a:gd name="connsiteY426" fmla="*/ 1039077 h 5226845"/>
              <a:gd name="connsiteX427" fmla="*/ 5990810 w 13691114"/>
              <a:gd name="connsiteY427" fmla="*/ 1039077 h 5226845"/>
              <a:gd name="connsiteX428" fmla="*/ 5402711 w 13691114"/>
              <a:gd name="connsiteY428" fmla="*/ 788141 h 5226845"/>
              <a:gd name="connsiteX429" fmla="*/ 5402711 w 13691114"/>
              <a:gd name="connsiteY429" fmla="*/ 788141 h 5226845"/>
              <a:gd name="connsiteX430" fmla="*/ 5349711 w 13691114"/>
              <a:gd name="connsiteY430" fmla="*/ 734662 h 5226845"/>
              <a:gd name="connsiteX431" fmla="*/ 5776898 w 13691114"/>
              <a:gd name="connsiteY431" fmla="*/ 842103 h 5226845"/>
              <a:gd name="connsiteX432" fmla="*/ 5794778 w 13691114"/>
              <a:gd name="connsiteY432" fmla="*/ 877916 h 5226845"/>
              <a:gd name="connsiteX433" fmla="*/ 5776898 w 13691114"/>
              <a:gd name="connsiteY433" fmla="*/ 842103 h 5226845"/>
              <a:gd name="connsiteX434" fmla="*/ 5509986 w 13691114"/>
              <a:gd name="connsiteY434" fmla="*/ 734662 h 5226845"/>
              <a:gd name="connsiteX435" fmla="*/ 5189437 w 13691114"/>
              <a:gd name="connsiteY435" fmla="*/ 662793 h 5226845"/>
              <a:gd name="connsiteX436" fmla="*/ 5349711 w 13691114"/>
              <a:gd name="connsiteY436" fmla="*/ 662793 h 5226845"/>
              <a:gd name="connsiteX437" fmla="*/ 4886128 w 13691114"/>
              <a:gd name="connsiteY437" fmla="*/ 555110 h 5226845"/>
              <a:gd name="connsiteX438" fmla="*/ 4834407 w 13691114"/>
              <a:gd name="connsiteY438" fmla="*/ 547609 h 5226845"/>
              <a:gd name="connsiteX439" fmla="*/ 4798648 w 13691114"/>
              <a:gd name="connsiteY439" fmla="*/ 539865 h 5226845"/>
              <a:gd name="connsiteX440" fmla="*/ 5066198 w 13691114"/>
              <a:gd name="connsiteY440" fmla="*/ 573985 h 5226845"/>
              <a:gd name="connsiteX441" fmla="*/ 5794778 w 13691114"/>
              <a:gd name="connsiteY441" fmla="*/ 770234 h 5226845"/>
              <a:gd name="connsiteX442" fmla="*/ 5919932 w 13691114"/>
              <a:gd name="connsiteY442" fmla="*/ 806047 h 5226845"/>
              <a:gd name="connsiteX443" fmla="*/ 5509986 w 13691114"/>
              <a:gd name="connsiteY443" fmla="*/ 644886 h 5226845"/>
              <a:gd name="connsiteX444" fmla="*/ 5902053 w 13691114"/>
              <a:gd name="connsiteY444" fmla="*/ 734662 h 5226845"/>
              <a:gd name="connsiteX445" fmla="*/ 5688141 w 13691114"/>
              <a:gd name="connsiteY445" fmla="*/ 644886 h 5226845"/>
              <a:gd name="connsiteX446" fmla="*/ 5884173 w 13691114"/>
              <a:gd name="connsiteY446" fmla="*/ 698849 h 5226845"/>
              <a:gd name="connsiteX447" fmla="*/ 5990810 w 13691114"/>
              <a:gd name="connsiteY447" fmla="*/ 698849 h 5226845"/>
              <a:gd name="connsiteX448" fmla="*/ 6133206 w 13691114"/>
              <a:gd name="connsiteY448" fmla="*/ 770234 h 5226845"/>
              <a:gd name="connsiteX449" fmla="*/ 6044448 w 13691114"/>
              <a:gd name="connsiteY449" fmla="*/ 716755 h 5226845"/>
              <a:gd name="connsiteX450" fmla="*/ 6098085 w 13691114"/>
              <a:gd name="connsiteY450" fmla="*/ 698849 h 5226845"/>
              <a:gd name="connsiteX451" fmla="*/ 5456348 w 13691114"/>
              <a:gd name="connsiteY451" fmla="*/ 465818 h 5226845"/>
              <a:gd name="connsiteX452" fmla="*/ 4833129 w 13691114"/>
              <a:gd name="connsiteY452" fmla="*/ 322564 h 5226845"/>
              <a:gd name="connsiteX453" fmla="*/ 4761612 w 13691114"/>
              <a:gd name="connsiteY453" fmla="*/ 286508 h 5226845"/>
              <a:gd name="connsiteX454" fmla="*/ 5545744 w 13691114"/>
              <a:gd name="connsiteY454" fmla="*/ 376284 h 5226845"/>
              <a:gd name="connsiteX455" fmla="*/ 5580864 w 13691114"/>
              <a:gd name="connsiteY455" fmla="*/ 376284 h 5226845"/>
              <a:gd name="connsiteX456" fmla="*/ 5776898 w 13691114"/>
              <a:gd name="connsiteY456" fmla="*/ 448154 h 5226845"/>
              <a:gd name="connsiteX457" fmla="*/ 5884173 w 13691114"/>
              <a:gd name="connsiteY457" fmla="*/ 429763 h 5226845"/>
              <a:gd name="connsiteX458" fmla="*/ 5438470 w 13691114"/>
              <a:gd name="connsiteY458" fmla="*/ 268602 h 5226845"/>
              <a:gd name="connsiteX459" fmla="*/ 5688141 w 13691114"/>
              <a:gd name="connsiteY459" fmla="*/ 286508 h 5226845"/>
              <a:gd name="connsiteX460" fmla="*/ 5812656 w 13691114"/>
              <a:gd name="connsiteY460" fmla="*/ 340471 h 5226845"/>
              <a:gd name="connsiteX461" fmla="*/ 5972931 w 13691114"/>
              <a:gd name="connsiteY461" fmla="*/ 376284 h 5226845"/>
              <a:gd name="connsiteX462" fmla="*/ 5759019 w 13691114"/>
              <a:gd name="connsiteY462" fmla="*/ 286508 h 5226845"/>
              <a:gd name="connsiteX463" fmla="*/ 5634503 w 13691114"/>
              <a:gd name="connsiteY463" fmla="*/ 179068 h 5226845"/>
              <a:gd name="connsiteX464" fmla="*/ 5884173 w 13691114"/>
              <a:gd name="connsiteY464" fmla="*/ 268602 h 5226845"/>
              <a:gd name="connsiteX465" fmla="*/ 6650426 w 13691114"/>
              <a:gd name="connsiteY465" fmla="*/ 555110 h 5226845"/>
              <a:gd name="connsiteX466" fmla="*/ 8378965 w 13691114"/>
              <a:gd name="connsiteY466" fmla="*/ 1612579 h 5226845"/>
              <a:gd name="connsiteX467" fmla="*/ 9287613 w 13691114"/>
              <a:gd name="connsiteY467" fmla="*/ 2042341 h 5226845"/>
              <a:gd name="connsiteX468" fmla="*/ 9269733 w 13691114"/>
              <a:gd name="connsiteY468" fmla="*/ 2042341 h 5226845"/>
              <a:gd name="connsiteX469" fmla="*/ 9430646 w 13691114"/>
              <a:gd name="connsiteY469" fmla="*/ 2096304 h 5226845"/>
              <a:gd name="connsiteX470" fmla="*/ 9947229 w 13691114"/>
              <a:gd name="connsiteY470" fmla="*/ 2203502 h 5226845"/>
              <a:gd name="connsiteX471" fmla="*/ 10000866 w 13691114"/>
              <a:gd name="connsiteY471" fmla="*/ 2221651 h 5226845"/>
              <a:gd name="connsiteX472" fmla="*/ 10000866 w 13691114"/>
              <a:gd name="connsiteY472" fmla="*/ 2221651 h 5226845"/>
              <a:gd name="connsiteX473" fmla="*/ 9947229 w 13691114"/>
              <a:gd name="connsiteY473" fmla="*/ 2203502 h 5226845"/>
              <a:gd name="connsiteX474" fmla="*/ 9483646 w 13691114"/>
              <a:gd name="connsiteY474" fmla="*/ 2096304 h 5226845"/>
              <a:gd name="connsiteX475" fmla="*/ 9519404 w 13691114"/>
              <a:gd name="connsiteY475" fmla="*/ 2096304 h 5226845"/>
              <a:gd name="connsiteX476" fmla="*/ 9287613 w 13691114"/>
              <a:gd name="connsiteY476" fmla="*/ 2024435 h 5226845"/>
              <a:gd name="connsiteX477" fmla="*/ 7096130 w 13691114"/>
              <a:gd name="connsiteY477" fmla="*/ 716755 h 5226845"/>
              <a:gd name="connsiteX478" fmla="*/ 6347118 w 13691114"/>
              <a:gd name="connsiteY478" fmla="*/ 358378 h 5226845"/>
              <a:gd name="connsiteX479" fmla="*/ 6319022 w 13691114"/>
              <a:gd name="connsiteY479" fmla="*/ 345311 h 5226845"/>
              <a:gd name="connsiteX480" fmla="*/ 6287734 w 13691114"/>
              <a:gd name="connsiteY480" fmla="*/ 326194 h 5226845"/>
              <a:gd name="connsiteX481" fmla="*/ 6395647 w 13691114"/>
              <a:gd name="connsiteY481" fmla="*/ 359588 h 5226845"/>
              <a:gd name="connsiteX482" fmla="*/ 6721943 w 13691114"/>
              <a:gd name="connsiteY482" fmla="*/ 448154 h 5226845"/>
              <a:gd name="connsiteX483" fmla="*/ 6721943 w 13691114"/>
              <a:gd name="connsiteY483" fmla="*/ 448154 h 5226845"/>
              <a:gd name="connsiteX484" fmla="*/ 6276239 w 13691114"/>
              <a:gd name="connsiteY484" fmla="*/ 161161 h 5226845"/>
              <a:gd name="connsiteX485" fmla="*/ 6151085 w 13691114"/>
              <a:gd name="connsiteY485" fmla="*/ 71869 h 5226845"/>
              <a:gd name="connsiteX486" fmla="*/ 6596788 w 13691114"/>
              <a:gd name="connsiteY486" fmla="*/ 215123 h 5226845"/>
              <a:gd name="connsiteX487" fmla="*/ 6596788 w 13691114"/>
              <a:gd name="connsiteY487" fmla="*/ 215123 h 5226845"/>
              <a:gd name="connsiteX488" fmla="*/ 6454393 w 13691114"/>
              <a:gd name="connsiteY488" fmla="*/ 125347 h 5226845"/>
              <a:gd name="connsiteX489" fmla="*/ 6614668 w 13691114"/>
              <a:gd name="connsiteY489" fmla="*/ 161161 h 5226845"/>
              <a:gd name="connsiteX490" fmla="*/ 6525910 w 13691114"/>
              <a:gd name="connsiteY490" fmla="*/ 71869 h 5226845"/>
              <a:gd name="connsiteX491" fmla="*/ 6578909 w 13691114"/>
              <a:gd name="connsiteY491" fmla="*/ 71869 h 5226845"/>
              <a:gd name="connsiteX492" fmla="*/ 6454393 w 13691114"/>
              <a:gd name="connsiteY492" fmla="*/ 0 h 522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13691114" h="5226845">
                <a:moveTo>
                  <a:pt x="9984264" y="5016562"/>
                </a:moveTo>
                <a:lnTo>
                  <a:pt x="10080684" y="5024789"/>
                </a:lnTo>
                <a:cubicBezTo>
                  <a:pt x="10178381" y="5040034"/>
                  <a:pt x="10258838" y="5070040"/>
                  <a:pt x="10179020" y="5070040"/>
                </a:cubicBezTo>
                <a:cubicBezTo>
                  <a:pt x="10161141" y="5070040"/>
                  <a:pt x="10035986" y="5016320"/>
                  <a:pt x="10000866" y="5052133"/>
                </a:cubicBezTo>
                <a:cubicBezTo>
                  <a:pt x="10000866" y="5038824"/>
                  <a:pt x="9998312" y="5029871"/>
                  <a:pt x="9994481" y="5024063"/>
                </a:cubicBezTo>
                <a:close/>
                <a:moveTo>
                  <a:pt x="9980433" y="5014142"/>
                </a:moveTo>
                <a:lnTo>
                  <a:pt x="9984264" y="5016562"/>
                </a:lnTo>
                <a:lnTo>
                  <a:pt x="9982987" y="5016562"/>
                </a:lnTo>
                <a:lnTo>
                  <a:pt x="9973409" y="5014626"/>
                </a:lnTo>
                <a:close/>
                <a:moveTo>
                  <a:pt x="12856435" y="4339734"/>
                </a:moveTo>
                <a:lnTo>
                  <a:pt x="12856435" y="4340217"/>
                </a:lnTo>
                <a:lnTo>
                  <a:pt x="12854519" y="4340217"/>
                </a:lnTo>
                <a:close/>
                <a:moveTo>
                  <a:pt x="13172514" y="4299806"/>
                </a:moveTo>
                <a:cubicBezTo>
                  <a:pt x="13030119" y="4335620"/>
                  <a:pt x="12993722" y="4317471"/>
                  <a:pt x="12904964" y="4335378"/>
                </a:cubicBezTo>
                <a:cubicBezTo>
                  <a:pt x="12902410" y="4335378"/>
                  <a:pt x="12896025" y="4336104"/>
                  <a:pt x="12885169" y="4337072"/>
                </a:cubicBezTo>
                <a:lnTo>
                  <a:pt x="12856435" y="4339734"/>
                </a:lnTo>
                <a:lnTo>
                  <a:pt x="12958602" y="4317713"/>
                </a:lnTo>
                <a:cubicBezTo>
                  <a:pt x="13047360" y="4317713"/>
                  <a:pt x="13118877" y="4299806"/>
                  <a:pt x="13172514" y="4299806"/>
                </a:cubicBezTo>
                <a:close/>
                <a:moveTo>
                  <a:pt x="5135799" y="3081419"/>
                </a:moveTo>
                <a:cubicBezTo>
                  <a:pt x="5135799" y="3081419"/>
                  <a:pt x="5135799" y="3081661"/>
                  <a:pt x="5117920" y="3099568"/>
                </a:cubicBezTo>
                <a:cubicBezTo>
                  <a:pt x="5100041" y="3081661"/>
                  <a:pt x="5117920" y="3081419"/>
                  <a:pt x="5135799" y="3081419"/>
                </a:cubicBezTo>
                <a:close/>
                <a:moveTo>
                  <a:pt x="5207316" y="2078155"/>
                </a:moveTo>
                <a:cubicBezTo>
                  <a:pt x="5225195" y="2096062"/>
                  <a:pt x="5242436" y="2096304"/>
                  <a:pt x="5278194" y="2096304"/>
                </a:cubicBezTo>
                <a:cubicBezTo>
                  <a:pt x="5296074" y="2132117"/>
                  <a:pt x="5331832" y="2096304"/>
                  <a:pt x="5278194" y="2096304"/>
                </a:cubicBezTo>
                <a:cubicBezTo>
                  <a:pt x="5278194" y="2078397"/>
                  <a:pt x="5225195" y="2078155"/>
                  <a:pt x="5207316" y="2078155"/>
                </a:cubicBezTo>
                <a:close/>
                <a:moveTo>
                  <a:pt x="4639651" y="1413184"/>
                </a:moveTo>
                <a:cubicBezTo>
                  <a:pt x="4644759" y="1414394"/>
                  <a:pt x="4650506" y="1419718"/>
                  <a:pt x="4654976" y="1433027"/>
                </a:cubicBezTo>
                <a:cubicBezTo>
                  <a:pt x="4614748" y="1446578"/>
                  <a:pt x="4624964" y="1409796"/>
                  <a:pt x="4639651" y="1413184"/>
                </a:cubicBezTo>
                <a:close/>
                <a:moveTo>
                  <a:pt x="5848415" y="877916"/>
                </a:moveTo>
                <a:cubicBezTo>
                  <a:pt x="5848415" y="913730"/>
                  <a:pt x="5884173" y="877916"/>
                  <a:pt x="5848415" y="877916"/>
                </a:cubicBezTo>
                <a:close/>
                <a:moveTo>
                  <a:pt x="4730963" y="525104"/>
                </a:moveTo>
                <a:cubicBezTo>
                  <a:pt x="4731601" y="525104"/>
                  <a:pt x="4745649" y="528492"/>
                  <a:pt x="4766082" y="533090"/>
                </a:cubicBezTo>
                <a:lnTo>
                  <a:pt x="4798648" y="539865"/>
                </a:lnTo>
                <a:lnTo>
                  <a:pt x="4779492" y="537445"/>
                </a:lnTo>
                <a:cubicBezTo>
                  <a:pt x="4743734" y="528492"/>
                  <a:pt x="4730324" y="525104"/>
                  <a:pt x="4730963" y="525104"/>
                </a:cubicBezTo>
                <a:close/>
                <a:moveTo>
                  <a:pt x="6255167" y="305625"/>
                </a:moveTo>
                <a:cubicBezTo>
                  <a:pt x="6257083" y="306351"/>
                  <a:pt x="6266023" y="312401"/>
                  <a:pt x="6278155" y="320386"/>
                </a:cubicBezTo>
                <a:lnTo>
                  <a:pt x="6287734" y="326194"/>
                </a:lnTo>
                <a:lnTo>
                  <a:pt x="6276239" y="322564"/>
                </a:lnTo>
                <a:cubicBezTo>
                  <a:pt x="6258360" y="309255"/>
                  <a:pt x="6253252" y="304657"/>
                  <a:pt x="6255167" y="305625"/>
                </a:cubicBezTo>
                <a:close/>
                <a:moveTo>
                  <a:pt x="6454393" y="0"/>
                </a:moveTo>
                <a:cubicBezTo>
                  <a:pt x="6525910" y="0"/>
                  <a:pt x="6543789" y="17907"/>
                  <a:pt x="6578909" y="35813"/>
                </a:cubicBezTo>
                <a:cubicBezTo>
                  <a:pt x="6650426" y="53720"/>
                  <a:pt x="6686185" y="53962"/>
                  <a:pt x="6721943" y="71869"/>
                </a:cubicBezTo>
                <a:cubicBezTo>
                  <a:pt x="6757063" y="71869"/>
                  <a:pt x="6793460" y="107441"/>
                  <a:pt x="6810701" y="125347"/>
                </a:cubicBezTo>
                <a:cubicBezTo>
                  <a:pt x="6828580" y="125347"/>
                  <a:pt x="6882218" y="125347"/>
                  <a:pt x="6900097" y="125347"/>
                </a:cubicBezTo>
                <a:cubicBezTo>
                  <a:pt x="7006734" y="161161"/>
                  <a:pt x="7113370" y="232788"/>
                  <a:pt x="7184887" y="286508"/>
                </a:cubicBezTo>
                <a:cubicBezTo>
                  <a:pt x="7291524" y="358136"/>
                  <a:pt x="7398800" y="430005"/>
                  <a:pt x="7488196" y="483725"/>
                </a:cubicBezTo>
                <a:cubicBezTo>
                  <a:pt x="8040536" y="824196"/>
                  <a:pt x="8503481" y="1218387"/>
                  <a:pt x="9091580" y="1469324"/>
                </a:cubicBezTo>
                <a:cubicBezTo>
                  <a:pt x="9216734" y="1505138"/>
                  <a:pt x="9359129" y="1576765"/>
                  <a:pt x="9501525" y="1594672"/>
                </a:cubicBezTo>
                <a:cubicBezTo>
                  <a:pt x="9554524" y="1612579"/>
                  <a:pt x="9643920" y="1666057"/>
                  <a:pt x="9733316" y="1683964"/>
                </a:cubicBezTo>
                <a:cubicBezTo>
                  <a:pt x="9875712" y="1701870"/>
                  <a:pt x="10071745" y="1720019"/>
                  <a:pt x="10232019" y="1755833"/>
                </a:cubicBezTo>
                <a:cubicBezTo>
                  <a:pt x="10267778" y="1755833"/>
                  <a:pt x="10303536" y="1773740"/>
                  <a:pt x="10321415" y="1773740"/>
                </a:cubicBezTo>
                <a:cubicBezTo>
                  <a:pt x="10303536" y="1773740"/>
                  <a:pt x="10214140" y="1791404"/>
                  <a:pt x="10303536" y="1791404"/>
                </a:cubicBezTo>
                <a:cubicBezTo>
                  <a:pt x="10445931" y="1827218"/>
                  <a:pt x="10606844" y="1827460"/>
                  <a:pt x="10731361" y="1863274"/>
                </a:cubicBezTo>
                <a:cubicBezTo>
                  <a:pt x="10802239" y="1881180"/>
                  <a:pt x="10891635" y="1899087"/>
                  <a:pt x="10962513" y="1916994"/>
                </a:cubicBezTo>
                <a:cubicBezTo>
                  <a:pt x="10998272" y="1916994"/>
                  <a:pt x="11034030" y="1916994"/>
                  <a:pt x="11087668" y="1916994"/>
                </a:cubicBezTo>
                <a:cubicBezTo>
                  <a:pt x="11087668" y="1916994"/>
                  <a:pt x="11087668" y="1916752"/>
                  <a:pt x="11069789" y="1934659"/>
                </a:cubicBezTo>
                <a:cubicBezTo>
                  <a:pt x="11034030" y="1934659"/>
                  <a:pt x="11034030" y="1916752"/>
                  <a:pt x="11034030" y="1934659"/>
                </a:cubicBezTo>
                <a:cubicBezTo>
                  <a:pt x="11034030" y="1934659"/>
                  <a:pt x="11034030" y="1934659"/>
                  <a:pt x="11069789" y="1934659"/>
                </a:cubicBezTo>
                <a:cubicBezTo>
                  <a:pt x="11069789" y="1934659"/>
                  <a:pt x="11069789" y="1935143"/>
                  <a:pt x="11087668" y="1970956"/>
                </a:cubicBezTo>
                <a:cubicBezTo>
                  <a:pt x="11177064" y="2006770"/>
                  <a:pt x="11319460" y="1988621"/>
                  <a:pt x="11426096" y="1988621"/>
                </a:cubicBezTo>
                <a:cubicBezTo>
                  <a:pt x="11711526" y="2006770"/>
                  <a:pt x="12138712" y="1988621"/>
                  <a:pt x="12334745" y="1988621"/>
                </a:cubicBezTo>
                <a:cubicBezTo>
                  <a:pt x="12352624" y="1988621"/>
                  <a:pt x="12388382" y="1988621"/>
                  <a:pt x="12424141" y="1988621"/>
                </a:cubicBezTo>
                <a:cubicBezTo>
                  <a:pt x="12370503" y="1988621"/>
                  <a:pt x="12299625" y="2024435"/>
                  <a:pt x="12334745" y="2024435"/>
                </a:cubicBezTo>
                <a:cubicBezTo>
                  <a:pt x="12228108" y="2024435"/>
                  <a:pt x="12032075" y="2042341"/>
                  <a:pt x="11906920" y="2042341"/>
                </a:cubicBezTo>
                <a:cubicBezTo>
                  <a:pt x="11746646" y="2042341"/>
                  <a:pt x="11551251" y="2042341"/>
                  <a:pt x="11247943" y="2024435"/>
                </a:cubicBezTo>
                <a:cubicBezTo>
                  <a:pt x="11221124" y="2024435"/>
                  <a:pt x="11134282" y="2014513"/>
                  <a:pt x="11077451" y="2016933"/>
                </a:cubicBezTo>
                <a:lnTo>
                  <a:pt x="11051271" y="2021289"/>
                </a:lnTo>
                <a:lnTo>
                  <a:pt x="11044886" y="2019595"/>
                </a:lnTo>
                <a:cubicBezTo>
                  <a:pt x="11038500" y="2018869"/>
                  <a:pt x="11034030" y="2020079"/>
                  <a:pt x="11034030" y="2024435"/>
                </a:cubicBezTo>
                <a:lnTo>
                  <a:pt x="11051271" y="2021289"/>
                </a:lnTo>
                <a:lnTo>
                  <a:pt x="11069789" y="2026854"/>
                </a:lnTo>
                <a:cubicBezTo>
                  <a:pt x="11087668" y="2033630"/>
                  <a:pt x="11105547" y="2042341"/>
                  <a:pt x="11105547" y="2042341"/>
                </a:cubicBezTo>
                <a:cubicBezTo>
                  <a:pt x="11141306" y="2078155"/>
                  <a:pt x="11354579" y="2042099"/>
                  <a:pt x="11354579" y="2078155"/>
                </a:cubicBezTo>
                <a:cubicBezTo>
                  <a:pt x="11372459" y="2096062"/>
                  <a:pt x="11568492" y="2096304"/>
                  <a:pt x="11550612" y="2096304"/>
                </a:cubicBezTo>
                <a:cubicBezTo>
                  <a:pt x="11640009" y="2096304"/>
                  <a:pt x="11764525" y="2096304"/>
                  <a:pt x="11853921" y="2096304"/>
                </a:cubicBezTo>
                <a:cubicBezTo>
                  <a:pt x="11889041" y="2096304"/>
                  <a:pt x="12156591" y="2114211"/>
                  <a:pt x="12014195" y="2114211"/>
                </a:cubicBezTo>
                <a:cubicBezTo>
                  <a:pt x="11871162" y="2114211"/>
                  <a:pt x="11764525" y="2096304"/>
                  <a:pt x="11622129" y="2114211"/>
                </a:cubicBezTo>
                <a:cubicBezTo>
                  <a:pt x="11533372" y="2114211"/>
                  <a:pt x="11622129" y="2114211"/>
                  <a:pt x="11586371" y="2132117"/>
                </a:cubicBezTo>
                <a:cubicBezTo>
                  <a:pt x="11550612" y="2132117"/>
                  <a:pt x="11479734" y="2131875"/>
                  <a:pt x="11426096" y="2149782"/>
                </a:cubicBezTo>
                <a:cubicBezTo>
                  <a:pt x="11372459" y="2149782"/>
                  <a:pt x="11354579" y="2167689"/>
                  <a:pt x="11318821" y="2167689"/>
                </a:cubicBezTo>
                <a:cubicBezTo>
                  <a:pt x="11283701" y="2203502"/>
                  <a:pt x="11230063" y="2167689"/>
                  <a:pt x="11212184" y="2167689"/>
                </a:cubicBezTo>
                <a:cubicBezTo>
                  <a:pt x="11194305" y="2203502"/>
                  <a:pt x="11212184" y="2221651"/>
                  <a:pt x="11212184" y="2239558"/>
                </a:cubicBezTo>
                <a:cubicBezTo>
                  <a:pt x="11141306" y="2239558"/>
                  <a:pt x="10891635" y="2203502"/>
                  <a:pt x="10766480" y="2203502"/>
                </a:cubicBezTo>
                <a:cubicBezTo>
                  <a:pt x="10766480" y="2203502"/>
                  <a:pt x="10606206" y="2221651"/>
                  <a:pt x="10677723" y="2239558"/>
                </a:cubicBezTo>
                <a:cubicBezTo>
                  <a:pt x="10784360" y="2239558"/>
                  <a:pt x="10909514" y="2257465"/>
                  <a:pt x="11034030" y="2275372"/>
                </a:cubicBezTo>
                <a:cubicBezTo>
                  <a:pt x="11087668" y="2275372"/>
                  <a:pt x="11318821" y="2275130"/>
                  <a:pt x="11318821" y="2310943"/>
                </a:cubicBezTo>
                <a:cubicBezTo>
                  <a:pt x="11336700" y="2310943"/>
                  <a:pt x="10962513" y="2275130"/>
                  <a:pt x="11140667" y="2328850"/>
                </a:cubicBezTo>
                <a:cubicBezTo>
                  <a:pt x="11318821" y="2346757"/>
                  <a:pt x="11087668" y="2346999"/>
                  <a:pt x="11034030" y="2346999"/>
                </a:cubicBezTo>
                <a:cubicBezTo>
                  <a:pt x="10998272" y="2346999"/>
                  <a:pt x="10855877" y="2329092"/>
                  <a:pt x="10784360" y="2346999"/>
                </a:cubicBezTo>
                <a:cubicBezTo>
                  <a:pt x="10677723" y="2383054"/>
                  <a:pt x="10998910" y="2364906"/>
                  <a:pt x="11105547" y="2364906"/>
                </a:cubicBezTo>
                <a:cubicBezTo>
                  <a:pt x="11373097" y="2382812"/>
                  <a:pt x="11479734" y="2382812"/>
                  <a:pt x="11693008" y="2418626"/>
                </a:cubicBezTo>
                <a:cubicBezTo>
                  <a:pt x="11960558" y="2436533"/>
                  <a:pt x="12334745" y="2454439"/>
                  <a:pt x="12602294" y="2436533"/>
                </a:cubicBezTo>
                <a:cubicBezTo>
                  <a:pt x="12673173" y="2436533"/>
                  <a:pt x="12887085" y="2382570"/>
                  <a:pt x="12798327" y="2436533"/>
                </a:cubicBezTo>
                <a:cubicBezTo>
                  <a:pt x="12762569" y="2454439"/>
                  <a:pt x="12780448" y="2454197"/>
                  <a:pt x="12673811" y="2454197"/>
                </a:cubicBezTo>
                <a:cubicBezTo>
                  <a:pt x="12495658" y="2472104"/>
                  <a:pt x="12156591" y="2490495"/>
                  <a:pt x="12049954" y="2490495"/>
                </a:cubicBezTo>
                <a:cubicBezTo>
                  <a:pt x="12120832" y="2490495"/>
                  <a:pt x="12210228" y="2490495"/>
                  <a:pt x="12245987" y="2490495"/>
                </a:cubicBezTo>
                <a:cubicBezTo>
                  <a:pt x="12424141" y="2490495"/>
                  <a:pt x="12548657" y="2490495"/>
                  <a:pt x="12709570" y="2490495"/>
                </a:cubicBezTo>
                <a:cubicBezTo>
                  <a:pt x="12780448" y="2490495"/>
                  <a:pt x="13030119" y="2454681"/>
                  <a:pt x="13047998" y="2472588"/>
                </a:cubicBezTo>
                <a:cubicBezTo>
                  <a:pt x="13047998" y="2490495"/>
                  <a:pt x="12940723" y="2490495"/>
                  <a:pt x="12904964" y="2490495"/>
                </a:cubicBezTo>
                <a:cubicBezTo>
                  <a:pt x="12762569" y="2544215"/>
                  <a:pt x="13047998" y="2543973"/>
                  <a:pt x="13047998" y="2543973"/>
                </a:cubicBezTo>
                <a:cubicBezTo>
                  <a:pt x="13047998" y="2543973"/>
                  <a:pt x="12958602" y="2543973"/>
                  <a:pt x="12922844" y="2561880"/>
                </a:cubicBezTo>
                <a:cubicBezTo>
                  <a:pt x="12904964" y="2561880"/>
                  <a:pt x="12922844" y="2579787"/>
                  <a:pt x="12904964" y="2579787"/>
                </a:cubicBezTo>
                <a:cubicBezTo>
                  <a:pt x="12815568" y="2633507"/>
                  <a:pt x="12620174" y="2580029"/>
                  <a:pt x="12495658" y="2633749"/>
                </a:cubicBezTo>
                <a:cubicBezTo>
                  <a:pt x="12388382" y="2597936"/>
                  <a:pt x="12459899" y="2669563"/>
                  <a:pt x="12495658" y="2633749"/>
                </a:cubicBezTo>
                <a:cubicBezTo>
                  <a:pt x="12548657" y="2651656"/>
                  <a:pt x="12620174" y="2597936"/>
                  <a:pt x="12655932" y="2633749"/>
                </a:cubicBezTo>
                <a:cubicBezTo>
                  <a:pt x="12673811" y="2633749"/>
                  <a:pt x="12442020" y="2669321"/>
                  <a:pt x="12459899" y="2669321"/>
                </a:cubicBezTo>
                <a:cubicBezTo>
                  <a:pt x="12334745" y="2687228"/>
                  <a:pt x="12298986" y="2687228"/>
                  <a:pt x="12032075" y="2687228"/>
                </a:cubicBezTo>
                <a:cubicBezTo>
                  <a:pt x="11960558" y="2687228"/>
                  <a:pt x="11568492" y="2705134"/>
                  <a:pt x="11550612" y="2705134"/>
                </a:cubicBezTo>
                <a:cubicBezTo>
                  <a:pt x="11550612" y="2705134"/>
                  <a:pt x="11693646" y="2741190"/>
                  <a:pt x="11746646" y="2741190"/>
                </a:cubicBezTo>
                <a:cubicBezTo>
                  <a:pt x="12102953" y="2759097"/>
                  <a:pt x="12370503" y="2759097"/>
                  <a:pt x="12691691" y="2741190"/>
                </a:cubicBezTo>
                <a:cubicBezTo>
                  <a:pt x="12798327" y="2741190"/>
                  <a:pt x="13172514" y="2669321"/>
                  <a:pt x="13047998" y="2705134"/>
                </a:cubicBezTo>
                <a:cubicBezTo>
                  <a:pt x="13030119" y="2740948"/>
                  <a:pt x="12922844" y="2759097"/>
                  <a:pt x="12887724" y="2759097"/>
                </a:cubicBezTo>
                <a:cubicBezTo>
                  <a:pt x="12709570" y="2777004"/>
                  <a:pt x="13012240" y="2759097"/>
                  <a:pt x="13030119" y="2759097"/>
                </a:cubicBezTo>
                <a:cubicBezTo>
                  <a:pt x="13030119" y="2759097"/>
                  <a:pt x="13025011" y="2767808"/>
                  <a:pt x="13020541" y="2774584"/>
                </a:cubicBezTo>
                <a:lnTo>
                  <a:pt x="13017348" y="2778939"/>
                </a:lnTo>
                <a:lnTo>
                  <a:pt x="13012240" y="2777004"/>
                </a:lnTo>
                <a:cubicBezTo>
                  <a:pt x="13012240" y="2781359"/>
                  <a:pt x="13013517" y="2782569"/>
                  <a:pt x="13014794" y="2781601"/>
                </a:cubicBezTo>
                <a:lnTo>
                  <a:pt x="13017348" y="2778939"/>
                </a:lnTo>
                <a:lnTo>
                  <a:pt x="13030119" y="2783779"/>
                </a:lnTo>
                <a:cubicBezTo>
                  <a:pt x="13039059" y="2781359"/>
                  <a:pt x="13047998" y="2777004"/>
                  <a:pt x="13047998" y="2777004"/>
                </a:cubicBezTo>
                <a:cubicBezTo>
                  <a:pt x="13208273" y="2777004"/>
                  <a:pt x="12993722" y="2812817"/>
                  <a:pt x="12904964" y="2848873"/>
                </a:cubicBezTo>
                <a:cubicBezTo>
                  <a:pt x="12602294" y="2866779"/>
                  <a:pt x="12245987" y="2884444"/>
                  <a:pt x="11960558" y="2902351"/>
                </a:cubicBezTo>
                <a:cubicBezTo>
                  <a:pt x="11889679" y="2920258"/>
                  <a:pt x="11514854" y="2884444"/>
                  <a:pt x="11479096" y="2902351"/>
                </a:cubicBezTo>
                <a:cubicBezTo>
                  <a:pt x="11461855" y="2920258"/>
                  <a:pt x="11693646" y="2920258"/>
                  <a:pt x="11746646" y="2920258"/>
                </a:cubicBezTo>
                <a:cubicBezTo>
                  <a:pt x="11889679" y="2920258"/>
                  <a:pt x="12014195" y="2920258"/>
                  <a:pt x="12120832" y="2920258"/>
                </a:cubicBezTo>
                <a:cubicBezTo>
                  <a:pt x="12388382" y="2920258"/>
                  <a:pt x="12602294" y="2973978"/>
                  <a:pt x="12869844" y="2938165"/>
                </a:cubicBezTo>
                <a:cubicBezTo>
                  <a:pt x="12887724" y="2938165"/>
                  <a:pt x="13030119" y="2902351"/>
                  <a:pt x="13030119" y="2920258"/>
                </a:cubicBezTo>
                <a:cubicBezTo>
                  <a:pt x="13030119" y="2920258"/>
                  <a:pt x="12958602" y="2938165"/>
                  <a:pt x="12904964" y="2938165"/>
                </a:cubicBezTo>
                <a:cubicBezTo>
                  <a:pt x="12780448" y="2973978"/>
                  <a:pt x="12726811" y="2992127"/>
                  <a:pt x="12620174" y="2992127"/>
                </a:cubicBezTo>
                <a:cubicBezTo>
                  <a:pt x="12566536" y="3010034"/>
                  <a:pt x="12388382" y="3027698"/>
                  <a:pt x="12530778" y="3027698"/>
                </a:cubicBezTo>
                <a:cubicBezTo>
                  <a:pt x="12726811" y="3027698"/>
                  <a:pt x="12869844" y="3010034"/>
                  <a:pt x="13047998" y="2992127"/>
                </a:cubicBezTo>
                <a:cubicBezTo>
                  <a:pt x="13118877" y="2992127"/>
                  <a:pt x="13279151" y="3009792"/>
                  <a:pt x="13172514" y="3027698"/>
                </a:cubicBezTo>
                <a:cubicBezTo>
                  <a:pt x="13100997" y="3027698"/>
                  <a:pt x="13065877" y="3045605"/>
                  <a:pt x="13030119" y="3045605"/>
                </a:cubicBezTo>
                <a:cubicBezTo>
                  <a:pt x="12762569" y="3117232"/>
                  <a:pt x="12388382" y="3099568"/>
                  <a:pt x="12192349" y="3135381"/>
                </a:cubicBezTo>
                <a:cubicBezTo>
                  <a:pt x="12085074" y="3153288"/>
                  <a:pt x="12032075" y="3153288"/>
                  <a:pt x="11906920" y="3153288"/>
                </a:cubicBezTo>
                <a:cubicBezTo>
                  <a:pt x="11889679" y="3153288"/>
                  <a:pt x="11746646" y="3135139"/>
                  <a:pt x="11710887" y="3153288"/>
                </a:cubicBezTo>
                <a:cubicBezTo>
                  <a:pt x="11710887" y="3153288"/>
                  <a:pt x="11960558" y="3188860"/>
                  <a:pt x="11978437" y="3188860"/>
                </a:cubicBezTo>
                <a:cubicBezTo>
                  <a:pt x="12044846" y="3188860"/>
                  <a:pt x="12125941" y="3143609"/>
                  <a:pt x="12208313" y="3179664"/>
                </a:cubicBezTo>
                <a:cubicBezTo>
                  <a:pt x="12177024" y="3176518"/>
                  <a:pt x="12148290" y="3224915"/>
                  <a:pt x="12192349" y="3224915"/>
                </a:cubicBezTo>
                <a:cubicBezTo>
                  <a:pt x="12085074" y="3260729"/>
                  <a:pt x="11765163" y="3242822"/>
                  <a:pt x="11640009" y="3242822"/>
                </a:cubicBezTo>
                <a:cubicBezTo>
                  <a:pt x="11533372" y="3242822"/>
                  <a:pt x="11212184" y="3242822"/>
                  <a:pt x="11105547" y="3242822"/>
                </a:cubicBezTo>
                <a:cubicBezTo>
                  <a:pt x="11069789" y="3224915"/>
                  <a:pt x="10998272" y="3224915"/>
                  <a:pt x="10998272" y="3224915"/>
                </a:cubicBezTo>
                <a:cubicBezTo>
                  <a:pt x="10962513" y="3242822"/>
                  <a:pt x="11087668" y="3242822"/>
                  <a:pt x="11087668" y="3242822"/>
                </a:cubicBezTo>
                <a:cubicBezTo>
                  <a:pt x="11426096" y="3260729"/>
                  <a:pt x="11764525" y="3260729"/>
                  <a:pt x="12138712" y="3260729"/>
                </a:cubicBezTo>
                <a:cubicBezTo>
                  <a:pt x="12316865" y="3242822"/>
                  <a:pt x="12477140" y="3260729"/>
                  <a:pt x="12620174" y="3260729"/>
                </a:cubicBezTo>
                <a:cubicBezTo>
                  <a:pt x="12708931" y="3260729"/>
                  <a:pt x="12762569" y="3224915"/>
                  <a:pt x="12816207" y="3242822"/>
                </a:cubicBezTo>
                <a:cubicBezTo>
                  <a:pt x="12834086" y="3242822"/>
                  <a:pt x="12834086" y="3260729"/>
                  <a:pt x="12869844" y="3260729"/>
                </a:cubicBezTo>
                <a:cubicBezTo>
                  <a:pt x="12922844" y="3296542"/>
                  <a:pt x="12958602" y="3260729"/>
                  <a:pt x="12958602" y="3260729"/>
                </a:cubicBezTo>
                <a:cubicBezTo>
                  <a:pt x="12976481" y="3278635"/>
                  <a:pt x="12967542" y="3292187"/>
                  <a:pt x="12954132" y="3298720"/>
                </a:cubicBezTo>
                <a:lnTo>
                  <a:pt x="12934976" y="3303076"/>
                </a:lnTo>
                <a:lnTo>
                  <a:pt x="12922844" y="3296542"/>
                </a:lnTo>
                <a:cubicBezTo>
                  <a:pt x="12922844" y="3300898"/>
                  <a:pt x="12927313" y="3303318"/>
                  <a:pt x="12933699" y="3303560"/>
                </a:cubicBezTo>
                <a:lnTo>
                  <a:pt x="12934976" y="3303076"/>
                </a:lnTo>
                <a:lnTo>
                  <a:pt x="12956686" y="3314691"/>
                </a:lnTo>
                <a:cubicBezTo>
                  <a:pt x="13015432" y="3325580"/>
                  <a:pt x="13118877" y="3318805"/>
                  <a:pt x="13012240" y="3332114"/>
                </a:cubicBezTo>
                <a:cubicBezTo>
                  <a:pt x="12798327" y="3367927"/>
                  <a:pt x="13136756" y="3332114"/>
                  <a:pt x="13154635" y="3332114"/>
                </a:cubicBezTo>
                <a:cubicBezTo>
                  <a:pt x="13172514" y="3332114"/>
                  <a:pt x="13154635" y="3332598"/>
                  <a:pt x="13208273" y="3350505"/>
                </a:cubicBezTo>
                <a:cubicBezTo>
                  <a:pt x="13154635" y="3332598"/>
                  <a:pt x="13261910" y="3350263"/>
                  <a:pt x="13244031" y="3368169"/>
                </a:cubicBezTo>
                <a:cubicBezTo>
                  <a:pt x="13244031" y="3404225"/>
                  <a:pt x="13154635" y="3368169"/>
                  <a:pt x="13172514" y="3368169"/>
                </a:cubicBezTo>
                <a:cubicBezTo>
                  <a:pt x="13136756" y="3368169"/>
                  <a:pt x="12922844" y="3403983"/>
                  <a:pt x="13047998" y="3421890"/>
                </a:cubicBezTo>
                <a:cubicBezTo>
                  <a:pt x="13172514" y="3439796"/>
                  <a:pt x="12958602" y="3457461"/>
                  <a:pt x="12922844" y="3457461"/>
                </a:cubicBezTo>
                <a:cubicBezTo>
                  <a:pt x="12762569" y="3475610"/>
                  <a:pt x="12958602" y="3475852"/>
                  <a:pt x="12958602" y="3475852"/>
                </a:cubicBezTo>
                <a:cubicBezTo>
                  <a:pt x="12922844" y="3529572"/>
                  <a:pt x="12566536" y="3511424"/>
                  <a:pt x="12530778" y="3529330"/>
                </a:cubicBezTo>
                <a:cubicBezTo>
                  <a:pt x="12530778" y="3547237"/>
                  <a:pt x="12655932" y="3529330"/>
                  <a:pt x="12691691" y="3529330"/>
                </a:cubicBezTo>
                <a:cubicBezTo>
                  <a:pt x="12726811" y="3529330"/>
                  <a:pt x="12691691" y="3547237"/>
                  <a:pt x="12709570" y="3547237"/>
                </a:cubicBezTo>
                <a:cubicBezTo>
                  <a:pt x="12798327" y="3583051"/>
                  <a:pt x="13029480" y="3511424"/>
                  <a:pt x="13100997" y="3529330"/>
                </a:cubicBezTo>
                <a:cubicBezTo>
                  <a:pt x="13100997" y="3547237"/>
                  <a:pt x="13012240" y="3547237"/>
                  <a:pt x="13030119" y="3547237"/>
                </a:cubicBezTo>
                <a:cubicBezTo>
                  <a:pt x="12958602" y="3547237"/>
                  <a:pt x="12620174" y="3583051"/>
                  <a:pt x="12620174" y="3583051"/>
                </a:cubicBezTo>
                <a:cubicBezTo>
                  <a:pt x="12620174" y="3583051"/>
                  <a:pt x="12762569" y="3637013"/>
                  <a:pt x="12780448" y="3637013"/>
                </a:cubicBezTo>
                <a:cubicBezTo>
                  <a:pt x="12816207" y="3637013"/>
                  <a:pt x="12887085" y="3619106"/>
                  <a:pt x="12904964" y="3637013"/>
                </a:cubicBezTo>
                <a:cubicBezTo>
                  <a:pt x="12958602" y="3637013"/>
                  <a:pt x="13208273" y="3619106"/>
                  <a:pt x="13065877" y="3637013"/>
                </a:cubicBezTo>
                <a:cubicBezTo>
                  <a:pt x="12887724" y="3672827"/>
                  <a:pt x="12602294" y="3690733"/>
                  <a:pt x="12442020" y="3744454"/>
                </a:cubicBezTo>
                <a:cubicBezTo>
                  <a:pt x="12334745" y="3762361"/>
                  <a:pt x="12299625" y="3744454"/>
                  <a:pt x="12156591" y="3762361"/>
                </a:cubicBezTo>
                <a:cubicBezTo>
                  <a:pt x="12192349" y="3762361"/>
                  <a:pt x="12192349" y="3798174"/>
                  <a:pt x="12156591" y="3798174"/>
                </a:cubicBezTo>
                <a:cubicBezTo>
                  <a:pt x="12210228" y="3798174"/>
                  <a:pt x="12352624" y="3798174"/>
                  <a:pt x="12388382" y="3780267"/>
                </a:cubicBezTo>
                <a:cubicBezTo>
                  <a:pt x="12441381" y="3780267"/>
                  <a:pt x="12602294" y="3780267"/>
                  <a:pt x="12691691" y="3762361"/>
                </a:cubicBezTo>
                <a:cubicBezTo>
                  <a:pt x="12762569" y="3762361"/>
                  <a:pt x="13136756" y="3708640"/>
                  <a:pt x="13154635" y="3744454"/>
                </a:cubicBezTo>
                <a:cubicBezTo>
                  <a:pt x="13172514" y="3798174"/>
                  <a:pt x="13065239" y="3780267"/>
                  <a:pt x="13012240" y="3780267"/>
                </a:cubicBezTo>
                <a:cubicBezTo>
                  <a:pt x="12887085" y="3798174"/>
                  <a:pt x="12762569" y="3816323"/>
                  <a:pt x="12655932" y="3852136"/>
                </a:cubicBezTo>
                <a:cubicBezTo>
                  <a:pt x="12655932" y="3852136"/>
                  <a:pt x="12655932" y="3852136"/>
                  <a:pt x="12459899" y="3852136"/>
                </a:cubicBezTo>
                <a:cubicBezTo>
                  <a:pt x="12442020" y="3887950"/>
                  <a:pt x="12691052" y="3869801"/>
                  <a:pt x="12566536" y="3887708"/>
                </a:cubicBezTo>
                <a:cubicBezTo>
                  <a:pt x="12370503" y="3887708"/>
                  <a:pt x="12121471" y="3887708"/>
                  <a:pt x="11978437" y="3905615"/>
                </a:cubicBezTo>
                <a:cubicBezTo>
                  <a:pt x="11925438" y="3923522"/>
                  <a:pt x="11906920" y="3923522"/>
                  <a:pt x="11889041" y="3923522"/>
                </a:cubicBezTo>
                <a:cubicBezTo>
                  <a:pt x="11853921" y="3959335"/>
                  <a:pt x="11550612" y="3923280"/>
                  <a:pt x="11532733" y="3959335"/>
                </a:cubicBezTo>
                <a:cubicBezTo>
                  <a:pt x="11532733" y="3959335"/>
                  <a:pt x="11675767" y="3959335"/>
                  <a:pt x="11693008" y="3959335"/>
                </a:cubicBezTo>
                <a:cubicBezTo>
                  <a:pt x="11782404" y="3959335"/>
                  <a:pt x="12138712" y="3959577"/>
                  <a:pt x="11906920" y="3977484"/>
                </a:cubicBezTo>
                <a:cubicBezTo>
                  <a:pt x="11818162" y="3977484"/>
                  <a:pt x="11782404" y="3977484"/>
                  <a:pt x="11693008" y="3977484"/>
                </a:cubicBezTo>
                <a:cubicBezTo>
                  <a:pt x="11693008" y="3977484"/>
                  <a:pt x="11372459" y="3977484"/>
                  <a:pt x="11354579" y="3977484"/>
                </a:cubicBezTo>
                <a:cubicBezTo>
                  <a:pt x="11354579" y="3995391"/>
                  <a:pt x="11693008" y="3995391"/>
                  <a:pt x="11675129" y="3995391"/>
                </a:cubicBezTo>
                <a:cubicBezTo>
                  <a:pt x="11710887" y="3995391"/>
                  <a:pt x="11586371" y="4013298"/>
                  <a:pt x="11568492" y="4013298"/>
                </a:cubicBezTo>
                <a:cubicBezTo>
                  <a:pt x="11586371" y="4013298"/>
                  <a:pt x="11782404" y="4013298"/>
                  <a:pt x="11800283" y="4013298"/>
                </a:cubicBezTo>
                <a:cubicBezTo>
                  <a:pt x="11925438" y="4013298"/>
                  <a:pt x="12085074" y="4030962"/>
                  <a:pt x="12210228" y="4030962"/>
                </a:cubicBezTo>
                <a:cubicBezTo>
                  <a:pt x="12298986" y="4030962"/>
                  <a:pt x="12708931" y="3977484"/>
                  <a:pt x="12798327" y="3995391"/>
                </a:cubicBezTo>
                <a:cubicBezTo>
                  <a:pt x="12780448" y="3995391"/>
                  <a:pt x="12762569" y="4013298"/>
                  <a:pt x="12762569" y="4013298"/>
                </a:cubicBezTo>
                <a:cubicBezTo>
                  <a:pt x="12726811" y="4031204"/>
                  <a:pt x="12655932" y="4066776"/>
                  <a:pt x="12620174" y="4066776"/>
                </a:cubicBezTo>
                <a:cubicBezTo>
                  <a:pt x="12477140" y="4102589"/>
                  <a:pt x="12798327" y="4102589"/>
                  <a:pt x="12834086" y="4084683"/>
                </a:cubicBezTo>
                <a:cubicBezTo>
                  <a:pt x="12798327" y="4102589"/>
                  <a:pt x="12780448" y="4102831"/>
                  <a:pt x="12762569" y="4102831"/>
                </a:cubicBezTo>
                <a:cubicBezTo>
                  <a:pt x="12726811" y="4102831"/>
                  <a:pt x="12584415" y="4102831"/>
                  <a:pt x="12673811" y="4120738"/>
                </a:cubicBezTo>
                <a:cubicBezTo>
                  <a:pt x="12780448" y="4120738"/>
                  <a:pt x="12887085" y="4084683"/>
                  <a:pt x="12958602" y="4084683"/>
                </a:cubicBezTo>
                <a:cubicBezTo>
                  <a:pt x="13030119" y="4084683"/>
                  <a:pt x="13208273" y="4084683"/>
                  <a:pt x="13208273" y="4084683"/>
                </a:cubicBezTo>
                <a:cubicBezTo>
                  <a:pt x="13226152" y="4084683"/>
                  <a:pt x="13065239" y="4120738"/>
                  <a:pt x="13012240" y="4120738"/>
                </a:cubicBezTo>
                <a:cubicBezTo>
                  <a:pt x="13030119" y="4120738"/>
                  <a:pt x="13047998" y="4120738"/>
                  <a:pt x="13047998" y="4120738"/>
                </a:cubicBezTo>
                <a:cubicBezTo>
                  <a:pt x="13030119" y="4120738"/>
                  <a:pt x="13012240" y="4138645"/>
                  <a:pt x="12958602" y="4138645"/>
                </a:cubicBezTo>
                <a:cubicBezTo>
                  <a:pt x="12940723" y="4102831"/>
                  <a:pt x="12904964" y="4138645"/>
                  <a:pt x="12958602" y="4138645"/>
                </a:cubicBezTo>
                <a:cubicBezTo>
                  <a:pt x="12922844" y="4174459"/>
                  <a:pt x="12887724" y="4138645"/>
                  <a:pt x="12869844" y="4138645"/>
                </a:cubicBezTo>
                <a:cubicBezTo>
                  <a:pt x="12834086" y="4138645"/>
                  <a:pt x="12673173" y="4174217"/>
                  <a:pt x="12780448" y="4174217"/>
                </a:cubicBezTo>
                <a:cubicBezTo>
                  <a:pt x="12887085" y="4192365"/>
                  <a:pt x="13011601" y="4138645"/>
                  <a:pt x="13100997" y="4138645"/>
                </a:cubicBezTo>
                <a:cubicBezTo>
                  <a:pt x="13136756" y="4138645"/>
                  <a:pt x="13208273" y="4174217"/>
                  <a:pt x="13244031" y="4174217"/>
                </a:cubicBezTo>
                <a:cubicBezTo>
                  <a:pt x="13350668" y="4174217"/>
                  <a:pt x="13546701" y="4138403"/>
                  <a:pt x="13404306" y="4174217"/>
                </a:cubicBezTo>
                <a:cubicBezTo>
                  <a:pt x="13332789" y="4192365"/>
                  <a:pt x="13118877" y="4227937"/>
                  <a:pt x="13030119" y="4227937"/>
                </a:cubicBezTo>
                <a:cubicBezTo>
                  <a:pt x="12798327" y="4245844"/>
                  <a:pt x="12673173" y="4228179"/>
                  <a:pt x="12548657" y="4281899"/>
                </a:cubicBezTo>
                <a:cubicBezTo>
                  <a:pt x="12530778" y="4281899"/>
                  <a:pt x="12530778" y="4299806"/>
                  <a:pt x="12530778" y="4299806"/>
                </a:cubicBezTo>
                <a:cubicBezTo>
                  <a:pt x="12459899" y="4317713"/>
                  <a:pt x="12370503" y="4317713"/>
                  <a:pt x="12334745" y="4317713"/>
                </a:cubicBezTo>
                <a:cubicBezTo>
                  <a:pt x="12192349" y="4335620"/>
                  <a:pt x="12316865" y="4335378"/>
                  <a:pt x="12370503" y="4335378"/>
                </a:cubicBezTo>
                <a:cubicBezTo>
                  <a:pt x="12441381" y="4335378"/>
                  <a:pt x="12673811" y="4335620"/>
                  <a:pt x="12709570" y="4317713"/>
                </a:cubicBezTo>
                <a:cubicBezTo>
                  <a:pt x="12762569" y="4317713"/>
                  <a:pt x="12708931" y="4299806"/>
                  <a:pt x="12798327" y="4299806"/>
                </a:cubicBezTo>
                <a:cubicBezTo>
                  <a:pt x="12798327" y="4299806"/>
                  <a:pt x="12798327" y="4299564"/>
                  <a:pt x="12780448" y="4335378"/>
                </a:cubicBezTo>
                <a:cubicBezTo>
                  <a:pt x="12784918" y="4339975"/>
                  <a:pt x="12794496" y="4342395"/>
                  <a:pt x="12807906" y="4343121"/>
                </a:cubicBezTo>
                <a:lnTo>
                  <a:pt x="12844303" y="4340943"/>
                </a:lnTo>
                <a:cubicBezTo>
                  <a:pt x="12747883" y="4351107"/>
                  <a:pt x="12584415" y="4371675"/>
                  <a:pt x="12691691" y="4371675"/>
                </a:cubicBezTo>
                <a:cubicBezTo>
                  <a:pt x="12887724" y="4371675"/>
                  <a:pt x="13012240" y="4335620"/>
                  <a:pt x="13208273" y="4317713"/>
                </a:cubicBezTo>
                <a:cubicBezTo>
                  <a:pt x="13279151" y="4317713"/>
                  <a:pt x="13457305" y="4299806"/>
                  <a:pt x="13546701" y="4299806"/>
                </a:cubicBezTo>
                <a:cubicBezTo>
                  <a:pt x="13582460" y="4299806"/>
                  <a:pt x="13546701" y="4317713"/>
                  <a:pt x="13564580" y="4317713"/>
                </a:cubicBezTo>
                <a:cubicBezTo>
                  <a:pt x="13564580" y="4317713"/>
                  <a:pt x="13564580" y="4317713"/>
                  <a:pt x="13617579" y="4317713"/>
                </a:cubicBezTo>
                <a:cubicBezTo>
                  <a:pt x="13599700" y="4353527"/>
                  <a:pt x="13386427" y="4353285"/>
                  <a:pt x="13386427" y="4353285"/>
                </a:cubicBezTo>
                <a:cubicBezTo>
                  <a:pt x="13368547" y="4407005"/>
                  <a:pt x="13493063" y="4353285"/>
                  <a:pt x="13493063" y="4353285"/>
                </a:cubicBezTo>
                <a:cubicBezTo>
                  <a:pt x="13564580" y="4371191"/>
                  <a:pt x="13475184" y="4371675"/>
                  <a:pt x="13510943" y="4371675"/>
                </a:cubicBezTo>
                <a:cubicBezTo>
                  <a:pt x="13582460" y="4425396"/>
                  <a:pt x="13689096" y="4371433"/>
                  <a:pt x="13582460" y="4425154"/>
                </a:cubicBezTo>
                <a:cubicBezTo>
                  <a:pt x="13493063" y="4425154"/>
                  <a:pt x="13386427" y="4425154"/>
                  <a:pt x="13350668" y="4443060"/>
                </a:cubicBezTo>
                <a:cubicBezTo>
                  <a:pt x="13297030" y="4460967"/>
                  <a:pt x="13279151" y="4478632"/>
                  <a:pt x="13261272" y="4478632"/>
                </a:cubicBezTo>
                <a:cubicBezTo>
                  <a:pt x="13172514" y="4514688"/>
                  <a:pt x="13029480" y="4514688"/>
                  <a:pt x="12922844" y="4532594"/>
                </a:cubicBezTo>
                <a:cubicBezTo>
                  <a:pt x="12887085" y="4532594"/>
                  <a:pt x="12566536" y="4550501"/>
                  <a:pt x="12566536" y="4550501"/>
                </a:cubicBezTo>
                <a:cubicBezTo>
                  <a:pt x="12548657" y="4568408"/>
                  <a:pt x="12655932" y="4568408"/>
                  <a:pt x="12673811" y="4568408"/>
                </a:cubicBezTo>
                <a:cubicBezTo>
                  <a:pt x="12958602" y="4550501"/>
                  <a:pt x="13279151" y="4478632"/>
                  <a:pt x="13564580" y="4478632"/>
                </a:cubicBezTo>
                <a:cubicBezTo>
                  <a:pt x="13510943" y="4532594"/>
                  <a:pt x="13635459" y="4460725"/>
                  <a:pt x="13671217" y="4478632"/>
                </a:cubicBezTo>
                <a:cubicBezTo>
                  <a:pt x="13689096" y="4478632"/>
                  <a:pt x="13600339" y="4514930"/>
                  <a:pt x="13600339" y="4514930"/>
                </a:cubicBezTo>
                <a:cubicBezTo>
                  <a:pt x="13226152" y="4568650"/>
                  <a:pt x="12798327" y="4622370"/>
                  <a:pt x="12459899" y="4658184"/>
                </a:cubicBezTo>
                <a:cubicBezTo>
                  <a:pt x="12530778" y="4693997"/>
                  <a:pt x="12620174" y="4622370"/>
                  <a:pt x="12709570" y="4658184"/>
                </a:cubicBezTo>
                <a:lnTo>
                  <a:pt x="12701907" y="4658184"/>
                </a:lnTo>
                <a:cubicBezTo>
                  <a:pt x="12696160" y="4658184"/>
                  <a:pt x="12691691" y="4658184"/>
                  <a:pt x="12691691" y="4658184"/>
                </a:cubicBezTo>
                <a:cubicBezTo>
                  <a:pt x="12495658" y="4676091"/>
                  <a:pt x="12780448" y="4676091"/>
                  <a:pt x="12798327" y="4676091"/>
                </a:cubicBezTo>
                <a:cubicBezTo>
                  <a:pt x="12869206" y="4676091"/>
                  <a:pt x="12994360" y="4658184"/>
                  <a:pt x="13047998" y="4676091"/>
                </a:cubicBezTo>
                <a:cubicBezTo>
                  <a:pt x="12904964" y="4729811"/>
                  <a:pt x="12566536" y="4747718"/>
                  <a:pt x="12442020" y="4747718"/>
                </a:cubicBezTo>
                <a:cubicBezTo>
                  <a:pt x="12210228" y="4765625"/>
                  <a:pt x="12602294" y="4765625"/>
                  <a:pt x="12602294" y="4765625"/>
                </a:cubicBezTo>
                <a:cubicBezTo>
                  <a:pt x="12708931" y="4765625"/>
                  <a:pt x="12726811" y="4765625"/>
                  <a:pt x="12887724" y="4747718"/>
                </a:cubicBezTo>
                <a:cubicBezTo>
                  <a:pt x="13030119" y="4747718"/>
                  <a:pt x="12940723" y="4765625"/>
                  <a:pt x="12904964" y="4765625"/>
                </a:cubicBezTo>
                <a:cubicBezTo>
                  <a:pt x="12887085" y="4765625"/>
                  <a:pt x="12708931" y="4783531"/>
                  <a:pt x="12780448" y="4801438"/>
                </a:cubicBezTo>
                <a:cubicBezTo>
                  <a:pt x="12869206" y="4801438"/>
                  <a:pt x="12994360" y="4765625"/>
                  <a:pt x="13047998" y="4765625"/>
                </a:cubicBezTo>
                <a:cubicBezTo>
                  <a:pt x="13118877" y="4765625"/>
                  <a:pt x="13225513" y="4747718"/>
                  <a:pt x="13261272" y="4747718"/>
                </a:cubicBezTo>
                <a:cubicBezTo>
                  <a:pt x="13261272" y="4747718"/>
                  <a:pt x="13208273" y="4783531"/>
                  <a:pt x="13208273" y="4765625"/>
                </a:cubicBezTo>
                <a:cubicBezTo>
                  <a:pt x="13172514" y="4783531"/>
                  <a:pt x="13243393" y="4783531"/>
                  <a:pt x="13261272" y="4783531"/>
                </a:cubicBezTo>
                <a:cubicBezTo>
                  <a:pt x="13332789" y="4783531"/>
                  <a:pt x="13599700" y="4765625"/>
                  <a:pt x="13493063" y="4801438"/>
                </a:cubicBezTo>
                <a:cubicBezTo>
                  <a:pt x="13332789" y="4855158"/>
                  <a:pt x="13671217" y="4783531"/>
                  <a:pt x="13689096" y="4801438"/>
                </a:cubicBezTo>
                <a:cubicBezTo>
                  <a:pt x="13706976" y="4837252"/>
                  <a:pt x="13599700" y="4837010"/>
                  <a:pt x="13617579" y="4837010"/>
                </a:cubicBezTo>
                <a:cubicBezTo>
                  <a:pt x="13581821" y="4854917"/>
                  <a:pt x="13564580" y="4873307"/>
                  <a:pt x="13564580" y="4873307"/>
                </a:cubicBezTo>
                <a:cubicBezTo>
                  <a:pt x="13404306" y="4909121"/>
                  <a:pt x="13244031" y="4908879"/>
                  <a:pt x="13065877" y="4944692"/>
                </a:cubicBezTo>
                <a:cubicBezTo>
                  <a:pt x="12922844" y="4962599"/>
                  <a:pt x="12780448" y="4998655"/>
                  <a:pt x="12620174" y="5016562"/>
                </a:cubicBezTo>
                <a:cubicBezTo>
                  <a:pt x="12138712" y="5088189"/>
                  <a:pt x="11443976" y="5070040"/>
                  <a:pt x="10855877" y="5052133"/>
                </a:cubicBezTo>
                <a:cubicBezTo>
                  <a:pt x="10677723" y="5052133"/>
                  <a:pt x="10570447" y="5052133"/>
                  <a:pt x="10428052" y="5052133"/>
                </a:cubicBezTo>
                <a:cubicBezTo>
                  <a:pt x="10285657" y="5052133"/>
                  <a:pt x="10161141" y="4998413"/>
                  <a:pt x="10000866" y="4980506"/>
                </a:cubicBezTo>
                <a:cubicBezTo>
                  <a:pt x="9929349" y="4980506"/>
                  <a:pt x="9608162" y="4944450"/>
                  <a:pt x="9751195" y="4980506"/>
                </a:cubicBezTo>
                <a:cubicBezTo>
                  <a:pt x="9661799" y="4962357"/>
                  <a:pt x="9715437" y="5016320"/>
                  <a:pt x="9751195" y="4980506"/>
                </a:cubicBezTo>
                <a:cubicBezTo>
                  <a:pt x="9786954" y="4980506"/>
                  <a:pt x="9817604" y="4985104"/>
                  <a:pt x="9853363" y="4991879"/>
                </a:cubicBezTo>
                <a:lnTo>
                  <a:pt x="9973409" y="5014626"/>
                </a:lnTo>
                <a:lnTo>
                  <a:pt x="9947229" y="5016562"/>
                </a:lnTo>
                <a:cubicBezTo>
                  <a:pt x="9947229" y="4998655"/>
                  <a:pt x="9893591" y="5016562"/>
                  <a:pt x="9875712" y="5016562"/>
                </a:cubicBezTo>
                <a:cubicBezTo>
                  <a:pt x="9875712" y="4980748"/>
                  <a:pt x="9822712" y="4998655"/>
                  <a:pt x="9822712" y="4998655"/>
                </a:cubicBezTo>
                <a:cubicBezTo>
                  <a:pt x="9769075" y="4962841"/>
                  <a:pt x="9733316" y="5016562"/>
                  <a:pt x="9822712" y="4998655"/>
                </a:cubicBezTo>
                <a:cubicBezTo>
                  <a:pt x="9822712" y="5016562"/>
                  <a:pt x="9857832" y="4998655"/>
                  <a:pt x="9875712" y="5016562"/>
                </a:cubicBezTo>
                <a:cubicBezTo>
                  <a:pt x="9875712" y="5052375"/>
                  <a:pt x="9929349" y="5016562"/>
                  <a:pt x="9947229" y="5016562"/>
                </a:cubicBezTo>
                <a:cubicBezTo>
                  <a:pt x="9947229" y="5052375"/>
                  <a:pt x="9982987" y="5016320"/>
                  <a:pt x="10000866" y="5052133"/>
                </a:cubicBezTo>
                <a:cubicBezTo>
                  <a:pt x="10179020" y="5070040"/>
                  <a:pt x="10392932" y="5106095"/>
                  <a:pt x="10535328" y="5124002"/>
                </a:cubicBezTo>
                <a:cubicBezTo>
                  <a:pt x="10998272" y="5177723"/>
                  <a:pt x="11515493" y="5141909"/>
                  <a:pt x="11924799" y="5177723"/>
                </a:cubicBezTo>
                <a:cubicBezTo>
                  <a:pt x="12032075" y="5177723"/>
                  <a:pt x="12138712" y="5195629"/>
                  <a:pt x="12228108" y="5177723"/>
                </a:cubicBezTo>
                <a:cubicBezTo>
                  <a:pt x="12245987" y="5177723"/>
                  <a:pt x="12263866" y="5141909"/>
                  <a:pt x="12299625" y="5141909"/>
                </a:cubicBezTo>
                <a:cubicBezTo>
                  <a:pt x="12316865" y="5141909"/>
                  <a:pt x="12477778" y="5195387"/>
                  <a:pt x="12477778" y="5195387"/>
                </a:cubicBezTo>
                <a:cubicBezTo>
                  <a:pt x="12477778" y="5213294"/>
                  <a:pt x="12245987" y="5213294"/>
                  <a:pt x="12245987" y="5213294"/>
                </a:cubicBezTo>
                <a:cubicBezTo>
                  <a:pt x="12120832" y="5222248"/>
                  <a:pt x="11912028" y="5226845"/>
                  <a:pt x="11695562" y="5226845"/>
                </a:cubicBezTo>
                <a:cubicBezTo>
                  <a:pt x="11479734" y="5226845"/>
                  <a:pt x="11256882" y="5222248"/>
                  <a:pt x="11105547" y="5213294"/>
                </a:cubicBezTo>
                <a:cubicBezTo>
                  <a:pt x="10606844" y="5195387"/>
                  <a:pt x="10214140" y="5195387"/>
                  <a:pt x="9769075" y="5105853"/>
                </a:cubicBezTo>
                <a:cubicBezTo>
                  <a:pt x="9608800" y="5087947"/>
                  <a:pt x="9430646" y="5052375"/>
                  <a:pt x="9269733" y="4998655"/>
                </a:cubicBezTo>
                <a:cubicBezTo>
                  <a:pt x="8967063" y="4909121"/>
                  <a:pt x="8628635" y="4783531"/>
                  <a:pt x="8396844" y="4676091"/>
                </a:cubicBezTo>
                <a:cubicBezTo>
                  <a:pt x="8254449" y="4622128"/>
                  <a:pt x="8414723" y="4729569"/>
                  <a:pt x="8467722" y="4729569"/>
                </a:cubicBezTo>
                <a:cubicBezTo>
                  <a:pt x="8788910" y="4890730"/>
                  <a:pt x="9109459" y="4980506"/>
                  <a:pt x="9501525" y="5105853"/>
                </a:cubicBezTo>
                <a:cubicBezTo>
                  <a:pt x="9626041" y="5141667"/>
                  <a:pt x="9394888" y="5105853"/>
                  <a:pt x="9305492" y="5087947"/>
                </a:cubicBezTo>
                <a:cubicBezTo>
                  <a:pt x="8753151" y="4962599"/>
                  <a:pt x="8307448" y="4747476"/>
                  <a:pt x="7933261" y="4478632"/>
                </a:cubicBezTo>
                <a:cubicBezTo>
                  <a:pt x="7594833" y="4281657"/>
                  <a:pt x="7256404" y="4013056"/>
                  <a:pt x="6917976" y="3815839"/>
                </a:cubicBezTo>
                <a:cubicBezTo>
                  <a:pt x="6792821" y="3744212"/>
                  <a:pt x="6686185" y="3654678"/>
                  <a:pt x="6561030" y="3583051"/>
                </a:cubicBezTo>
                <a:cubicBezTo>
                  <a:pt x="6490152" y="3565144"/>
                  <a:pt x="6418635" y="3565144"/>
                  <a:pt x="6347118" y="3547237"/>
                </a:cubicBezTo>
                <a:cubicBezTo>
                  <a:pt x="6240481" y="3511424"/>
                  <a:pt x="6151723" y="3439796"/>
                  <a:pt x="6044448" y="3403983"/>
                </a:cubicBezTo>
                <a:cubicBezTo>
                  <a:pt x="5777536" y="3260729"/>
                  <a:pt x="5456348" y="3153046"/>
                  <a:pt x="5135799" y="3081419"/>
                </a:cubicBezTo>
                <a:cubicBezTo>
                  <a:pt x="5117920" y="3081419"/>
                  <a:pt x="5117920" y="3081419"/>
                  <a:pt x="5100041" y="3081419"/>
                </a:cubicBezTo>
                <a:cubicBezTo>
                  <a:pt x="5100041" y="3045605"/>
                  <a:pt x="5082162" y="3045605"/>
                  <a:pt x="5064282" y="3045605"/>
                </a:cubicBezTo>
                <a:cubicBezTo>
                  <a:pt x="5028524" y="3027698"/>
                  <a:pt x="4992765" y="3081419"/>
                  <a:pt x="5064282" y="3045605"/>
                </a:cubicBezTo>
                <a:cubicBezTo>
                  <a:pt x="5064282" y="3045605"/>
                  <a:pt x="5064282" y="3045605"/>
                  <a:pt x="5064282" y="3081419"/>
                </a:cubicBezTo>
                <a:cubicBezTo>
                  <a:pt x="5010645" y="3081419"/>
                  <a:pt x="4993404" y="3045605"/>
                  <a:pt x="4975525" y="3045605"/>
                </a:cubicBezTo>
                <a:cubicBezTo>
                  <a:pt x="5011283" y="3045605"/>
                  <a:pt x="4975525" y="3009792"/>
                  <a:pt x="4975525" y="3045605"/>
                </a:cubicBezTo>
                <a:cubicBezTo>
                  <a:pt x="4868250" y="3045605"/>
                  <a:pt x="5010645" y="3009792"/>
                  <a:pt x="4904008" y="3027698"/>
                </a:cubicBezTo>
                <a:cubicBezTo>
                  <a:pt x="4832491" y="3027698"/>
                  <a:pt x="4957645" y="3009792"/>
                  <a:pt x="4851009" y="3009792"/>
                </a:cubicBezTo>
                <a:cubicBezTo>
                  <a:pt x="4833129" y="2991885"/>
                  <a:pt x="4797371" y="3009792"/>
                  <a:pt x="4797371" y="3009792"/>
                </a:cubicBezTo>
                <a:cubicBezTo>
                  <a:pt x="4565579" y="3009792"/>
                  <a:pt x="4315909" y="2920258"/>
                  <a:pt x="4066877" y="2902351"/>
                </a:cubicBezTo>
                <a:cubicBezTo>
                  <a:pt x="3888723" y="2884444"/>
                  <a:pt x="3709931" y="2902351"/>
                  <a:pt x="3531777" y="2884444"/>
                </a:cubicBezTo>
                <a:cubicBezTo>
                  <a:pt x="3211228" y="2884444"/>
                  <a:pt x="2907920" y="2812817"/>
                  <a:pt x="2587370" y="2866537"/>
                </a:cubicBezTo>
                <a:cubicBezTo>
                  <a:pt x="1892634" y="2902351"/>
                  <a:pt x="1180019" y="2920500"/>
                  <a:pt x="644919" y="3117474"/>
                </a:cubicBezTo>
                <a:cubicBezTo>
                  <a:pt x="466766" y="3189102"/>
                  <a:pt x="342250" y="3242822"/>
                  <a:pt x="270733" y="3242822"/>
                </a:cubicBezTo>
                <a:cubicBezTo>
                  <a:pt x="217734" y="3242822"/>
                  <a:pt x="270733" y="3206766"/>
                  <a:pt x="234974" y="3188860"/>
                </a:cubicBezTo>
                <a:cubicBezTo>
                  <a:pt x="234974" y="3188860"/>
                  <a:pt x="199854" y="3206766"/>
                  <a:pt x="146216" y="3206766"/>
                </a:cubicBezTo>
                <a:cubicBezTo>
                  <a:pt x="128337" y="3206766"/>
                  <a:pt x="92579" y="3153288"/>
                  <a:pt x="38941" y="3135381"/>
                </a:cubicBezTo>
                <a:cubicBezTo>
                  <a:pt x="-85575" y="3135381"/>
                  <a:pt x="128337" y="3081419"/>
                  <a:pt x="128337" y="3081419"/>
                </a:cubicBezTo>
                <a:cubicBezTo>
                  <a:pt x="146216" y="3045605"/>
                  <a:pt x="21062" y="3045847"/>
                  <a:pt x="38941" y="3009792"/>
                </a:cubicBezTo>
                <a:cubicBezTo>
                  <a:pt x="38941" y="3027698"/>
                  <a:pt x="217734" y="2938165"/>
                  <a:pt x="199854" y="2938165"/>
                </a:cubicBezTo>
                <a:cubicBezTo>
                  <a:pt x="271371" y="2902351"/>
                  <a:pt x="110458" y="2974220"/>
                  <a:pt x="110458" y="2974220"/>
                </a:cubicBezTo>
                <a:cubicBezTo>
                  <a:pt x="110458" y="2974220"/>
                  <a:pt x="110458" y="2973978"/>
                  <a:pt x="128337" y="2920258"/>
                </a:cubicBezTo>
                <a:cubicBezTo>
                  <a:pt x="164096" y="2920258"/>
                  <a:pt x="164096" y="2920258"/>
                  <a:pt x="164096" y="2920258"/>
                </a:cubicBezTo>
                <a:cubicBezTo>
                  <a:pt x="164096" y="2920258"/>
                  <a:pt x="146216" y="2920258"/>
                  <a:pt x="128337" y="2902351"/>
                </a:cubicBezTo>
                <a:cubicBezTo>
                  <a:pt x="-14058" y="2884444"/>
                  <a:pt x="217095" y="2794910"/>
                  <a:pt x="217095" y="2777004"/>
                </a:cubicBezTo>
                <a:cubicBezTo>
                  <a:pt x="199854" y="2741190"/>
                  <a:pt x="110458" y="2777004"/>
                  <a:pt x="110458" y="2759097"/>
                </a:cubicBezTo>
                <a:cubicBezTo>
                  <a:pt x="110458" y="2687470"/>
                  <a:pt x="199854" y="2705134"/>
                  <a:pt x="234974" y="2669321"/>
                </a:cubicBezTo>
                <a:cubicBezTo>
                  <a:pt x="234974" y="2669321"/>
                  <a:pt x="245031" y="2629167"/>
                  <a:pt x="250060" y="2624198"/>
                </a:cubicBezTo>
                <a:lnTo>
                  <a:pt x="251160" y="2624631"/>
                </a:lnTo>
                <a:lnTo>
                  <a:pt x="252853" y="2633749"/>
                </a:lnTo>
                <a:cubicBezTo>
                  <a:pt x="252853" y="2629272"/>
                  <a:pt x="252574" y="2626471"/>
                  <a:pt x="252085" y="2624995"/>
                </a:cubicBezTo>
                <a:lnTo>
                  <a:pt x="251160" y="2624631"/>
                </a:lnTo>
                <a:lnTo>
                  <a:pt x="247546" y="2605172"/>
                </a:lnTo>
                <a:cubicBezTo>
                  <a:pt x="238327" y="2586638"/>
                  <a:pt x="221565" y="2593217"/>
                  <a:pt x="234974" y="2579787"/>
                </a:cubicBezTo>
                <a:cubicBezTo>
                  <a:pt x="234974" y="2579787"/>
                  <a:pt x="235613" y="2579787"/>
                  <a:pt x="270733" y="2579787"/>
                </a:cubicBezTo>
                <a:cubicBezTo>
                  <a:pt x="306491" y="2543973"/>
                  <a:pt x="252853" y="2543973"/>
                  <a:pt x="252853" y="2526067"/>
                </a:cubicBezTo>
                <a:cubicBezTo>
                  <a:pt x="252853" y="2436533"/>
                  <a:pt x="324370" y="2472104"/>
                  <a:pt x="360129" y="2454197"/>
                </a:cubicBezTo>
                <a:cubicBezTo>
                  <a:pt x="360129" y="2454197"/>
                  <a:pt x="378008" y="2436533"/>
                  <a:pt x="413128" y="2436533"/>
                </a:cubicBezTo>
                <a:cubicBezTo>
                  <a:pt x="502524" y="2382570"/>
                  <a:pt x="360129" y="2436533"/>
                  <a:pt x="342250" y="2436533"/>
                </a:cubicBezTo>
                <a:cubicBezTo>
                  <a:pt x="324370" y="2436533"/>
                  <a:pt x="234974" y="2436533"/>
                  <a:pt x="252853" y="2364906"/>
                </a:cubicBezTo>
                <a:cubicBezTo>
                  <a:pt x="270733" y="2346999"/>
                  <a:pt x="360129" y="2383054"/>
                  <a:pt x="413128" y="2346999"/>
                </a:cubicBezTo>
                <a:cubicBezTo>
                  <a:pt x="413128" y="2329092"/>
                  <a:pt x="324370" y="2346999"/>
                  <a:pt x="324370" y="2346999"/>
                </a:cubicBezTo>
                <a:cubicBezTo>
                  <a:pt x="324370" y="2346999"/>
                  <a:pt x="324370" y="2329092"/>
                  <a:pt x="324370" y="2315783"/>
                </a:cubicBezTo>
                <a:lnTo>
                  <a:pt x="324370" y="2310943"/>
                </a:lnTo>
                <a:cubicBezTo>
                  <a:pt x="342250" y="2203502"/>
                  <a:pt x="502524" y="2132117"/>
                  <a:pt x="680678" y="2096304"/>
                </a:cubicBezTo>
                <a:cubicBezTo>
                  <a:pt x="1019745" y="1970956"/>
                  <a:pt x="1554206" y="1899087"/>
                  <a:pt x="1946272" y="1881180"/>
                </a:cubicBezTo>
                <a:cubicBezTo>
                  <a:pt x="2721465" y="1813909"/>
                  <a:pt x="3576475" y="1817055"/>
                  <a:pt x="4316548" y="1906105"/>
                </a:cubicBezTo>
                <a:lnTo>
                  <a:pt x="4606447" y="1948210"/>
                </a:lnTo>
                <a:lnTo>
                  <a:pt x="5011283" y="2024435"/>
                </a:lnTo>
                <a:cubicBezTo>
                  <a:pt x="4904008" y="1999752"/>
                  <a:pt x="4792263" y="1977732"/>
                  <a:pt x="4676047" y="1958131"/>
                </a:cubicBezTo>
                <a:lnTo>
                  <a:pt x="4606447" y="1948210"/>
                </a:lnTo>
                <a:lnTo>
                  <a:pt x="4122430" y="1856498"/>
                </a:lnTo>
                <a:cubicBezTo>
                  <a:pt x="3821676" y="1809553"/>
                  <a:pt x="3514536" y="1773740"/>
                  <a:pt x="3193349" y="1755833"/>
                </a:cubicBezTo>
                <a:cubicBezTo>
                  <a:pt x="3015195" y="1755833"/>
                  <a:pt x="2801283" y="1755833"/>
                  <a:pt x="2605250" y="1755833"/>
                </a:cubicBezTo>
                <a:cubicBezTo>
                  <a:pt x="2569491" y="1755833"/>
                  <a:pt x="2284701" y="1773740"/>
                  <a:pt x="2409216" y="1755833"/>
                </a:cubicBezTo>
                <a:cubicBezTo>
                  <a:pt x="2587370" y="1720019"/>
                  <a:pt x="2819162" y="1720019"/>
                  <a:pt x="3015195" y="1720019"/>
                </a:cubicBezTo>
                <a:cubicBezTo>
                  <a:pt x="3086712" y="1720019"/>
                  <a:pt x="3264865" y="1719777"/>
                  <a:pt x="3139711" y="1701870"/>
                </a:cubicBezTo>
                <a:cubicBezTo>
                  <a:pt x="2961557" y="1683964"/>
                  <a:pt x="2712525" y="1702112"/>
                  <a:pt x="2480734" y="1720019"/>
                </a:cubicBezTo>
                <a:cubicBezTo>
                  <a:pt x="2248942" y="1720019"/>
                  <a:pt x="2035030" y="1755833"/>
                  <a:pt x="1821118" y="1755833"/>
                </a:cubicBezTo>
                <a:cubicBezTo>
                  <a:pt x="1393293" y="1791646"/>
                  <a:pt x="1090623" y="1881180"/>
                  <a:pt x="770074" y="1970956"/>
                </a:cubicBezTo>
                <a:cubicBezTo>
                  <a:pt x="716436" y="1970956"/>
                  <a:pt x="431007" y="2078397"/>
                  <a:pt x="591920" y="1988621"/>
                </a:cubicBezTo>
                <a:cubicBezTo>
                  <a:pt x="662799" y="1970714"/>
                  <a:pt x="716436" y="1934901"/>
                  <a:pt x="805832" y="1916994"/>
                </a:cubicBezTo>
                <a:cubicBezTo>
                  <a:pt x="823073" y="1916994"/>
                  <a:pt x="948228" y="1881180"/>
                  <a:pt x="1108502" y="1863274"/>
                </a:cubicBezTo>
                <a:cubicBezTo>
                  <a:pt x="1340294" y="1791646"/>
                  <a:pt x="1607844" y="1755833"/>
                  <a:pt x="1785998" y="1755833"/>
                </a:cubicBezTo>
                <a:cubicBezTo>
                  <a:pt x="2338338" y="1702112"/>
                  <a:pt x="2943678" y="1666057"/>
                  <a:pt x="3443019" y="1666057"/>
                </a:cubicBezTo>
                <a:cubicBezTo>
                  <a:pt x="3478139" y="1666057"/>
                  <a:pt x="3549656" y="1666057"/>
                  <a:pt x="3601378" y="1666057"/>
                </a:cubicBezTo>
                <a:lnTo>
                  <a:pt x="3639052" y="1666057"/>
                </a:lnTo>
                <a:cubicBezTo>
                  <a:pt x="3513898" y="1612337"/>
                  <a:pt x="3264865" y="1612579"/>
                  <a:pt x="3175469" y="1612579"/>
                </a:cubicBezTo>
                <a:cubicBezTo>
                  <a:pt x="3086712" y="1612579"/>
                  <a:pt x="2854920" y="1612579"/>
                  <a:pt x="3015195" y="1594672"/>
                </a:cubicBezTo>
                <a:cubicBezTo>
                  <a:pt x="3282745" y="1594672"/>
                  <a:pt x="3585415" y="1612337"/>
                  <a:pt x="3817206" y="1648150"/>
                </a:cubicBezTo>
                <a:cubicBezTo>
                  <a:pt x="4643562" y="1679487"/>
                  <a:pt x="5442540" y="1875528"/>
                  <a:pt x="6130725" y="2152137"/>
                </a:cubicBezTo>
                <a:lnTo>
                  <a:pt x="6312658" y="2230010"/>
                </a:lnTo>
                <a:lnTo>
                  <a:pt x="6315506" y="2230010"/>
                </a:lnTo>
                <a:lnTo>
                  <a:pt x="6031477" y="2105079"/>
                </a:lnTo>
                <a:cubicBezTo>
                  <a:pt x="5631470" y="1940391"/>
                  <a:pt x="5193747" y="1795881"/>
                  <a:pt x="4725854" y="1701870"/>
                </a:cubicBezTo>
                <a:cubicBezTo>
                  <a:pt x="4619217" y="1683964"/>
                  <a:pt x="4298030" y="1648150"/>
                  <a:pt x="4511942" y="1666057"/>
                </a:cubicBezTo>
                <a:cubicBezTo>
                  <a:pt x="4654337" y="1683964"/>
                  <a:pt x="4601338" y="1648150"/>
                  <a:pt x="4529821" y="1648150"/>
                </a:cubicBezTo>
                <a:cubicBezTo>
                  <a:pt x="4440425" y="1612337"/>
                  <a:pt x="4387426" y="1594672"/>
                  <a:pt x="4316548" y="1594672"/>
                </a:cubicBezTo>
                <a:cubicBezTo>
                  <a:pt x="4316548" y="1594672"/>
                  <a:pt x="4209272" y="1558374"/>
                  <a:pt x="4191393" y="1576281"/>
                </a:cubicBezTo>
                <a:cubicBezTo>
                  <a:pt x="4191393" y="1558374"/>
                  <a:pt x="4280789" y="1558616"/>
                  <a:pt x="4298668" y="1558616"/>
                </a:cubicBezTo>
                <a:cubicBezTo>
                  <a:pt x="4441064" y="1576523"/>
                  <a:pt x="4637097" y="1594430"/>
                  <a:pt x="4797371" y="1648150"/>
                </a:cubicBezTo>
                <a:cubicBezTo>
                  <a:pt x="5296074" y="1701870"/>
                  <a:pt x="5741778" y="1881180"/>
                  <a:pt x="6133206" y="2024435"/>
                </a:cubicBezTo>
                <a:cubicBezTo>
                  <a:pt x="6133206" y="2042341"/>
                  <a:pt x="6186844" y="2006528"/>
                  <a:pt x="6133206" y="2024435"/>
                </a:cubicBezTo>
                <a:cubicBezTo>
                  <a:pt x="6044448" y="1970714"/>
                  <a:pt x="5937811" y="1916994"/>
                  <a:pt x="5848415" y="1881180"/>
                </a:cubicBezTo>
                <a:cubicBezTo>
                  <a:pt x="5420590" y="1720019"/>
                  <a:pt x="4904008" y="1612337"/>
                  <a:pt x="4458943" y="1504896"/>
                </a:cubicBezTo>
                <a:cubicBezTo>
                  <a:pt x="4654976" y="1540709"/>
                  <a:pt x="4851009" y="1558858"/>
                  <a:pt x="5011283" y="1594672"/>
                </a:cubicBezTo>
                <a:cubicBezTo>
                  <a:pt x="5011283" y="1594672"/>
                  <a:pt x="5278194" y="1666299"/>
                  <a:pt x="5171558" y="1612579"/>
                </a:cubicBezTo>
                <a:cubicBezTo>
                  <a:pt x="5100041" y="1594672"/>
                  <a:pt x="5117920" y="1594188"/>
                  <a:pt x="5011283" y="1576281"/>
                </a:cubicBezTo>
                <a:cubicBezTo>
                  <a:pt x="4939766" y="1576281"/>
                  <a:pt x="4850370" y="1558616"/>
                  <a:pt x="4779492" y="1540709"/>
                </a:cubicBezTo>
                <a:cubicBezTo>
                  <a:pt x="4601338" y="1469082"/>
                  <a:pt x="4904008" y="1486989"/>
                  <a:pt x="4939766" y="1486989"/>
                </a:cubicBezTo>
                <a:cubicBezTo>
                  <a:pt x="4904008" y="1486989"/>
                  <a:pt x="4672855" y="1433027"/>
                  <a:pt x="4654976" y="1433027"/>
                </a:cubicBezTo>
                <a:cubicBezTo>
                  <a:pt x="5064921" y="1468840"/>
                  <a:pt x="5367591" y="1576523"/>
                  <a:pt x="5706019" y="1666057"/>
                </a:cubicBezTo>
                <a:cubicBezTo>
                  <a:pt x="5706019" y="1701870"/>
                  <a:pt x="5759657" y="1666057"/>
                  <a:pt x="5706019" y="1666057"/>
                </a:cubicBezTo>
                <a:cubicBezTo>
                  <a:pt x="5403349" y="1558616"/>
                  <a:pt x="5171558" y="1486989"/>
                  <a:pt x="4833129" y="1415362"/>
                </a:cubicBezTo>
                <a:cubicBezTo>
                  <a:pt x="4619217" y="1379306"/>
                  <a:pt x="4601338" y="1379790"/>
                  <a:pt x="4351668" y="1326070"/>
                </a:cubicBezTo>
                <a:cubicBezTo>
                  <a:pt x="4333788" y="1326070"/>
                  <a:pt x="3870844" y="1254201"/>
                  <a:pt x="3870844" y="1254201"/>
                </a:cubicBezTo>
                <a:cubicBezTo>
                  <a:pt x="3870844" y="1236294"/>
                  <a:pt x="3923843" y="1236294"/>
                  <a:pt x="3923843" y="1236294"/>
                </a:cubicBezTo>
                <a:cubicBezTo>
                  <a:pt x="3977481" y="1218387"/>
                  <a:pt x="4048998" y="1236294"/>
                  <a:pt x="4119876" y="1236294"/>
                </a:cubicBezTo>
                <a:cubicBezTo>
                  <a:pt x="4351668" y="1254201"/>
                  <a:pt x="4565579" y="1271866"/>
                  <a:pt x="4797371" y="1307679"/>
                </a:cubicBezTo>
                <a:cubicBezTo>
                  <a:pt x="4833129" y="1307679"/>
                  <a:pt x="4939766" y="1343977"/>
                  <a:pt x="4957645" y="1326070"/>
                </a:cubicBezTo>
                <a:cubicBezTo>
                  <a:pt x="4957645" y="1308163"/>
                  <a:pt x="4797371" y="1271866"/>
                  <a:pt x="4779492" y="1271866"/>
                </a:cubicBezTo>
                <a:cubicBezTo>
                  <a:pt x="4601338" y="1218145"/>
                  <a:pt x="4939766" y="1253959"/>
                  <a:pt x="4993404" y="1271866"/>
                </a:cubicBezTo>
                <a:cubicBezTo>
                  <a:pt x="5082162" y="1307921"/>
                  <a:pt x="5313953" y="1343493"/>
                  <a:pt x="5207316" y="1307679"/>
                </a:cubicBezTo>
                <a:cubicBezTo>
                  <a:pt x="5029163" y="1236052"/>
                  <a:pt x="4886128" y="1236052"/>
                  <a:pt x="4725854" y="1164425"/>
                </a:cubicBezTo>
                <a:cubicBezTo>
                  <a:pt x="4601338" y="1146518"/>
                  <a:pt x="4743734" y="1146518"/>
                  <a:pt x="4797371" y="1146518"/>
                </a:cubicBezTo>
                <a:cubicBezTo>
                  <a:pt x="4975525" y="1164425"/>
                  <a:pt x="5011283" y="1164667"/>
                  <a:pt x="5171558" y="1200481"/>
                </a:cubicBezTo>
                <a:cubicBezTo>
                  <a:pt x="5225195" y="1218387"/>
                  <a:pt x="5438470" y="1272108"/>
                  <a:pt x="5313953" y="1236294"/>
                </a:cubicBezTo>
                <a:cubicBezTo>
                  <a:pt x="5278194" y="1218387"/>
                  <a:pt x="5189437" y="1200239"/>
                  <a:pt x="5135799" y="1164425"/>
                </a:cubicBezTo>
                <a:cubicBezTo>
                  <a:pt x="5029163" y="1146518"/>
                  <a:pt x="4939766" y="1110946"/>
                  <a:pt x="4868250" y="1093040"/>
                </a:cubicBezTo>
                <a:cubicBezTo>
                  <a:pt x="4779492" y="1057226"/>
                  <a:pt x="4636458" y="1056984"/>
                  <a:pt x="4547701" y="1039077"/>
                </a:cubicBezTo>
                <a:cubicBezTo>
                  <a:pt x="4423185" y="1003264"/>
                  <a:pt x="4654976" y="1021171"/>
                  <a:pt x="4654976" y="985357"/>
                </a:cubicBezTo>
                <a:cubicBezTo>
                  <a:pt x="4672855" y="985357"/>
                  <a:pt x="4601338" y="985357"/>
                  <a:pt x="4601338" y="985357"/>
                </a:cubicBezTo>
                <a:cubicBezTo>
                  <a:pt x="4672217" y="949544"/>
                  <a:pt x="4690096" y="985357"/>
                  <a:pt x="4797371" y="985357"/>
                </a:cubicBezTo>
                <a:cubicBezTo>
                  <a:pt x="4833129" y="1021171"/>
                  <a:pt x="4868250" y="985357"/>
                  <a:pt x="4797371" y="985357"/>
                </a:cubicBezTo>
                <a:cubicBezTo>
                  <a:pt x="4779492" y="949544"/>
                  <a:pt x="4654337" y="949786"/>
                  <a:pt x="4761612" y="949786"/>
                </a:cubicBezTo>
                <a:cubicBezTo>
                  <a:pt x="4850370" y="949786"/>
                  <a:pt x="5028524" y="1021171"/>
                  <a:pt x="5100041" y="1003264"/>
                </a:cubicBezTo>
                <a:cubicBezTo>
                  <a:pt x="5117920" y="1021171"/>
                  <a:pt x="5171558" y="1039077"/>
                  <a:pt x="5207316" y="1039077"/>
                </a:cubicBezTo>
                <a:cubicBezTo>
                  <a:pt x="5207316" y="1056984"/>
                  <a:pt x="5278194" y="1021171"/>
                  <a:pt x="5207316" y="1039077"/>
                </a:cubicBezTo>
                <a:cubicBezTo>
                  <a:pt x="5189437" y="1021171"/>
                  <a:pt x="5135799" y="1003264"/>
                  <a:pt x="5100041" y="1003264"/>
                </a:cubicBezTo>
                <a:cubicBezTo>
                  <a:pt x="4975525" y="949544"/>
                  <a:pt x="4833129" y="931637"/>
                  <a:pt x="4672855" y="913488"/>
                </a:cubicBezTo>
                <a:cubicBezTo>
                  <a:pt x="5100041" y="913488"/>
                  <a:pt x="5403349" y="1003264"/>
                  <a:pt x="5741778" y="1110946"/>
                </a:cubicBezTo>
                <a:cubicBezTo>
                  <a:pt x="5991449" y="1200481"/>
                  <a:pt x="6258360" y="1307679"/>
                  <a:pt x="6490152" y="1415362"/>
                </a:cubicBezTo>
                <a:cubicBezTo>
                  <a:pt x="6882218" y="1576523"/>
                  <a:pt x="7149767" y="1773740"/>
                  <a:pt x="7488196" y="1970956"/>
                </a:cubicBezTo>
                <a:cubicBezTo>
                  <a:pt x="7523954" y="2006770"/>
                  <a:pt x="7772986" y="2167689"/>
                  <a:pt x="7808745" y="2167689"/>
                </a:cubicBezTo>
                <a:cubicBezTo>
                  <a:pt x="7826624" y="2167689"/>
                  <a:pt x="7808745" y="2149782"/>
                  <a:pt x="7790866" y="2149782"/>
                </a:cubicBezTo>
                <a:cubicBezTo>
                  <a:pt x="7719349" y="2096062"/>
                  <a:pt x="7576953" y="1988863"/>
                  <a:pt x="7523954" y="1970956"/>
                </a:cubicBezTo>
                <a:cubicBezTo>
                  <a:pt x="7184887" y="1720019"/>
                  <a:pt x="6917976" y="1558858"/>
                  <a:pt x="6543789" y="1361642"/>
                </a:cubicBezTo>
                <a:cubicBezTo>
                  <a:pt x="6098085" y="1128853"/>
                  <a:pt x="5634503" y="985599"/>
                  <a:pt x="5117920" y="824196"/>
                </a:cubicBezTo>
                <a:cubicBezTo>
                  <a:pt x="5082162" y="824196"/>
                  <a:pt x="5011283" y="806047"/>
                  <a:pt x="4993404" y="806047"/>
                </a:cubicBezTo>
                <a:cubicBezTo>
                  <a:pt x="4993404" y="806047"/>
                  <a:pt x="5100041" y="806047"/>
                  <a:pt x="5011283" y="788141"/>
                </a:cubicBezTo>
                <a:cubicBezTo>
                  <a:pt x="4939766" y="770234"/>
                  <a:pt x="4761612" y="734662"/>
                  <a:pt x="4725854" y="716755"/>
                </a:cubicBezTo>
                <a:cubicBezTo>
                  <a:pt x="5189437" y="770476"/>
                  <a:pt x="5581503" y="895581"/>
                  <a:pt x="5990810" y="1039077"/>
                </a:cubicBezTo>
                <a:cubicBezTo>
                  <a:pt x="5990810" y="1039077"/>
                  <a:pt x="5990810" y="1039077"/>
                  <a:pt x="6008689" y="1039077"/>
                </a:cubicBezTo>
                <a:cubicBezTo>
                  <a:pt x="6008689" y="1056984"/>
                  <a:pt x="6026569" y="1039077"/>
                  <a:pt x="6044448" y="1056984"/>
                </a:cubicBezTo>
                <a:cubicBezTo>
                  <a:pt x="6044448" y="1039077"/>
                  <a:pt x="6026569" y="1039077"/>
                  <a:pt x="6008689" y="1039077"/>
                </a:cubicBezTo>
                <a:cubicBezTo>
                  <a:pt x="6008689" y="1021171"/>
                  <a:pt x="5990810" y="1039077"/>
                  <a:pt x="5990810" y="1039077"/>
                </a:cubicBezTo>
                <a:cubicBezTo>
                  <a:pt x="5794778" y="931637"/>
                  <a:pt x="5580864" y="877674"/>
                  <a:pt x="5402711" y="788141"/>
                </a:cubicBezTo>
                <a:cubicBezTo>
                  <a:pt x="5438470" y="788141"/>
                  <a:pt x="5402711" y="734420"/>
                  <a:pt x="5402711" y="788141"/>
                </a:cubicBezTo>
                <a:cubicBezTo>
                  <a:pt x="5313953" y="788141"/>
                  <a:pt x="5296074" y="734662"/>
                  <a:pt x="5349711" y="734662"/>
                </a:cubicBezTo>
                <a:cubicBezTo>
                  <a:pt x="5474228" y="734662"/>
                  <a:pt x="5688141" y="842103"/>
                  <a:pt x="5776898" y="842103"/>
                </a:cubicBezTo>
                <a:cubicBezTo>
                  <a:pt x="5776898" y="877916"/>
                  <a:pt x="5794778" y="877916"/>
                  <a:pt x="5794778" y="877916"/>
                </a:cubicBezTo>
                <a:cubicBezTo>
                  <a:pt x="5794778" y="842103"/>
                  <a:pt x="5776898" y="842103"/>
                  <a:pt x="5776898" y="842103"/>
                </a:cubicBezTo>
                <a:cubicBezTo>
                  <a:pt x="5670261" y="806289"/>
                  <a:pt x="5599382" y="788382"/>
                  <a:pt x="5509986" y="734662"/>
                </a:cubicBezTo>
                <a:cubicBezTo>
                  <a:pt x="5474228" y="734662"/>
                  <a:pt x="5189437" y="680700"/>
                  <a:pt x="5189437" y="662793"/>
                </a:cubicBezTo>
                <a:cubicBezTo>
                  <a:pt x="5189437" y="662793"/>
                  <a:pt x="5456348" y="680700"/>
                  <a:pt x="5349711" y="662793"/>
                </a:cubicBezTo>
                <a:cubicBezTo>
                  <a:pt x="5189437" y="609073"/>
                  <a:pt x="5028524" y="591166"/>
                  <a:pt x="4886128" y="555110"/>
                </a:cubicBezTo>
                <a:cubicBezTo>
                  <a:pt x="4877189" y="555110"/>
                  <a:pt x="4857394" y="552207"/>
                  <a:pt x="4834407" y="547609"/>
                </a:cubicBezTo>
                <a:lnTo>
                  <a:pt x="4798648" y="539865"/>
                </a:lnTo>
                <a:lnTo>
                  <a:pt x="5066198" y="573985"/>
                </a:lnTo>
                <a:cubicBezTo>
                  <a:pt x="5333748" y="619236"/>
                  <a:pt x="5554684" y="689653"/>
                  <a:pt x="5794778" y="770234"/>
                </a:cubicBezTo>
                <a:cubicBezTo>
                  <a:pt x="5812656" y="788141"/>
                  <a:pt x="5991449" y="823954"/>
                  <a:pt x="5919932" y="806047"/>
                </a:cubicBezTo>
                <a:cubicBezTo>
                  <a:pt x="5795416" y="734420"/>
                  <a:pt x="5652382" y="680700"/>
                  <a:pt x="5509986" y="644886"/>
                </a:cubicBezTo>
                <a:cubicBezTo>
                  <a:pt x="5652382" y="662793"/>
                  <a:pt x="5759657" y="716755"/>
                  <a:pt x="5902053" y="734662"/>
                </a:cubicBezTo>
                <a:cubicBezTo>
                  <a:pt x="5813295" y="716755"/>
                  <a:pt x="5759657" y="680700"/>
                  <a:pt x="5688141" y="644886"/>
                </a:cubicBezTo>
                <a:cubicBezTo>
                  <a:pt x="5777536" y="644886"/>
                  <a:pt x="5813295" y="680942"/>
                  <a:pt x="5884173" y="698849"/>
                </a:cubicBezTo>
                <a:cubicBezTo>
                  <a:pt x="5902053" y="698849"/>
                  <a:pt x="5937811" y="680942"/>
                  <a:pt x="5990810" y="698849"/>
                </a:cubicBezTo>
                <a:cubicBezTo>
                  <a:pt x="6008689" y="698849"/>
                  <a:pt x="6115965" y="770234"/>
                  <a:pt x="6133206" y="770234"/>
                </a:cubicBezTo>
                <a:cubicBezTo>
                  <a:pt x="6204722" y="734420"/>
                  <a:pt x="6080207" y="716755"/>
                  <a:pt x="6044448" y="716755"/>
                </a:cubicBezTo>
                <a:cubicBezTo>
                  <a:pt x="6044448" y="716755"/>
                  <a:pt x="6044448" y="716755"/>
                  <a:pt x="6098085" y="698849"/>
                </a:cubicBezTo>
                <a:cubicBezTo>
                  <a:pt x="5973569" y="609315"/>
                  <a:pt x="5759657" y="555594"/>
                  <a:pt x="5456348" y="465818"/>
                </a:cubicBezTo>
                <a:cubicBezTo>
                  <a:pt x="5313953" y="430005"/>
                  <a:pt x="4993404" y="358378"/>
                  <a:pt x="4833129" y="322564"/>
                </a:cubicBezTo>
                <a:cubicBezTo>
                  <a:pt x="4833129" y="322564"/>
                  <a:pt x="4690096" y="268602"/>
                  <a:pt x="4761612" y="286508"/>
                </a:cubicBezTo>
                <a:cubicBezTo>
                  <a:pt x="5028524" y="322322"/>
                  <a:pt x="5331832" y="376284"/>
                  <a:pt x="5545744" y="376284"/>
                </a:cubicBezTo>
                <a:cubicBezTo>
                  <a:pt x="5545744" y="376284"/>
                  <a:pt x="5562985" y="358378"/>
                  <a:pt x="5580864" y="376284"/>
                </a:cubicBezTo>
                <a:cubicBezTo>
                  <a:pt x="5652382" y="376284"/>
                  <a:pt x="5706019" y="430247"/>
                  <a:pt x="5776898" y="448154"/>
                </a:cubicBezTo>
                <a:cubicBezTo>
                  <a:pt x="5812656" y="448154"/>
                  <a:pt x="5937811" y="447670"/>
                  <a:pt x="5884173" y="429763"/>
                </a:cubicBezTo>
                <a:cubicBezTo>
                  <a:pt x="5741778" y="358136"/>
                  <a:pt x="5563624" y="358378"/>
                  <a:pt x="5438470" y="268602"/>
                </a:cubicBezTo>
                <a:cubicBezTo>
                  <a:pt x="5242436" y="161161"/>
                  <a:pt x="5581503" y="268602"/>
                  <a:pt x="5688141" y="286508"/>
                </a:cubicBezTo>
                <a:cubicBezTo>
                  <a:pt x="5741778" y="322322"/>
                  <a:pt x="5776898" y="322564"/>
                  <a:pt x="5812656" y="340471"/>
                </a:cubicBezTo>
                <a:cubicBezTo>
                  <a:pt x="5884173" y="358378"/>
                  <a:pt x="6026569" y="394191"/>
                  <a:pt x="5972931" y="376284"/>
                </a:cubicBezTo>
                <a:cubicBezTo>
                  <a:pt x="5884173" y="340471"/>
                  <a:pt x="5812656" y="322322"/>
                  <a:pt x="5759019" y="286508"/>
                </a:cubicBezTo>
                <a:cubicBezTo>
                  <a:pt x="5706019" y="268602"/>
                  <a:pt x="5438470" y="143254"/>
                  <a:pt x="5634503" y="179068"/>
                </a:cubicBezTo>
                <a:cubicBezTo>
                  <a:pt x="5706019" y="214881"/>
                  <a:pt x="5795416" y="250695"/>
                  <a:pt x="5884173" y="268602"/>
                </a:cubicBezTo>
                <a:cubicBezTo>
                  <a:pt x="6151723" y="358378"/>
                  <a:pt x="6418635" y="447670"/>
                  <a:pt x="6650426" y="555110"/>
                </a:cubicBezTo>
                <a:cubicBezTo>
                  <a:pt x="7273645" y="823954"/>
                  <a:pt x="7826624" y="1272108"/>
                  <a:pt x="8378965" y="1612579"/>
                </a:cubicBezTo>
                <a:cubicBezTo>
                  <a:pt x="8646514" y="1791646"/>
                  <a:pt x="8949184" y="1934901"/>
                  <a:pt x="9287613" y="2042341"/>
                </a:cubicBezTo>
                <a:cubicBezTo>
                  <a:pt x="9269733" y="2042341"/>
                  <a:pt x="9269733" y="2042341"/>
                  <a:pt x="9269733" y="2042341"/>
                </a:cubicBezTo>
                <a:cubicBezTo>
                  <a:pt x="9269733" y="2042341"/>
                  <a:pt x="9394888" y="2096304"/>
                  <a:pt x="9430646" y="2096304"/>
                </a:cubicBezTo>
                <a:cubicBezTo>
                  <a:pt x="9590921" y="2132117"/>
                  <a:pt x="9822074" y="2203502"/>
                  <a:pt x="9947229" y="2203502"/>
                </a:cubicBezTo>
                <a:cubicBezTo>
                  <a:pt x="9947229" y="2239316"/>
                  <a:pt x="9982987" y="2221651"/>
                  <a:pt x="10000866" y="2221651"/>
                </a:cubicBezTo>
                <a:cubicBezTo>
                  <a:pt x="10053865" y="2257465"/>
                  <a:pt x="10107503" y="2203744"/>
                  <a:pt x="10000866" y="2221651"/>
                </a:cubicBezTo>
                <a:cubicBezTo>
                  <a:pt x="10000866" y="2203744"/>
                  <a:pt x="9965108" y="2221409"/>
                  <a:pt x="9947229" y="2203502"/>
                </a:cubicBezTo>
                <a:cubicBezTo>
                  <a:pt x="9786954" y="2149782"/>
                  <a:pt x="9626679" y="2150024"/>
                  <a:pt x="9483646" y="2096304"/>
                </a:cubicBezTo>
                <a:cubicBezTo>
                  <a:pt x="9483646" y="2096304"/>
                  <a:pt x="9483646" y="2096304"/>
                  <a:pt x="9519404" y="2096304"/>
                </a:cubicBezTo>
                <a:cubicBezTo>
                  <a:pt x="9501525" y="2078397"/>
                  <a:pt x="9394888" y="2042341"/>
                  <a:pt x="9287613" y="2024435"/>
                </a:cubicBezTo>
                <a:cubicBezTo>
                  <a:pt x="8396844" y="1701870"/>
                  <a:pt x="7844503" y="1146760"/>
                  <a:pt x="7096130" y="716755"/>
                </a:cubicBezTo>
                <a:cubicBezTo>
                  <a:pt x="6864338" y="591408"/>
                  <a:pt x="6596788" y="483725"/>
                  <a:pt x="6347118" y="358378"/>
                </a:cubicBezTo>
                <a:cubicBezTo>
                  <a:pt x="6343286" y="358378"/>
                  <a:pt x="6331793" y="352812"/>
                  <a:pt x="6319022" y="345311"/>
                </a:cubicBezTo>
                <a:lnTo>
                  <a:pt x="6287734" y="326194"/>
                </a:lnTo>
                <a:lnTo>
                  <a:pt x="6395647" y="359588"/>
                </a:lnTo>
                <a:cubicBezTo>
                  <a:pt x="6514416" y="404113"/>
                  <a:pt x="6628077" y="461463"/>
                  <a:pt x="6721943" y="448154"/>
                </a:cubicBezTo>
                <a:cubicBezTo>
                  <a:pt x="6721943" y="483967"/>
                  <a:pt x="6774942" y="448154"/>
                  <a:pt x="6721943" y="448154"/>
                </a:cubicBezTo>
                <a:cubicBezTo>
                  <a:pt x="6596788" y="394433"/>
                  <a:pt x="6436514" y="250695"/>
                  <a:pt x="6276239" y="161161"/>
                </a:cubicBezTo>
                <a:cubicBezTo>
                  <a:pt x="6240481" y="143254"/>
                  <a:pt x="6044448" y="71869"/>
                  <a:pt x="6151085" y="71869"/>
                </a:cubicBezTo>
                <a:cubicBezTo>
                  <a:pt x="6329877" y="107683"/>
                  <a:pt x="6436514" y="179310"/>
                  <a:pt x="6596788" y="215123"/>
                </a:cubicBezTo>
                <a:cubicBezTo>
                  <a:pt x="6596788" y="250937"/>
                  <a:pt x="6668305" y="179310"/>
                  <a:pt x="6596788" y="215123"/>
                </a:cubicBezTo>
                <a:cubicBezTo>
                  <a:pt x="6561668" y="161403"/>
                  <a:pt x="6490152" y="161161"/>
                  <a:pt x="6454393" y="125347"/>
                </a:cubicBezTo>
                <a:cubicBezTo>
                  <a:pt x="6276239" y="35813"/>
                  <a:pt x="6614668" y="161161"/>
                  <a:pt x="6614668" y="161161"/>
                </a:cubicBezTo>
                <a:cubicBezTo>
                  <a:pt x="6668305" y="161161"/>
                  <a:pt x="6525910" y="71869"/>
                  <a:pt x="6525910" y="71869"/>
                </a:cubicBezTo>
                <a:cubicBezTo>
                  <a:pt x="6525910" y="71869"/>
                  <a:pt x="6525910" y="71869"/>
                  <a:pt x="6578909" y="71869"/>
                </a:cubicBezTo>
                <a:cubicBezTo>
                  <a:pt x="6596788" y="36055"/>
                  <a:pt x="6472273" y="35813"/>
                  <a:pt x="6454393"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03437006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423258-5F3F-494F-801D-058BBD85885B}" type="datetimeFigureOut">
              <a:rPr lang="en-GB" smtClean="0"/>
              <a:t>08/08/2021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CBC7E2-BBB4-49F0-9D53-2C86634E726E}" type="slidenum">
              <a:rPr lang="en-GB" smtClean="0"/>
              <a:t>‹#›</a:t>
            </a:fld>
            <a:endParaRPr lang="en-GB"/>
          </a:p>
        </p:txBody>
      </p:sp>
    </p:spTree>
    <p:extLst>
      <p:ext uri="{BB962C8B-B14F-4D97-AF65-F5344CB8AC3E}">
        <p14:creationId xmlns:p14="http://schemas.microsoft.com/office/powerpoint/2010/main" val="3873499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rush Stroke 0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803191" y="0"/>
            <a:ext cx="7175104" cy="7019132"/>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6193275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rush Stroke 06">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6757542" y="0"/>
            <a:ext cx="7175104" cy="7019132"/>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60436333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bstract placeholder 0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0"/>
            <a:ext cx="12188107" cy="3599411"/>
          </a:xfrm>
          <a:custGeom>
            <a:avLst/>
            <a:gdLst>
              <a:gd name="connsiteX0" fmla="*/ 0 w 4826000"/>
              <a:gd name="connsiteY0" fmla="*/ 0 h 1425222"/>
              <a:gd name="connsiteX1" fmla="*/ 4826000 w 4826000"/>
              <a:gd name="connsiteY1" fmla="*/ 0 h 1425222"/>
              <a:gd name="connsiteX2" fmla="*/ 0 w 4826000"/>
              <a:gd name="connsiteY2" fmla="*/ 0 h 1425222"/>
            </a:gdLst>
            <a:ahLst/>
            <a:cxnLst>
              <a:cxn ang="0">
                <a:pos x="connsiteX0" y="connsiteY0"/>
              </a:cxn>
              <a:cxn ang="0">
                <a:pos x="connsiteX1" y="connsiteY1"/>
              </a:cxn>
              <a:cxn ang="0">
                <a:pos x="connsiteX2" y="connsiteY2"/>
              </a:cxn>
            </a:cxnLst>
            <a:rect l="l" t="t" r="r" b="b"/>
            <a:pathLst>
              <a:path w="4826000" h="1425222">
                <a:moveTo>
                  <a:pt x="0" y="0"/>
                </a:moveTo>
                <a:lnTo>
                  <a:pt x="4826000" y="0"/>
                </a:lnTo>
                <a:cubicBezTo>
                  <a:pt x="4826000" y="0"/>
                  <a:pt x="0" y="3206750"/>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50123892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bstract placeholder 02">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835806"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82747857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bstract placeholder 03">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flipH="1">
            <a:off x="1"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30721125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bstract placeholder 0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6810" y="0"/>
            <a:ext cx="12266988" cy="5613400"/>
          </a:xfrm>
          <a:custGeom>
            <a:avLst/>
            <a:gdLst>
              <a:gd name="connsiteX0" fmla="*/ 0 w 4826000"/>
              <a:gd name="connsiteY0" fmla="*/ 0 h 2208388"/>
              <a:gd name="connsiteX1" fmla="*/ 4826000 w 4826000"/>
              <a:gd name="connsiteY1" fmla="*/ 0 h 2208388"/>
              <a:gd name="connsiteX2" fmla="*/ 0 w 4826000"/>
              <a:gd name="connsiteY2" fmla="*/ 0 h 2208388"/>
            </a:gdLst>
            <a:ahLst/>
            <a:cxnLst>
              <a:cxn ang="0">
                <a:pos x="connsiteX0" y="connsiteY0"/>
              </a:cxn>
              <a:cxn ang="0">
                <a:pos x="connsiteX1" y="connsiteY1"/>
              </a:cxn>
              <a:cxn ang="0">
                <a:pos x="connsiteX2" y="connsiteY2"/>
              </a:cxn>
            </a:cxnLst>
            <a:rect l="l" t="t" r="r" b="b"/>
            <a:pathLst>
              <a:path w="4826000" h="2208388">
                <a:moveTo>
                  <a:pt x="0" y="0"/>
                </a:moveTo>
                <a:lnTo>
                  <a:pt x="4826000" y="0"/>
                </a:lnTo>
                <a:cubicBezTo>
                  <a:pt x="4826000" y="0"/>
                  <a:pt x="0" y="496887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36810930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bstract placeholder 0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360" y="-28083"/>
            <a:ext cx="12153641" cy="6886083"/>
          </a:xfrm>
          <a:custGeom>
            <a:avLst/>
            <a:gdLst>
              <a:gd name="connsiteX0" fmla="*/ 12153641 w 12153641"/>
              <a:gd name="connsiteY0" fmla="*/ 0 h 6886083"/>
              <a:gd name="connsiteX1" fmla="*/ 12153641 w 12153641"/>
              <a:gd name="connsiteY1" fmla="*/ 6886083 h 6886083"/>
              <a:gd name="connsiteX2" fmla="*/ 0 w 12153641"/>
              <a:gd name="connsiteY2" fmla="*/ 6886083 h 6886083"/>
              <a:gd name="connsiteX3" fmla="*/ 6158154 w 12153641"/>
              <a:gd name="connsiteY3" fmla="*/ 3402261 h 6886083"/>
              <a:gd name="connsiteX4" fmla="*/ 12153641 w 12153641"/>
              <a:gd name="connsiteY4" fmla="*/ 0 h 6886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3641" h="6886083">
                <a:moveTo>
                  <a:pt x="12153641" y="0"/>
                </a:moveTo>
                <a:lnTo>
                  <a:pt x="12153641" y="6886083"/>
                </a:lnTo>
                <a:cubicBezTo>
                  <a:pt x="0" y="6886083"/>
                  <a:pt x="0" y="6886083"/>
                  <a:pt x="0" y="6886083"/>
                </a:cubicBezTo>
                <a:cubicBezTo>
                  <a:pt x="0" y="6886083"/>
                  <a:pt x="1115439" y="3402261"/>
                  <a:pt x="6158154" y="3402261"/>
                </a:cubicBezTo>
                <a:cubicBezTo>
                  <a:pt x="10887153" y="3402261"/>
                  <a:pt x="12153641" y="0"/>
                  <a:pt x="1215364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80214023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bstract placeholder 06">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401470"/>
            <a:ext cx="12192000" cy="5456531"/>
          </a:xfrm>
          <a:custGeom>
            <a:avLst/>
            <a:gdLst>
              <a:gd name="connsiteX0" fmla="*/ 3567972 w 4600575"/>
              <a:gd name="connsiteY0" fmla="*/ 0 h 2058988"/>
              <a:gd name="connsiteX1" fmla="*/ 4600575 w 4600575"/>
              <a:gd name="connsiteY1" fmla="*/ 295401 h 2058988"/>
              <a:gd name="connsiteX2" fmla="*/ 4600575 w 4600575"/>
              <a:gd name="connsiteY2" fmla="*/ 2058988 h 2058988"/>
              <a:gd name="connsiteX3" fmla="*/ 0 w 4600575"/>
              <a:gd name="connsiteY3" fmla="*/ 2058988 h 2058988"/>
              <a:gd name="connsiteX4" fmla="*/ 0 w 4600575"/>
              <a:gd name="connsiteY4" fmla="*/ 295401 h 2058988"/>
              <a:gd name="connsiteX5" fmla="*/ 997450 w 4600575"/>
              <a:gd name="connsiteY5" fmla="*/ 665754 h 2058988"/>
              <a:gd name="connsiteX6" fmla="*/ 3567972 w 4600575"/>
              <a:gd name="connsiteY6" fmla="*/ 0 h 205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0575" h="2058988">
                <a:moveTo>
                  <a:pt x="3567972" y="0"/>
                </a:moveTo>
                <a:cubicBezTo>
                  <a:pt x="4336932" y="0"/>
                  <a:pt x="4600575" y="295401"/>
                  <a:pt x="4600575" y="295401"/>
                </a:cubicBezTo>
                <a:lnTo>
                  <a:pt x="4600575" y="2058988"/>
                </a:lnTo>
                <a:cubicBezTo>
                  <a:pt x="0" y="2058988"/>
                  <a:pt x="0" y="2058988"/>
                  <a:pt x="0" y="2058988"/>
                </a:cubicBezTo>
                <a:cubicBezTo>
                  <a:pt x="0" y="295401"/>
                  <a:pt x="0" y="295401"/>
                  <a:pt x="0" y="295401"/>
                </a:cubicBezTo>
                <a:cubicBezTo>
                  <a:pt x="0" y="295401"/>
                  <a:pt x="360312" y="665754"/>
                  <a:pt x="997450" y="665754"/>
                </a:cubicBezTo>
                <a:cubicBezTo>
                  <a:pt x="2144298" y="665754"/>
                  <a:pt x="2763860" y="0"/>
                  <a:pt x="3567972"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0757998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bstract placeholder 07">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96001" y="0"/>
            <a:ext cx="6096000" cy="6858000"/>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54289306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bstract placeholder 08">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flipH="1">
            <a:off x="0" y="0"/>
            <a:ext cx="6096000" cy="6858000"/>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93976757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423258-5F3F-494F-801D-058BBD85885B}" type="datetimeFigureOut">
              <a:rPr lang="en-GB" smtClean="0"/>
              <a:t>08/08/2021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CBC7E2-BBB4-49F0-9D53-2C86634E726E}" type="slidenum">
              <a:rPr lang="en-GB" smtClean="0"/>
              <a:t>‹#›</a:t>
            </a:fld>
            <a:endParaRPr lang="en-GB"/>
          </a:p>
        </p:txBody>
      </p:sp>
    </p:spTree>
    <p:extLst>
      <p:ext uri="{BB962C8B-B14F-4D97-AF65-F5344CB8AC3E}">
        <p14:creationId xmlns:p14="http://schemas.microsoft.com/office/powerpoint/2010/main" val="29023853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bstract placeholder 09">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51418" y="0"/>
            <a:ext cx="6040582" cy="6858000"/>
          </a:xfrm>
          <a:custGeom>
            <a:avLst/>
            <a:gdLst>
              <a:gd name="connsiteX0" fmla="*/ 3774 w 1879600"/>
              <a:gd name="connsiteY0" fmla="*/ 0 h 2232025"/>
              <a:gd name="connsiteX1" fmla="*/ 1879600 w 1879600"/>
              <a:gd name="connsiteY1" fmla="*/ 0 h 2232025"/>
              <a:gd name="connsiteX2" fmla="*/ 1879600 w 1879600"/>
              <a:gd name="connsiteY2" fmla="*/ 2232025 h 2232025"/>
              <a:gd name="connsiteX3" fmla="*/ 0 w 1879600"/>
              <a:gd name="connsiteY3" fmla="*/ 2232025 h 2232025"/>
              <a:gd name="connsiteX4" fmla="*/ 150972 w 1879600"/>
              <a:gd name="connsiteY4" fmla="*/ 2032199 h 2232025"/>
              <a:gd name="connsiteX5" fmla="*/ 150972 w 1879600"/>
              <a:gd name="connsiteY5" fmla="*/ 1790899 h 2232025"/>
              <a:gd name="connsiteX6" fmla="*/ 150972 w 1879600"/>
              <a:gd name="connsiteY6" fmla="*/ 1647627 h 2232025"/>
              <a:gd name="connsiteX7" fmla="*/ 150972 w 1879600"/>
              <a:gd name="connsiteY7" fmla="*/ 1598613 h 2232025"/>
              <a:gd name="connsiteX8" fmla="*/ 150972 w 1879600"/>
              <a:gd name="connsiteY8" fmla="*/ 1579761 h 2232025"/>
              <a:gd name="connsiteX9" fmla="*/ 158520 w 1879600"/>
              <a:gd name="connsiteY9" fmla="*/ 1575991 h 2232025"/>
              <a:gd name="connsiteX10" fmla="*/ 188715 w 1879600"/>
              <a:gd name="connsiteY10" fmla="*/ 1545828 h 2232025"/>
              <a:gd name="connsiteX11" fmla="*/ 283072 w 1879600"/>
              <a:gd name="connsiteY11" fmla="*/ 1447800 h 2232025"/>
              <a:gd name="connsiteX12" fmla="*/ 468013 w 1879600"/>
              <a:gd name="connsiteY12" fmla="*/ 1266825 h 2232025"/>
              <a:gd name="connsiteX13" fmla="*/ 475561 w 1879600"/>
              <a:gd name="connsiteY13" fmla="*/ 972741 h 2232025"/>
              <a:gd name="connsiteX14" fmla="*/ 332138 w 1879600"/>
              <a:gd name="connsiteY14" fmla="*/ 829469 h 2232025"/>
              <a:gd name="connsiteX15" fmla="*/ 222683 w 1879600"/>
              <a:gd name="connsiteY15" fmla="*/ 723900 h 2232025"/>
              <a:gd name="connsiteX16" fmla="*/ 154746 w 1879600"/>
              <a:gd name="connsiteY16" fmla="*/ 656035 h 2232025"/>
              <a:gd name="connsiteX17" fmla="*/ 150972 w 1879600"/>
              <a:gd name="connsiteY17" fmla="*/ 652264 h 2232025"/>
              <a:gd name="connsiteX18" fmla="*/ 150972 w 1879600"/>
              <a:gd name="connsiteY18" fmla="*/ 625872 h 2232025"/>
              <a:gd name="connsiteX19" fmla="*/ 150972 w 1879600"/>
              <a:gd name="connsiteY19" fmla="*/ 505222 h 2232025"/>
              <a:gd name="connsiteX20" fmla="*/ 150972 w 1879600"/>
              <a:gd name="connsiteY20" fmla="*/ 226219 h 2232025"/>
              <a:gd name="connsiteX21" fmla="*/ 143423 w 1879600"/>
              <a:gd name="connsiteY21" fmla="*/ 135731 h 2232025"/>
              <a:gd name="connsiteX22" fmla="*/ 3774 w 1879600"/>
              <a:gd name="connsiteY22"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9600" h="2232025">
                <a:moveTo>
                  <a:pt x="3774" y="0"/>
                </a:moveTo>
                <a:cubicBezTo>
                  <a:pt x="3774" y="0"/>
                  <a:pt x="3774" y="0"/>
                  <a:pt x="1879600" y="0"/>
                </a:cubicBezTo>
                <a:lnTo>
                  <a:pt x="1879600" y="2232025"/>
                </a:lnTo>
                <a:cubicBezTo>
                  <a:pt x="1879600" y="2232025"/>
                  <a:pt x="1879600" y="2232025"/>
                  <a:pt x="0" y="2232025"/>
                </a:cubicBezTo>
                <a:cubicBezTo>
                  <a:pt x="90583" y="2209403"/>
                  <a:pt x="150972" y="2126456"/>
                  <a:pt x="150972" y="2032199"/>
                </a:cubicBezTo>
                <a:cubicBezTo>
                  <a:pt x="150972" y="1953022"/>
                  <a:pt x="150972" y="1870075"/>
                  <a:pt x="150972" y="1790899"/>
                </a:cubicBezTo>
                <a:cubicBezTo>
                  <a:pt x="150972" y="1741885"/>
                  <a:pt x="150972" y="1696641"/>
                  <a:pt x="150972" y="1647627"/>
                </a:cubicBezTo>
                <a:cubicBezTo>
                  <a:pt x="150972" y="1632545"/>
                  <a:pt x="150972" y="1617464"/>
                  <a:pt x="150972" y="1598613"/>
                </a:cubicBezTo>
                <a:cubicBezTo>
                  <a:pt x="150972" y="1598613"/>
                  <a:pt x="150972" y="1587302"/>
                  <a:pt x="150972" y="1579761"/>
                </a:cubicBezTo>
                <a:cubicBezTo>
                  <a:pt x="154746" y="1579761"/>
                  <a:pt x="154746" y="1575991"/>
                  <a:pt x="158520" y="1575991"/>
                </a:cubicBezTo>
                <a:cubicBezTo>
                  <a:pt x="166069" y="1564680"/>
                  <a:pt x="177392" y="1553369"/>
                  <a:pt x="188715" y="1545828"/>
                </a:cubicBezTo>
                <a:cubicBezTo>
                  <a:pt x="218909" y="1511895"/>
                  <a:pt x="252878" y="1481733"/>
                  <a:pt x="283072" y="1447800"/>
                </a:cubicBezTo>
                <a:cubicBezTo>
                  <a:pt x="347235" y="1387475"/>
                  <a:pt x="407624" y="1327150"/>
                  <a:pt x="468013" y="1266825"/>
                </a:cubicBezTo>
                <a:cubicBezTo>
                  <a:pt x="547273" y="1183878"/>
                  <a:pt x="558596" y="1059458"/>
                  <a:pt x="475561" y="972741"/>
                </a:cubicBezTo>
                <a:cubicBezTo>
                  <a:pt x="426495" y="927497"/>
                  <a:pt x="377430" y="878483"/>
                  <a:pt x="332138" y="829469"/>
                </a:cubicBezTo>
                <a:cubicBezTo>
                  <a:pt x="294395" y="795536"/>
                  <a:pt x="260426" y="761603"/>
                  <a:pt x="222683" y="723900"/>
                </a:cubicBezTo>
                <a:cubicBezTo>
                  <a:pt x="200038" y="701278"/>
                  <a:pt x="177392" y="674886"/>
                  <a:pt x="154746" y="656035"/>
                </a:cubicBezTo>
                <a:cubicBezTo>
                  <a:pt x="154746" y="652264"/>
                  <a:pt x="154746" y="652264"/>
                  <a:pt x="150972" y="652264"/>
                </a:cubicBezTo>
                <a:cubicBezTo>
                  <a:pt x="154746" y="644724"/>
                  <a:pt x="150972" y="633413"/>
                  <a:pt x="150972" y="625872"/>
                </a:cubicBezTo>
                <a:cubicBezTo>
                  <a:pt x="150972" y="588169"/>
                  <a:pt x="150972" y="546695"/>
                  <a:pt x="150972" y="505222"/>
                </a:cubicBezTo>
                <a:cubicBezTo>
                  <a:pt x="150972" y="414735"/>
                  <a:pt x="150972" y="320477"/>
                  <a:pt x="150972" y="226219"/>
                </a:cubicBezTo>
                <a:cubicBezTo>
                  <a:pt x="150972" y="196056"/>
                  <a:pt x="150972" y="165894"/>
                  <a:pt x="143423" y="135731"/>
                </a:cubicBezTo>
                <a:cubicBezTo>
                  <a:pt x="120777" y="71636"/>
                  <a:pt x="67937" y="18851"/>
                  <a:pt x="3774"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3384616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bstract placeholder 10">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flipH="1">
            <a:off x="0" y="0"/>
            <a:ext cx="6040582" cy="6858000"/>
          </a:xfrm>
          <a:custGeom>
            <a:avLst/>
            <a:gdLst>
              <a:gd name="connsiteX0" fmla="*/ 3774 w 1879600"/>
              <a:gd name="connsiteY0" fmla="*/ 0 h 2232025"/>
              <a:gd name="connsiteX1" fmla="*/ 1879600 w 1879600"/>
              <a:gd name="connsiteY1" fmla="*/ 0 h 2232025"/>
              <a:gd name="connsiteX2" fmla="*/ 1879600 w 1879600"/>
              <a:gd name="connsiteY2" fmla="*/ 2232025 h 2232025"/>
              <a:gd name="connsiteX3" fmla="*/ 0 w 1879600"/>
              <a:gd name="connsiteY3" fmla="*/ 2232025 h 2232025"/>
              <a:gd name="connsiteX4" fmla="*/ 150972 w 1879600"/>
              <a:gd name="connsiteY4" fmla="*/ 2032199 h 2232025"/>
              <a:gd name="connsiteX5" fmla="*/ 150972 w 1879600"/>
              <a:gd name="connsiteY5" fmla="*/ 1790899 h 2232025"/>
              <a:gd name="connsiteX6" fmla="*/ 150972 w 1879600"/>
              <a:gd name="connsiteY6" fmla="*/ 1647627 h 2232025"/>
              <a:gd name="connsiteX7" fmla="*/ 150972 w 1879600"/>
              <a:gd name="connsiteY7" fmla="*/ 1598613 h 2232025"/>
              <a:gd name="connsiteX8" fmla="*/ 150972 w 1879600"/>
              <a:gd name="connsiteY8" fmla="*/ 1579761 h 2232025"/>
              <a:gd name="connsiteX9" fmla="*/ 158520 w 1879600"/>
              <a:gd name="connsiteY9" fmla="*/ 1575991 h 2232025"/>
              <a:gd name="connsiteX10" fmla="*/ 188715 w 1879600"/>
              <a:gd name="connsiteY10" fmla="*/ 1545828 h 2232025"/>
              <a:gd name="connsiteX11" fmla="*/ 283072 w 1879600"/>
              <a:gd name="connsiteY11" fmla="*/ 1447800 h 2232025"/>
              <a:gd name="connsiteX12" fmla="*/ 468013 w 1879600"/>
              <a:gd name="connsiteY12" fmla="*/ 1266825 h 2232025"/>
              <a:gd name="connsiteX13" fmla="*/ 475561 w 1879600"/>
              <a:gd name="connsiteY13" fmla="*/ 972741 h 2232025"/>
              <a:gd name="connsiteX14" fmla="*/ 332138 w 1879600"/>
              <a:gd name="connsiteY14" fmla="*/ 829469 h 2232025"/>
              <a:gd name="connsiteX15" fmla="*/ 222683 w 1879600"/>
              <a:gd name="connsiteY15" fmla="*/ 723900 h 2232025"/>
              <a:gd name="connsiteX16" fmla="*/ 154746 w 1879600"/>
              <a:gd name="connsiteY16" fmla="*/ 656035 h 2232025"/>
              <a:gd name="connsiteX17" fmla="*/ 150972 w 1879600"/>
              <a:gd name="connsiteY17" fmla="*/ 652264 h 2232025"/>
              <a:gd name="connsiteX18" fmla="*/ 150972 w 1879600"/>
              <a:gd name="connsiteY18" fmla="*/ 625872 h 2232025"/>
              <a:gd name="connsiteX19" fmla="*/ 150972 w 1879600"/>
              <a:gd name="connsiteY19" fmla="*/ 505222 h 2232025"/>
              <a:gd name="connsiteX20" fmla="*/ 150972 w 1879600"/>
              <a:gd name="connsiteY20" fmla="*/ 226219 h 2232025"/>
              <a:gd name="connsiteX21" fmla="*/ 143423 w 1879600"/>
              <a:gd name="connsiteY21" fmla="*/ 135731 h 2232025"/>
              <a:gd name="connsiteX22" fmla="*/ 3774 w 1879600"/>
              <a:gd name="connsiteY22"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9600" h="2232025">
                <a:moveTo>
                  <a:pt x="3774" y="0"/>
                </a:moveTo>
                <a:cubicBezTo>
                  <a:pt x="3774" y="0"/>
                  <a:pt x="3774" y="0"/>
                  <a:pt x="1879600" y="0"/>
                </a:cubicBezTo>
                <a:lnTo>
                  <a:pt x="1879600" y="2232025"/>
                </a:lnTo>
                <a:cubicBezTo>
                  <a:pt x="1879600" y="2232025"/>
                  <a:pt x="1879600" y="2232025"/>
                  <a:pt x="0" y="2232025"/>
                </a:cubicBezTo>
                <a:cubicBezTo>
                  <a:pt x="90583" y="2209403"/>
                  <a:pt x="150972" y="2126456"/>
                  <a:pt x="150972" y="2032199"/>
                </a:cubicBezTo>
                <a:cubicBezTo>
                  <a:pt x="150972" y="1953022"/>
                  <a:pt x="150972" y="1870075"/>
                  <a:pt x="150972" y="1790899"/>
                </a:cubicBezTo>
                <a:cubicBezTo>
                  <a:pt x="150972" y="1741885"/>
                  <a:pt x="150972" y="1696641"/>
                  <a:pt x="150972" y="1647627"/>
                </a:cubicBezTo>
                <a:cubicBezTo>
                  <a:pt x="150972" y="1632545"/>
                  <a:pt x="150972" y="1617464"/>
                  <a:pt x="150972" y="1598613"/>
                </a:cubicBezTo>
                <a:cubicBezTo>
                  <a:pt x="150972" y="1598613"/>
                  <a:pt x="150972" y="1587302"/>
                  <a:pt x="150972" y="1579761"/>
                </a:cubicBezTo>
                <a:cubicBezTo>
                  <a:pt x="154746" y="1579761"/>
                  <a:pt x="154746" y="1575991"/>
                  <a:pt x="158520" y="1575991"/>
                </a:cubicBezTo>
                <a:cubicBezTo>
                  <a:pt x="166069" y="1564680"/>
                  <a:pt x="177392" y="1553369"/>
                  <a:pt x="188715" y="1545828"/>
                </a:cubicBezTo>
                <a:cubicBezTo>
                  <a:pt x="218909" y="1511895"/>
                  <a:pt x="252878" y="1481733"/>
                  <a:pt x="283072" y="1447800"/>
                </a:cubicBezTo>
                <a:cubicBezTo>
                  <a:pt x="347235" y="1387475"/>
                  <a:pt x="407624" y="1327150"/>
                  <a:pt x="468013" y="1266825"/>
                </a:cubicBezTo>
                <a:cubicBezTo>
                  <a:pt x="547273" y="1183878"/>
                  <a:pt x="558596" y="1059458"/>
                  <a:pt x="475561" y="972741"/>
                </a:cubicBezTo>
                <a:cubicBezTo>
                  <a:pt x="426495" y="927497"/>
                  <a:pt x="377430" y="878483"/>
                  <a:pt x="332138" y="829469"/>
                </a:cubicBezTo>
                <a:cubicBezTo>
                  <a:pt x="294395" y="795536"/>
                  <a:pt x="260426" y="761603"/>
                  <a:pt x="222683" y="723900"/>
                </a:cubicBezTo>
                <a:cubicBezTo>
                  <a:pt x="200038" y="701278"/>
                  <a:pt x="177392" y="674886"/>
                  <a:pt x="154746" y="656035"/>
                </a:cubicBezTo>
                <a:cubicBezTo>
                  <a:pt x="154746" y="652264"/>
                  <a:pt x="154746" y="652264"/>
                  <a:pt x="150972" y="652264"/>
                </a:cubicBezTo>
                <a:cubicBezTo>
                  <a:pt x="154746" y="644724"/>
                  <a:pt x="150972" y="633413"/>
                  <a:pt x="150972" y="625872"/>
                </a:cubicBezTo>
                <a:cubicBezTo>
                  <a:pt x="150972" y="588169"/>
                  <a:pt x="150972" y="546695"/>
                  <a:pt x="150972" y="505222"/>
                </a:cubicBezTo>
                <a:cubicBezTo>
                  <a:pt x="150972" y="414735"/>
                  <a:pt x="150972" y="320477"/>
                  <a:pt x="150972" y="226219"/>
                </a:cubicBezTo>
                <a:cubicBezTo>
                  <a:pt x="150972" y="196056"/>
                  <a:pt x="150972" y="165894"/>
                  <a:pt x="143423" y="135731"/>
                </a:cubicBezTo>
                <a:cubicBezTo>
                  <a:pt x="120777" y="71636"/>
                  <a:pt x="67937" y="18851"/>
                  <a:pt x="3774"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35174073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bstract placeholder 11">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266700" y="659903"/>
            <a:ext cx="6311295" cy="5505949"/>
          </a:xfrm>
          <a:custGeom>
            <a:avLst/>
            <a:gdLst>
              <a:gd name="connsiteX0" fmla="*/ 1102181 w 2558500"/>
              <a:gd name="connsiteY0" fmla="*/ 0 h 2232025"/>
              <a:gd name="connsiteX1" fmla="*/ 1185009 w 2558500"/>
              <a:gd name="connsiteY1" fmla="*/ 7540 h 2232025"/>
              <a:gd name="connsiteX2" fmla="*/ 1832574 w 2558500"/>
              <a:gd name="connsiteY2" fmla="*/ 1066999 h 2232025"/>
              <a:gd name="connsiteX3" fmla="*/ 2329542 w 2558500"/>
              <a:gd name="connsiteY3" fmla="*/ 1998266 h 2232025"/>
              <a:gd name="connsiteX4" fmla="*/ 1433494 w 2558500"/>
              <a:gd name="connsiteY4" fmla="*/ 2232025 h 2232025"/>
              <a:gd name="connsiteX5" fmla="*/ 81890 w 2558500"/>
              <a:gd name="connsiteY5" fmla="*/ 1674019 h 2232025"/>
              <a:gd name="connsiteX6" fmla="*/ 1102181 w 2558500"/>
              <a:gd name="connsiteY6"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8500" h="2232025">
                <a:moveTo>
                  <a:pt x="1102181" y="0"/>
                </a:moveTo>
                <a:cubicBezTo>
                  <a:pt x="1128536" y="0"/>
                  <a:pt x="1154890" y="3770"/>
                  <a:pt x="1185009" y="7540"/>
                </a:cubicBezTo>
                <a:cubicBezTo>
                  <a:pt x="1983171" y="94258"/>
                  <a:pt x="1595385" y="784225"/>
                  <a:pt x="1832574" y="1066999"/>
                </a:cubicBezTo>
                <a:cubicBezTo>
                  <a:pt x="2069764" y="1346002"/>
                  <a:pt x="2977107" y="1519436"/>
                  <a:pt x="2329542" y="1998266"/>
                </a:cubicBezTo>
                <a:cubicBezTo>
                  <a:pt x="2126237" y="2149078"/>
                  <a:pt x="1791160" y="2232025"/>
                  <a:pt x="1433494" y="2232025"/>
                </a:cubicBezTo>
                <a:cubicBezTo>
                  <a:pt x="932760" y="2232025"/>
                  <a:pt x="383083" y="2066131"/>
                  <a:pt x="81890" y="1674019"/>
                </a:cubicBezTo>
                <a:cubicBezTo>
                  <a:pt x="-204243" y="1304528"/>
                  <a:pt x="288960" y="0"/>
                  <a:pt x="1102181" y="0"/>
                </a:cubicBezTo>
                <a:close/>
              </a:path>
            </a:pathLst>
          </a:custGeom>
          <a:solidFill>
            <a:schemeClr val="tx1">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283151407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bstract placeholder 12">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flipH="1">
            <a:off x="5638800" y="640853"/>
            <a:ext cx="6311295" cy="5505949"/>
          </a:xfrm>
          <a:custGeom>
            <a:avLst/>
            <a:gdLst>
              <a:gd name="connsiteX0" fmla="*/ 1102181 w 2558500"/>
              <a:gd name="connsiteY0" fmla="*/ 0 h 2232025"/>
              <a:gd name="connsiteX1" fmla="*/ 1185009 w 2558500"/>
              <a:gd name="connsiteY1" fmla="*/ 7540 h 2232025"/>
              <a:gd name="connsiteX2" fmla="*/ 1832574 w 2558500"/>
              <a:gd name="connsiteY2" fmla="*/ 1066999 h 2232025"/>
              <a:gd name="connsiteX3" fmla="*/ 2329542 w 2558500"/>
              <a:gd name="connsiteY3" fmla="*/ 1998266 h 2232025"/>
              <a:gd name="connsiteX4" fmla="*/ 1433494 w 2558500"/>
              <a:gd name="connsiteY4" fmla="*/ 2232025 h 2232025"/>
              <a:gd name="connsiteX5" fmla="*/ 81890 w 2558500"/>
              <a:gd name="connsiteY5" fmla="*/ 1674019 h 2232025"/>
              <a:gd name="connsiteX6" fmla="*/ 1102181 w 2558500"/>
              <a:gd name="connsiteY6"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8500" h="2232025">
                <a:moveTo>
                  <a:pt x="1102181" y="0"/>
                </a:moveTo>
                <a:cubicBezTo>
                  <a:pt x="1128536" y="0"/>
                  <a:pt x="1154890" y="3770"/>
                  <a:pt x="1185009" y="7540"/>
                </a:cubicBezTo>
                <a:cubicBezTo>
                  <a:pt x="1983171" y="94258"/>
                  <a:pt x="1595385" y="784225"/>
                  <a:pt x="1832574" y="1066999"/>
                </a:cubicBezTo>
                <a:cubicBezTo>
                  <a:pt x="2069764" y="1346002"/>
                  <a:pt x="2977107" y="1519436"/>
                  <a:pt x="2329542" y="1998266"/>
                </a:cubicBezTo>
                <a:cubicBezTo>
                  <a:pt x="2126237" y="2149078"/>
                  <a:pt x="1791160" y="2232025"/>
                  <a:pt x="1433494" y="2232025"/>
                </a:cubicBezTo>
                <a:cubicBezTo>
                  <a:pt x="932760" y="2232025"/>
                  <a:pt x="383083" y="2066131"/>
                  <a:pt x="81890" y="1674019"/>
                </a:cubicBezTo>
                <a:cubicBezTo>
                  <a:pt x="-204243" y="1304528"/>
                  <a:pt x="288960" y="0"/>
                  <a:pt x="1102181" y="0"/>
                </a:cubicBezTo>
                <a:close/>
              </a:path>
            </a:pathLst>
          </a:custGeom>
          <a:solidFill>
            <a:schemeClr val="tx1">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114289436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bstract placeholder 13">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21684" y="-2057401"/>
            <a:ext cx="12413685" cy="6543675"/>
          </a:xfrm>
          <a:custGeom>
            <a:avLst/>
            <a:gdLst>
              <a:gd name="connsiteX0" fmla="*/ 739380 w 2484545"/>
              <a:gd name="connsiteY0" fmla="*/ 0 h 1309688"/>
              <a:gd name="connsiteX1" fmla="*/ 871186 w 2484545"/>
              <a:gd name="connsiteY1" fmla="*/ 7570 h 1309688"/>
              <a:gd name="connsiteX2" fmla="*/ 2321050 w 2484545"/>
              <a:gd name="connsiteY2" fmla="*/ 1309688 h 1309688"/>
              <a:gd name="connsiteX3" fmla="*/ 2125224 w 2484545"/>
              <a:gd name="connsiteY3" fmla="*/ 1249125 h 1309688"/>
              <a:gd name="connsiteX4" fmla="*/ 1462429 w 2484545"/>
              <a:gd name="connsiteY4" fmla="*/ 1086360 h 1309688"/>
              <a:gd name="connsiteX5" fmla="*/ 1195052 w 2484545"/>
              <a:gd name="connsiteY5" fmla="*/ 1097715 h 1309688"/>
              <a:gd name="connsiteX6" fmla="*/ 920142 w 2484545"/>
              <a:gd name="connsiteY6" fmla="*/ 1112856 h 1309688"/>
              <a:gd name="connsiteX7" fmla="*/ 332665 w 2484545"/>
              <a:gd name="connsiteY7" fmla="*/ 999300 h 1309688"/>
              <a:gd name="connsiteX8" fmla="*/ 739380 w 2484545"/>
              <a:gd name="connsiteY8" fmla="*/ 0 h 13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4545" h="1309688">
                <a:moveTo>
                  <a:pt x="739380" y="0"/>
                </a:moveTo>
                <a:cubicBezTo>
                  <a:pt x="780805" y="0"/>
                  <a:pt x="825995" y="0"/>
                  <a:pt x="871186" y="7570"/>
                </a:cubicBezTo>
                <a:cubicBezTo>
                  <a:pt x="2422729" y="215758"/>
                  <a:pt x="2727765" y="1309688"/>
                  <a:pt x="2321050" y="1309688"/>
                </a:cubicBezTo>
                <a:cubicBezTo>
                  <a:pt x="2264562" y="1309688"/>
                  <a:pt x="2200542" y="1290762"/>
                  <a:pt x="2125224" y="1249125"/>
                </a:cubicBezTo>
                <a:cubicBezTo>
                  <a:pt x="1884208" y="1116642"/>
                  <a:pt x="1669553" y="1086360"/>
                  <a:pt x="1462429" y="1086360"/>
                </a:cubicBezTo>
                <a:cubicBezTo>
                  <a:pt x="1372048" y="1086360"/>
                  <a:pt x="1285433" y="1093930"/>
                  <a:pt x="1195052" y="1097715"/>
                </a:cubicBezTo>
                <a:cubicBezTo>
                  <a:pt x="1104671" y="1105286"/>
                  <a:pt x="1014289" y="1112856"/>
                  <a:pt x="920142" y="1112856"/>
                </a:cubicBezTo>
                <a:cubicBezTo>
                  <a:pt x="739380" y="1112856"/>
                  <a:pt x="547320" y="1090145"/>
                  <a:pt x="332665" y="999300"/>
                </a:cubicBezTo>
                <a:cubicBezTo>
                  <a:pt x="-307535" y="726763"/>
                  <a:pt x="57755" y="0"/>
                  <a:pt x="73938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83744450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bstract placeholder 14">
    <p:spTree>
      <p:nvGrpSpPr>
        <p:cNvPr id="1" name=""/>
        <p:cNvGrpSpPr/>
        <p:nvPr/>
      </p:nvGrpSpPr>
      <p:grpSpPr>
        <a:xfrm>
          <a:off x="0" y="0"/>
          <a:ext cx="0" cy="0"/>
          <a:chOff x="0" y="0"/>
          <a:chExt cx="0" cy="0"/>
        </a:xfrm>
      </p:grpSpPr>
      <p:sp>
        <p:nvSpPr>
          <p:cNvPr id="4" name="AutoShape 3"/>
          <p:cNvSpPr>
            <a:spLocks noChangeAspect="1" noChangeArrowheads="1" noTextEdit="1"/>
          </p:cNvSpPr>
          <p:nvPr userDrawn="1"/>
        </p:nvSpPr>
        <p:spPr bwMode="auto">
          <a:xfrm>
            <a:off x="4746625" y="2528889"/>
            <a:ext cx="2698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defTabSz="914217"/>
            <a:endParaRPr lang="en-US" sz="1800">
              <a:solidFill>
                <a:srgbClr val="656D78"/>
              </a:solidFill>
            </a:endParaRPr>
          </a:p>
        </p:txBody>
      </p:sp>
      <p:sp>
        <p:nvSpPr>
          <p:cNvPr id="11" name="Picture Placeholder 10"/>
          <p:cNvSpPr>
            <a:spLocks noGrp="1"/>
          </p:cNvSpPr>
          <p:nvPr>
            <p:ph type="pic" sz="quarter" idx="10"/>
          </p:nvPr>
        </p:nvSpPr>
        <p:spPr>
          <a:xfrm>
            <a:off x="5560704" y="1229377"/>
            <a:ext cx="6631297" cy="4399247"/>
          </a:xfrm>
          <a:custGeom>
            <a:avLst/>
            <a:gdLst>
              <a:gd name="connsiteX0" fmla="*/ 1548892 w 2708821"/>
              <a:gd name="connsiteY0" fmla="*/ 0 h 1797050"/>
              <a:gd name="connsiteX1" fmla="*/ 2478850 w 2708821"/>
              <a:gd name="connsiteY1" fmla="*/ 1472373 h 1797050"/>
              <a:gd name="connsiteX2" fmla="*/ 1654312 w 2708821"/>
              <a:gd name="connsiteY2" fmla="*/ 1797050 h 1797050"/>
              <a:gd name="connsiteX3" fmla="*/ 95597 w 2708821"/>
              <a:gd name="connsiteY3" fmla="*/ 1147696 h 1797050"/>
              <a:gd name="connsiteX4" fmla="*/ 1548892 w 2708821"/>
              <a:gd name="connsiteY4" fmla="*/ 0 h 179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821" h="1797050">
                <a:moveTo>
                  <a:pt x="1548892" y="0"/>
                </a:moveTo>
                <a:cubicBezTo>
                  <a:pt x="2908061" y="0"/>
                  <a:pt x="2855351" y="879649"/>
                  <a:pt x="2478850" y="1472373"/>
                </a:cubicBezTo>
                <a:cubicBezTo>
                  <a:pt x="2335779" y="1698892"/>
                  <a:pt x="2015753" y="1797050"/>
                  <a:pt x="1654312" y="1797050"/>
                </a:cubicBezTo>
                <a:cubicBezTo>
                  <a:pt x="1066971" y="1797050"/>
                  <a:pt x="362913" y="1536553"/>
                  <a:pt x="95597" y="1147696"/>
                </a:cubicBezTo>
                <a:cubicBezTo>
                  <a:pt x="-333614" y="520993"/>
                  <a:pt x="777064" y="0"/>
                  <a:pt x="1548892"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20207358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bstract placeholder 15">
    <p:spTree>
      <p:nvGrpSpPr>
        <p:cNvPr id="1" name=""/>
        <p:cNvGrpSpPr/>
        <p:nvPr/>
      </p:nvGrpSpPr>
      <p:grpSpPr>
        <a:xfrm>
          <a:off x="0" y="0"/>
          <a:ext cx="0" cy="0"/>
          <a:chOff x="0" y="0"/>
          <a:chExt cx="0" cy="0"/>
        </a:xfrm>
      </p:grpSpPr>
      <p:sp>
        <p:nvSpPr>
          <p:cNvPr id="4" name="AutoShape 3"/>
          <p:cNvSpPr>
            <a:spLocks noChangeAspect="1" noChangeArrowheads="1" noTextEdit="1"/>
          </p:cNvSpPr>
          <p:nvPr userDrawn="1"/>
        </p:nvSpPr>
        <p:spPr bwMode="auto">
          <a:xfrm>
            <a:off x="4746625" y="2528889"/>
            <a:ext cx="2698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defTabSz="914217"/>
            <a:endParaRPr lang="en-US" sz="1800">
              <a:solidFill>
                <a:srgbClr val="656D78"/>
              </a:solidFill>
            </a:endParaRPr>
          </a:p>
        </p:txBody>
      </p:sp>
      <p:sp>
        <p:nvSpPr>
          <p:cNvPr id="11" name="Picture Placeholder 10"/>
          <p:cNvSpPr>
            <a:spLocks noGrp="1"/>
          </p:cNvSpPr>
          <p:nvPr>
            <p:ph type="pic" sz="quarter" idx="10"/>
          </p:nvPr>
        </p:nvSpPr>
        <p:spPr>
          <a:xfrm flipH="1">
            <a:off x="7629" y="1229377"/>
            <a:ext cx="6631297" cy="4399247"/>
          </a:xfrm>
          <a:custGeom>
            <a:avLst/>
            <a:gdLst>
              <a:gd name="connsiteX0" fmla="*/ 1548892 w 2708821"/>
              <a:gd name="connsiteY0" fmla="*/ 0 h 1797050"/>
              <a:gd name="connsiteX1" fmla="*/ 2478850 w 2708821"/>
              <a:gd name="connsiteY1" fmla="*/ 1472373 h 1797050"/>
              <a:gd name="connsiteX2" fmla="*/ 1654312 w 2708821"/>
              <a:gd name="connsiteY2" fmla="*/ 1797050 h 1797050"/>
              <a:gd name="connsiteX3" fmla="*/ 95597 w 2708821"/>
              <a:gd name="connsiteY3" fmla="*/ 1147696 h 1797050"/>
              <a:gd name="connsiteX4" fmla="*/ 1548892 w 2708821"/>
              <a:gd name="connsiteY4" fmla="*/ 0 h 179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821" h="1797050">
                <a:moveTo>
                  <a:pt x="1548892" y="0"/>
                </a:moveTo>
                <a:cubicBezTo>
                  <a:pt x="2908061" y="0"/>
                  <a:pt x="2855351" y="879649"/>
                  <a:pt x="2478850" y="1472373"/>
                </a:cubicBezTo>
                <a:cubicBezTo>
                  <a:pt x="2335779" y="1698892"/>
                  <a:pt x="2015753" y="1797050"/>
                  <a:pt x="1654312" y="1797050"/>
                </a:cubicBezTo>
                <a:cubicBezTo>
                  <a:pt x="1066971" y="1797050"/>
                  <a:pt x="362913" y="1536553"/>
                  <a:pt x="95597" y="1147696"/>
                </a:cubicBezTo>
                <a:cubicBezTo>
                  <a:pt x="-333614" y="520993"/>
                  <a:pt x="777064" y="0"/>
                  <a:pt x="1548892"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99104912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3350029" y="-3183"/>
            <a:ext cx="5491940" cy="6861183"/>
          </a:xfrm>
          <a:custGeom>
            <a:avLst/>
            <a:gdLst>
              <a:gd name="connsiteX0" fmla="*/ 0 w 5491940"/>
              <a:gd name="connsiteY0" fmla="*/ 0 h 6861183"/>
              <a:gd name="connsiteX1" fmla="*/ 5491940 w 5491940"/>
              <a:gd name="connsiteY1" fmla="*/ 0 h 6861183"/>
              <a:gd name="connsiteX2" fmla="*/ 5491940 w 5491940"/>
              <a:gd name="connsiteY2" fmla="*/ 6861183 h 6861183"/>
              <a:gd name="connsiteX3" fmla="*/ 0 w 5491940"/>
              <a:gd name="connsiteY3" fmla="*/ 6861183 h 6861183"/>
            </a:gdLst>
            <a:ahLst/>
            <a:cxnLst>
              <a:cxn ang="0">
                <a:pos x="connsiteX0" y="connsiteY0"/>
              </a:cxn>
              <a:cxn ang="0">
                <a:pos x="connsiteX1" y="connsiteY1"/>
              </a:cxn>
              <a:cxn ang="0">
                <a:pos x="connsiteX2" y="connsiteY2"/>
              </a:cxn>
              <a:cxn ang="0">
                <a:pos x="connsiteX3" y="connsiteY3"/>
              </a:cxn>
            </a:cxnLst>
            <a:rect l="l" t="t" r="r" b="b"/>
            <a:pathLst>
              <a:path w="5491940" h="6861183">
                <a:moveTo>
                  <a:pt x="0" y="0"/>
                </a:moveTo>
                <a:lnTo>
                  <a:pt x="5491940" y="0"/>
                </a:lnTo>
                <a:lnTo>
                  <a:pt x="5491940" y="6861183"/>
                </a:lnTo>
                <a:lnTo>
                  <a:pt x="0" y="6861183"/>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29189979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ortfolio_01">
    <p:spTree>
      <p:nvGrpSpPr>
        <p:cNvPr id="1" name=""/>
        <p:cNvGrpSpPr/>
        <p:nvPr/>
      </p:nvGrpSpPr>
      <p:grpSpPr>
        <a:xfrm>
          <a:off x="0" y="0"/>
          <a:ext cx="0" cy="0"/>
          <a:chOff x="0" y="0"/>
          <a:chExt cx="0" cy="0"/>
        </a:xfrm>
      </p:grpSpPr>
      <p:sp>
        <p:nvSpPr>
          <p:cNvPr id="10" name="Rectangle 9"/>
          <p:cNvSpPr/>
          <p:nvPr userDrawn="1"/>
        </p:nvSpPr>
        <p:spPr>
          <a:xfrm>
            <a:off x="7550728" y="0"/>
            <a:ext cx="464127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217"/>
            <a:endParaRPr lang="en-US" sz="1800">
              <a:solidFill>
                <a:srgbClr val="FFFFFF"/>
              </a:solidFill>
            </a:endParaRPr>
          </a:p>
        </p:txBody>
      </p:sp>
      <p:sp>
        <p:nvSpPr>
          <p:cNvPr id="16" name="Picture Placeholder 15"/>
          <p:cNvSpPr>
            <a:spLocks noGrp="1"/>
          </p:cNvSpPr>
          <p:nvPr>
            <p:ph type="pic" sz="quarter" idx="10"/>
          </p:nvPr>
        </p:nvSpPr>
        <p:spPr>
          <a:xfrm>
            <a:off x="0" y="1"/>
            <a:ext cx="4846320" cy="2302625"/>
          </a:xfrm>
          <a:custGeom>
            <a:avLst/>
            <a:gdLst>
              <a:gd name="connsiteX0" fmla="*/ 0 w 4846320"/>
              <a:gd name="connsiteY0" fmla="*/ 0 h 2302625"/>
              <a:gd name="connsiteX1" fmla="*/ 4846320 w 4846320"/>
              <a:gd name="connsiteY1" fmla="*/ 0 h 2302625"/>
              <a:gd name="connsiteX2" fmla="*/ 4846320 w 4846320"/>
              <a:gd name="connsiteY2" fmla="*/ 2302625 h 2302625"/>
              <a:gd name="connsiteX3" fmla="*/ 0 w 4846320"/>
              <a:gd name="connsiteY3" fmla="*/ 2302625 h 2302625"/>
            </a:gdLst>
            <a:ahLst/>
            <a:cxnLst>
              <a:cxn ang="0">
                <a:pos x="connsiteX0" y="connsiteY0"/>
              </a:cxn>
              <a:cxn ang="0">
                <a:pos x="connsiteX1" y="connsiteY1"/>
              </a:cxn>
              <a:cxn ang="0">
                <a:pos x="connsiteX2" y="connsiteY2"/>
              </a:cxn>
              <a:cxn ang="0">
                <a:pos x="connsiteX3" y="connsiteY3"/>
              </a:cxn>
            </a:cxnLst>
            <a:rect l="l" t="t" r="r" b="b"/>
            <a:pathLst>
              <a:path w="4846320" h="2302625">
                <a:moveTo>
                  <a:pt x="0" y="0"/>
                </a:moveTo>
                <a:lnTo>
                  <a:pt x="4846320" y="0"/>
                </a:lnTo>
                <a:lnTo>
                  <a:pt x="4846320" y="2302625"/>
                </a:lnTo>
                <a:lnTo>
                  <a:pt x="0" y="2302625"/>
                </a:lnTo>
                <a:close/>
              </a:path>
            </a:pathLst>
          </a:custGeom>
          <a:solidFill>
            <a:schemeClr val="tx1">
              <a:lumMod val="20000"/>
              <a:lumOff val="80000"/>
            </a:schemeClr>
          </a:solidFill>
        </p:spPr>
        <p:txBody>
          <a:bodyPr wrap="square">
            <a:noAutofit/>
          </a:bodyPr>
          <a:lstStyle/>
          <a:p>
            <a:endParaRPr lang="en-US"/>
          </a:p>
        </p:txBody>
      </p:sp>
      <p:sp>
        <p:nvSpPr>
          <p:cNvPr id="19" name="Picture Placeholder 18"/>
          <p:cNvSpPr>
            <a:spLocks noGrp="1"/>
          </p:cNvSpPr>
          <p:nvPr>
            <p:ph type="pic" sz="quarter" idx="11"/>
          </p:nvPr>
        </p:nvSpPr>
        <p:spPr>
          <a:xfrm>
            <a:off x="4846320" y="0"/>
            <a:ext cx="2704407" cy="2302626"/>
          </a:xfrm>
          <a:custGeom>
            <a:avLst/>
            <a:gdLst>
              <a:gd name="connsiteX0" fmla="*/ 0 w 2704407"/>
              <a:gd name="connsiteY0" fmla="*/ 0 h 2302626"/>
              <a:gd name="connsiteX1" fmla="*/ 2704407 w 2704407"/>
              <a:gd name="connsiteY1" fmla="*/ 0 h 2302626"/>
              <a:gd name="connsiteX2" fmla="*/ 2704407 w 2704407"/>
              <a:gd name="connsiteY2" fmla="*/ 2302626 h 2302626"/>
              <a:gd name="connsiteX3" fmla="*/ 0 w 2704407"/>
              <a:gd name="connsiteY3" fmla="*/ 2302626 h 2302626"/>
            </a:gdLst>
            <a:ahLst/>
            <a:cxnLst>
              <a:cxn ang="0">
                <a:pos x="connsiteX0" y="connsiteY0"/>
              </a:cxn>
              <a:cxn ang="0">
                <a:pos x="connsiteX1" y="connsiteY1"/>
              </a:cxn>
              <a:cxn ang="0">
                <a:pos x="connsiteX2" y="connsiteY2"/>
              </a:cxn>
              <a:cxn ang="0">
                <a:pos x="connsiteX3" y="connsiteY3"/>
              </a:cxn>
            </a:cxnLst>
            <a:rect l="l" t="t" r="r" b="b"/>
            <a:pathLst>
              <a:path w="2704407" h="2302626">
                <a:moveTo>
                  <a:pt x="0" y="0"/>
                </a:moveTo>
                <a:lnTo>
                  <a:pt x="2704407" y="0"/>
                </a:lnTo>
                <a:lnTo>
                  <a:pt x="2704407" y="2302626"/>
                </a:lnTo>
                <a:lnTo>
                  <a:pt x="0" y="2302626"/>
                </a:lnTo>
                <a:close/>
              </a:path>
            </a:pathLst>
          </a:custGeom>
          <a:solidFill>
            <a:schemeClr val="tx1">
              <a:lumMod val="20000"/>
              <a:lumOff val="80000"/>
            </a:schemeClr>
          </a:solidFill>
        </p:spPr>
        <p:txBody>
          <a:bodyPr wrap="square">
            <a:noAutofit/>
          </a:bodyPr>
          <a:lstStyle/>
          <a:p>
            <a:endParaRPr lang="en-US" dirty="0"/>
          </a:p>
        </p:txBody>
      </p:sp>
      <p:sp>
        <p:nvSpPr>
          <p:cNvPr id="22" name="Picture Placeholder 21"/>
          <p:cNvSpPr>
            <a:spLocks noGrp="1"/>
          </p:cNvSpPr>
          <p:nvPr>
            <p:ph type="pic" sz="quarter" idx="12"/>
          </p:nvPr>
        </p:nvSpPr>
        <p:spPr>
          <a:xfrm>
            <a:off x="0" y="2302625"/>
            <a:ext cx="2704407" cy="2302625"/>
          </a:xfrm>
          <a:custGeom>
            <a:avLst/>
            <a:gdLst>
              <a:gd name="connsiteX0" fmla="*/ 0 w 2704407"/>
              <a:gd name="connsiteY0" fmla="*/ 0 h 2302625"/>
              <a:gd name="connsiteX1" fmla="*/ 2704407 w 2704407"/>
              <a:gd name="connsiteY1" fmla="*/ 0 h 2302625"/>
              <a:gd name="connsiteX2" fmla="*/ 2704407 w 2704407"/>
              <a:gd name="connsiteY2" fmla="*/ 2302625 h 2302625"/>
              <a:gd name="connsiteX3" fmla="*/ 0 w 2704407"/>
              <a:gd name="connsiteY3" fmla="*/ 2302625 h 2302625"/>
            </a:gdLst>
            <a:ahLst/>
            <a:cxnLst>
              <a:cxn ang="0">
                <a:pos x="connsiteX0" y="connsiteY0"/>
              </a:cxn>
              <a:cxn ang="0">
                <a:pos x="connsiteX1" y="connsiteY1"/>
              </a:cxn>
              <a:cxn ang="0">
                <a:pos x="connsiteX2" y="connsiteY2"/>
              </a:cxn>
              <a:cxn ang="0">
                <a:pos x="connsiteX3" y="connsiteY3"/>
              </a:cxn>
            </a:cxnLst>
            <a:rect l="l" t="t" r="r" b="b"/>
            <a:pathLst>
              <a:path w="2704407" h="2302625">
                <a:moveTo>
                  <a:pt x="0" y="0"/>
                </a:moveTo>
                <a:lnTo>
                  <a:pt x="2704407" y="0"/>
                </a:lnTo>
                <a:lnTo>
                  <a:pt x="2704407" y="2302625"/>
                </a:lnTo>
                <a:lnTo>
                  <a:pt x="0" y="2302625"/>
                </a:lnTo>
                <a:close/>
              </a:path>
            </a:pathLst>
          </a:custGeom>
          <a:solidFill>
            <a:schemeClr val="tx1">
              <a:lumMod val="20000"/>
              <a:lumOff val="80000"/>
            </a:schemeClr>
          </a:solidFill>
        </p:spPr>
        <p:txBody>
          <a:bodyPr wrap="square">
            <a:noAutofit/>
          </a:bodyPr>
          <a:lstStyle/>
          <a:p>
            <a:endParaRPr lang="en-US"/>
          </a:p>
        </p:txBody>
      </p:sp>
      <p:sp>
        <p:nvSpPr>
          <p:cNvPr id="25" name="Picture Placeholder 24"/>
          <p:cNvSpPr>
            <a:spLocks noGrp="1"/>
          </p:cNvSpPr>
          <p:nvPr>
            <p:ph type="pic" sz="quarter" idx="13"/>
          </p:nvPr>
        </p:nvSpPr>
        <p:spPr>
          <a:xfrm>
            <a:off x="2704407" y="2302625"/>
            <a:ext cx="4846320" cy="2302625"/>
          </a:xfrm>
          <a:custGeom>
            <a:avLst/>
            <a:gdLst>
              <a:gd name="connsiteX0" fmla="*/ 0 w 4846320"/>
              <a:gd name="connsiteY0" fmla="*/ 0 h 2302625"/>
              <a:gd name="connsiteX1" fmla="*/ 4846320 w 4846320"/>
              <a:gd name="connsiteY1" fmla="*/ 0 h 2302625"/>
              <a:gd name="connsiteX2" fmla="*/ 4846320 w 4846320"/>
              <a:gd name="connsiteY2" fmla="*/ 2302625 h 2302625"/>
              <a:gd name="connsiteX3" fmla="*/ 0 w 4846320"/>
              <a:gd name="connsiteY3" fmla="*/ 2302625 h 2302625"/>
            </a:gdLst>
            <a:ahLst/>
            <a:cxnLst>
              <a:cxn ang="0">
                <a:pos x="connsiteX0" y="connsiteY0"/>
              </a:cxn>
              <a:cxn ang="0">
                <a:pos x="connsiteX1" y="connsiteY1"/>
              </a:cxn>
              <a:cxn ang="0">
                <a:pos x="connsiteX2" y="connsiteY2"/>
              </a:cxn>
              <a:cxn ang="0">
                <a:pos x="connsiteX3" y="connsiteY3"/>
              </a:cxn>
            </a:cxnLst>
            <a:rect l="l" t="t" r="r" b="b"/>
            <a:pathLst>
              <a:path w="4846320" h="2302625">
                <a:moveTo>
                  <a:pt x="0" y="0"/>
                </a:moveTo>
                <a:lnTo>
                  <a:pt x="4846320" y="0"/>
                </a:lnTo>
                <a:lnTo>
                  <a:pt x="4846320" y="2302625"/>
                </a:lnTo>
                <a:lnTo>
                  <a:pt x="0" y="2302625"/>
                </a:lnTo>
                <a:close/>
              </a:path>
            </a:pathLst>
          </a:custGeom>
          <a:solidFill>
            <a:schemeClr val="tx1">
              <a:lumMod val="20000"/>
              <a:lumOff val="80000"/>
            </a:schemeClr>
          </a:solidFill>
        </p:spPr>
        <p:txBody>
          <a:bodyPr wrap="square">
            <a:noAutofit/>
          </a:bodyPr>
          <a:lstStyle/>
          <a:p>
            <a:endParaRPr lang="en-US"/>
          </a:p>
        </p:txBody>
      </p:sp>
      <p:sp>
        <p:nvSpPr>
          <p:cNvPr id="28" name="Picture Placeholder 27"/>
          <p:cNvSpPr>
            <a:spLocks noGrp="1"/>
          </p:cNvSpPr>
          <p:nvPr>
            <p:ph type="pic" sz="quarter" idx="14"/>
          </p:nvPr>
        </p:nvSpPr>
        <p:spPr>
          <a:xfrm>
            <a:off x="0" y="4605251"/>
            <a:ext cx="4846320" cy="2252750"/>
          </a:xfrm>
          <a:custGeom>
            <a:avLst/>
            <a:gdLst>
              <a:gd name="connsiteX0" fmla="*/ 0 w 4846320"/>
              <a:gd name="connsiteY0" fmla="*/ 0 h 2252750"/>
              <a:gd name="connsiteX1" fmla="*/ 4846320 w 4846320"/>
              <a:gd name="connsiteY1" fmla="*/ 0 h 2252750"/>
              <a:gd name="connsiteX2" fmla="*/ 4846320 w 4846320"/>
              <a:gd name="connsiteY2" fmla="*/ 2252750 h 2252750"/>
              <a:gd name="connsiteX3" fmla="*/ 0 w 4846320"/>
              <a:gd name="connsiteY3" fmla="*/ 2252750 h 2252750"/>
            </a:gdLst>
            <a:ahLst/>
            <a:cxnLst>
              <a:cxn ang="0">
                <a:pos x="connsiteX0" y="connsiteY0"/>
              </a:cxn>
              <a:cxn ang="0">
                <a:pos x="connsiteX1" y="connsiteY1"/>
              </a:cxn>
              <a:cxn ang="0">
                <a:pos x="connsiteX2" y="connsiteY2"/>
              </a:cxn>
              <a:cxn ang="0">
                <a:pos x="connsiteX3" y="connsiteY3"/>
              </a:cxn>
            </a:cxnLst>
            <a:rect l="l" t="t" r="r" b="b"/>
            <a:pathLst>
              <a:path w="4846320" h="2252750">
                <a:moveTo>
                  <a:pt x="0" y="0"/>
                </a:moveTo>
                <a:lnTo>
                  <a:pt x="4846320" y="0"/>
                </a:lnTo>
                <a:lnTo>
                  <a:pt x="4846320" y="2252750"/>
                </a:lnTo>
                <a:lnTo>
                  <a:pt x="0" y="2252750"/>
                </a:lnTo>
                <a:close/>
              </a:path>
            </a:pathLst>
          </a:custGeom>
          <a:solidFill>
            <a:schemeClr val="tx1">
              <a:lumMod val="20000"/>
              <a:lumOff val="80000"/>
            </a:schemeClr>
          </a:solidFill>
        </p:spPr>
        <p:txBody>
          <a:bodyPr wrap="square">
            <a:noAutofit/>
          </a:bodyPr>
          <a:lstStyle/>
          <a:p>
            <a:endParaRPr lang="en-US"/>
          </a:p>
        </p:txBody>
      </p:sp>
      <p:sp>
        <p:nvSpPr>
          <p:cNvPr id="31" name="Picture Placeholder 30"/>
          <p:cNvSpPr>
            <a:spLocks noGrp="1"/>
          </p:cNvSpPr>
          <p:nvPr>
            <p:ph type="pic" sz="quarter" idx="15"/>
          </p:nvPr>
        </p:nvSpPr>
        <p:spPr>
          <a:xfrm>
            <a:off x="4846320" y="4605251"/>
            <a:ext cx="2704407" cy="2252750"/>
          </a:xfrm>
          <a:custGeom>
            <a:avLst/>
            <a:gdLst>
              <a:gd name="connsiteX0" fmla="*/ 0 w 2704407"/>
              <a:gd name="connsiteY0" fmla="*/ 0 h 2252750"/>
              <a:gd name="connsiteX1" fmla="*/ 2704407 w 2704407"/>
              <a:gd name="connsiteY1" fmla="*/ 0 h 2252750"/>
              <a:gd name="connsiteX2" fmla="*/ 2704407 w 2704407"/>
              <a:gd name="connsiteY2" fmla="*/ 2252750 h 2252750"/>
              <a:gd name="connsiteX3" fmla="*/ 0 w 2704407"/>
              <a:gd name="connsiteY3" fmla="*/ 2252750 h 2252750"/>
            </a:gdLst>
            <a:ahLst/>
            <a:cxnLst>
              <a:cxn ang="0">
                <a:pos x="connsiteX0" y="connsiteY0"/>
              </a:cxn>
              <a:cxn ang="0">
                <a:pos x="connsiteX1" y="connsiteY1"/>
              </a:cxn>
              <a:cxn ang="0">
                <a:pos x="connsiteX2" y="connsiteY2"/>
              </a:cxn>
              <a:cxn ang="0">
                <a:pos x="connsiteX3" y="connsiteY3"/>
              </a:cxn>
            </a:cxnLst>
            <a:rect l="l" t="t" r="r" b="b"/>
            <a:pathLst>
              <a:path w="2704407" h="2252750">
                <a:moveTo>
                  <a:pt x="0" y="0"/>
                </a:moveTo>
                <a:lnTo>
                  <a:pt x="2704407" y="0"/>
                </a:lnTo>
                <a:lnTo>
                  <a:pt x="2704407" y="2252750"/>
                </a:lnTo>
                <a:lnTo>
                  <a:pt x="0" y="225275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92595878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ortfolio_02">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702531" y="2310938"/>
            <a:ext cx="2701636" cy="2294312"/>
          </a:xfrm>
          <a:custGeom>
            <a:avLst/>
            <a:gdLst>
              <a:gd name="connsiteX0" fmla="*/ 0 w 2701636"/>
              <a:gd name="connsiteY0" fmla="*/ 0 h 2294312"/>
              <a:gd name="connsiteX1" fmla="*/ 2701636 w 2701636"/>
              <a:gd name="connsiteY1" fmla="*/ 0 h 2294312"/>
              <a:gd name="connsiteX2" fmla="*/ 2701636 w 2701636"/>
              <a:gd name="connsiteY2" fmla="*/ 2294312 h 2294312"/>
              <a:gd name="connsiteX3" fmla="*/ 0 w 2701636"/>
              <a:gd name="connsiteY3" fmla="*/ 2294312 h 2294312"/>
            </a:gdLst>
            <a:ahLst/>
            <a:cxnLst>
              <a:cxn ang="0">
                <a:pos x="connsiteX0" y="connsiteY0"/>
              </a:cxn>
              <a:cxn ang="0">
                <a:pos x="connsiteX1" y="connsiteY1"/>
              </a:cxn>
              <a:cxn ang="0">
                <a:pos x="connsiteX2" y="connsiteY2"/>
              </a:cxn>
              <a:cxn ang="0">
                <a:pos x="connsiteX3" y="connsiteY3"/>
              </a:cxn>
            </a:cxnLst>
            <a:rect l="l" t="t" r="r" b="b"/>
            <a:pathLst>
              <a:path w="2701636" h="2294312">
                <a:moveTo>
                  <a:pt x="0" y="0"/>
                </a:moveTo>
                <a:lnTo>
                  <a:pt x="2701636" y="0"/>
                </a:lnTo>
                <a:lnTo>
                  <a:pt x="2701636" y="2294312"/>
                </a:lnTo>
                <a:lnTo>
                  <a:pt x="0" y="2294312"/>
                </a:lnTo>
                <a:close/>
              </a:path>
            </a:pathLst>
          </a:custGeom>
          <a:solidFill>
            <a:schemeClr val="tx1">
              <a:lumMod val="20000"/>
              <a:lumOff val="80000"/>
            </a:schemeClr>
          </a:solidFill>
        </p:spPr>
        <p:txBody>
          <a:bodyPr wrap="square">
            <a:noAutofit/>
          </a:bodyPr>
          <a:lstStyle/>
          <a:p>
            <a:endParaRPr lang="en-US"/>
          </a:p>
        </p:txBody>
      </p:sp>
      <p:sp>
        <p:nvSpPr>
          <p:cNvPr id="21" name="Picture Placeholder 20"/>
          <p:cNvSpPr>
            <a:spLocks noGrp="1"/>
          </p:cNvSpPr>
          <p:nvPr>
            <p:ph type="pic" sz="quarter" idx="11"/>
          </p:nvPr>
        </p:nvSpPr>
        <p:spPr>
          <a:xfrm>
            <a:off x="8404167" y="0"/>
            <a:ext cx="2701636" cy="2310938"/>
          </a:xfrm>
          <a:custGeom>
            <a:avLst/>
            <a:gdLst>
              <a:gd name="connsiteX0" fmla="*/ 0 w 2701636"/>
              <a:gd name="connsiteY0" fmla="*/ 0 h 2310938"/>
              <a:gd name="connsiteX1" fmla="*/ 2701636 w 2701636"/>
              <a:gd name="connsiteY1" fmla="*/ 0 h 2310938"/>
              <a:gd name="connsiteX2" fmla="*/ 2701636 w 2701636"/>
              <a:gd name="connsiteY2" fmla="*/ 2310938 h 2310938"/>
              <a:gd name="connsiteX3" fmla="*/ 0 w 2701636"/>
              <a:gd name="connsiteY3" fmla="*/ 2310938 h 2310938"/>
            </a:gdLst>
            <a:ahLst/>
            <a:cxnLst>
              <a:cxn ang="0">
                <a:pos x="connsiteX0" y="connsiteY0"/>
              </a:cxn>
              <a:cxn ang="0">
                <a:pos x="connsiteX1" y="connsiteY1"/>
              </a:cxn>
              <a:cxn ang="0">
                <a:pos x="connsiteX2" y="connsiteY2"/>
              </a:cxn>
              <a:cxn ang="0">
                <a:pos x="connsiteX3" y="connsiteY3"/>
              </a:cxn>
            </a:cxnLst>
            <a:rect l="l" t="t" r="r" b="b"/>
            <a:pathLst>
              <a:path w="2701636" h="2310938">
                <a:moveTo>
                  <a:pt x="0" y="0"/>
                </a:moveTo>
                <a:lnTo>
                  <a:pt x="2701636" y="0"/>
                </a:lnTo>
                <a:lnTo>
                  <a:pt x="2701636" y="2310938"/>
                </a:lnTo>
                <a:lnTo>
                  <a:pt x="0" y="2310938"/>
                </a:lnTo>
                <a:close/>
              </a:path>
            </a:pathLst>
          </a:custGeom>
          <a:solidFill>
            <a:schemeClr val="tx1">
              <a:lumMod val="20000"/>
              <a:lumOff val="80000"/>
            </a:schemeClr>
          </a:solidFill>
        </p:spPr>
        <p:txBody>
          <a:bodyPr wrap="square">
            <a:noAutofit/>
          </a:bodyPr>
          <a:lstStyle/>
          <a:p>
            <a:endParaRPr lang="en-US"/>
          </a:p>
        </p:txBody>
      </p:sp>
      <p:sp>
        <p:nvSpPr>
          <p:cNvPr id="24" name="Picture Placeholder 23"/>
          <p:cNvSpPr>
            <a:spLocks noGrp="1"/>
          </p:cNvSpPr>
          <p:nvPr>
            <p:ph type="pic" sz="quarter" idx="12"/>
          </p:nvPr>
        </p:nvSpPr>
        <p:spPr>
          <a:xfrm>
            <a:off x="8404167" y="4605251"/>
            <a:ext cx="2701636" cy="2252749"/>
          </a:xfrm>
          <a:custGeom>
            <a:avLst/>
            <a:gdLst>
              <a:gd name="connsiteX0" fmla="*/ 0 w 2701636"/>
              <a:gd name="connsiteY0" fmla="*/ 0 h 2252749"/>
              <a:gd name="connsiteX1" fmla="*/ 2701636 w 2701636"/>
              <a:gd name="connsiteY1" fmla="*/ 0 h 2252749"/>
              <a:gd name="connsiteX2" fmla="*/ 2701636 w 2701636"/>
              <a:gd name="connsiteY2" fmla="*/ 2252749 h 2252749"/>
              <a:gd name="connsiteX3" fmla="*/ 0 w 2701636"/>
              <a:gd name="connsiteY3" fmla="*/ 2252749 h 2252749"/>
            </a:gdLst>
            <a:ahLst/>
            <a:cxnLst>
              <a:cxn ang="0">
                <a:pos x="connsiteX0" y="connsiteY0"/>
              </a:cxn>
              <a:cxn ang="0">
                <a:pos x="connsiteX1" y="connsiteY1"/>
              </a:cxn>
              <a:cxn ang="0">
                <a:pos x="connsiteX2" y="connsiteY2"/>
              </a:cxn>
              <a:cxn ang="0">
                <a:pos x="connsiteX3" y="connsiteY3"/>
              </a:cxn>
            </a:cxnLst>
            <a:rect l="l" t="t" r="r" b="b"/>
            <a:pathLst>
              <a:path w="2701636" h="2252749">
                <a:moveTo>
                  <a:pt x="0" y="0"/>
                </a:moveTo>
                <a:lnTo>
                  <a:pt x="2701636" y="0"/>
                </a:lnTo>
                <a:lnTo>
                  <a:pt x="2701636" y="2252749"/>
                </a:lnTo>
                <a:lnTo>
                  <a:pt x="0" y="225274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51722458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423258-5F3F-494F-801D-058BBD85885B}" type="datetimeFigureOut">
              <a:rPr lang="en-GB" smtClean="0"/>
              <a:t>08/08/2021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CBC7E2-BBB4-49F0-9D53-2C86634E726E}" type="slidenum">
              <a:rPr lang="en-GB" smtClean="0"/>
              <a:t>‹#›</a:t>
            </a:fld>
            <a:endParaRPr lang="en-GB"/>
          </a:p>
        </p:txBody>
      </p:sp>
    </p:spTree>
    <p:extLst>
      <p:ext uri="{BB962C8B-B14F-4D97-AF65-F5344CB8AC3E}">
        <p14:creationId xmlns:p14="http://schemas.microsoft.com/office/powerpoint/2010/main" val="5350918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ortfolio_03">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271378" y="914400"/>
            <a:ext cx="2827267" cy="2521986"/>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8" name="Picture Placeholder 7"/>
          <p:cNvSpPr>
            <a:spLocks noGrp="1"/>
          </p:cNvSpPr>
          <p:nvPr>
            <p:ph type="pic" sz="quarter" idx="11"/>
          </p:nvPr>
        </p:nvSpPr>
        <p:spPr>
          <a:xfrm>
            <a:off x="6095394" y="914998"/>
            <a:ext cx="5492548" cy="2521389"/>
          </a:xfrm>
          <a:custGeom>
            <a:avLst/>
            <a:gdLst>
              <a:gd name="connsiteX0" fmla="*/ 0 w 5334606"/>
              <a:gd name="connsiteY0" fmla="*/ 0 h 2521389"/>
              <a:gd name="connsiteX1" fmla="*/ 5334606 w 5334606"/>
              <a:gd name="connsiteY1" fmla="*/ 0 h 2521389"/>
              <a:gd name="connsiteX2" fmla="*/ 5334606 w 5334606"/>
              <a:gd name="connsiteY2" fmla="*/ 2521389 h 2521389"/>
              <a:gd name="connsiteX3" fmla="*/ 0 w 5334606"/>
              <a:gd name="connsiteY3" fmla="*/ 2521389 h 2521389"/>
            </a:gdLst>
            <a:ahLst/>
            <a:cxnLst>
              <a:cxn ang="0">
                <a:pos x="connsiteX0" y="connsiteY0"/>
              </a:cxn>
              <a:cxn ang="0">
                <a:pos x="connsiteX1" y="connsiteY1"/>
              </a:cxn>
              <a:cxn ang="0">
                <a:pos x="connsiteX2" y="connsiteY2"/>
              </a:cxn>
              <a:cxn ang="0">
                <a:pos x="connsiteX3" y="connsiteY3"/>
              </a:cxn>
            </a:cxnLst>
            <a:rect l="l" t="t" r="r" b="b"/>
            <a:pathLst>
              <a:path w="5334606" h="2521389">
                <a:moveTo>
                  <a:pt x="0" y="0"/>
                </a:moveTo>
                <a:lnTo>
                  <a:pt x="5334606" y="0"/>
                </a:lnTo>
                <a:lnTo>
                  <a:pt x="5334606" y="2521389"/>
                </a:lnTo>
                <a:lnTo>
                  <a:pt x="0" y="2521389"/>
                </a:lnTo>
                <a:close/>
              </a:path>
            </a:pathLst>
          </a:custGeom>
          <a:solidFill>
            <a:schemeClr val="tx1">
              <a:lumMod val="20000"/>
              <a:lumOff val="80000"/>
            </a:schemeClr>
          </a:solidFill>
        </p:spPr>
        <p:txBody>
          <a:bodyPr wrap="square">
            <a:noAutofit/>
          </a:bodyPr>
          <a:lstStyle/>
          <a:p>
            <a:endParaRPr lang="en-US"/>
          </a:p>
        </p:txBody>
      </p:sp>
      <p:sp>
        <p:nvSpPr>
          <p:cNvPr id="9" name="Picture Placeholder 8"/>
          <p:cNvSpPr>
            <a:spLocks noGrp="1"/>
          </p:cNvSpPr>
          <p:nvPr>
            <p:ph type="pic" sz="quarter" idx="12"/>
          </p:nvPr>
        </p:nvSpPr>
        <p:spPr>
          <a:xfrm>
            <a:off x="3271378" y="3431812"/>
            <a:ext cx="2827268" cy="2540011"/>
          </a:xfrm>
          <a:custGeom>
            <a:avLst/>
            <a:gdLst>
              <a:gd name="connsiteX0" fmla="*/ 0 w 2819401"/>
              <a:gd name="connsiteY0" fmla="*/ 0 h 2540011"/>
              <a:gd name="connsiteX1" fmla="*/ 2819401 w 2819401"/>
              <a:gd name="connsiteY1" fmla="*/ 0 h 2540011"/>
              <a:gd name="connsiteX2" fmla="*/ 2819401 w 2819401"/>
              <a:gd name="connsiteY2" fmla="*/ 2540011 h 2540011"/>
              <a:gd name="connsiteX3" fmla="*/ 0 w 2819401"/>
              <a:gd name="connsiteY3" fmla="*/ 2540011 h 2540011"/>
            </a:gdLst>
            <a:ahLst/>
            <a:cxnLst>
              <a:cxn ang="0">
                <a:pos x="connsiteX0" y="connsiteY0"/>
              </a:cxn>
              <a:cxn ang="0">
                <a:pos x="connsiteX1" y="connsiteY1"/>
              </a:cxn>
              <a:cxn ang="0">
                <a:pos x="connsiteX2" y="connsiteY2"/>
              </a:cxn>
              <a:cxn ang="0">
                <a:pos x="connsiteX3" y="connsiteY3"/>
              </a:cxn>
            </a:cxnLst>
            <a:rect l="l" t="t" r="r" b="b"/>
            <a:pathLst>
              <a:path w="2819401" h="2540011">
                <a:moveTo>
                  <a:pt x="0" y="0"/>
                </a:moveTo>
                <a:lnTo>
                  <a:pt x="2819401" y="0"/>
                </a:lnTo>
                <a:lnTo>
                  <a:pt x="2819401" y="2540011"/>
                </a:lnTo>
                <a:lnTo>
                  <a:pt x="0" y="2540011"/>
                </a:lnTo>
                <a:close/>
              </a:path>
            </a:pathLst>
          </a:custGeom>
          <a:solidFill>
            <a:schemeClr val="tx1">
              <a:lumMod val="20000"/>
              <a:lumOff val="80000"/>
            </a:schemeClr>
          </a:solidFill>
        </p:spPr>
        <p:txBody>
          <a:bodyPr wrap="square">
            <a:noAutofit/>
          </a:bodyPr>
          <a:lstStyle/>
          <a:p>
            <a:endParaRPr lang="en-US"/>
          </a:p>
        </p:txBody>
      </p:sp>
      <p:sp>
        <p:nvSpPr>
          <p:cNvPr id="10" name="Picture Placeholder 9"/>
          <p:cNvSpPr>
            <a:spLocks noGrp="1"/>
          </p:cNvSpPr>
          <p:nvPr>
            <p:ph type="pic" sz="quarter" idx="13"/>
          </p:nvPr>
        </p:nvSpPr>
        <p:spPr>
          <a:xfrm>
            <a:off x="6095394" y="3431814"/>
            <a:ext cx="2827266" cy="2540009"/>
          </a:xfrm>
          <a:custGeom>
            <a:avLst/>
            <a:gdLst>
              <a:gd name="connsiteX0" fmla="*/ 0 w 2819401"/>
              <a:gd name="connsiteY0" fmla="*/ 0 h 2540009"/>
              <a:gd name="connsiteX1" fmla="*/ 2819401 w 2819401"/>
              <a:gd name="connsiteY1" fmla="*/ 0 h 2540009"/>
              <a:gd name="connsiteX2" fmla="*/ 2819401 w 2819401"/>
              <a:gd name="connsiteY2" fmla="*/ 2540009 h 2540009"/>
              <a:gd name="connsiteX3" fmla="*/ 0 w 2819401"/>
              <a:gd name="connsiteY3" fmla="*/ 2540009 h 2540009"/>
            </a:gdLst>
            <a:ahLst/>
            <a:cxnLst>
              <a:cxn ang="0">
                <a:pos x="connsiteX0" y="connsiteY0"/>
              </a:cxn>
              <a:cxn ang="0">
                <a:pos x="connsiteX1" y="connsiteY1"/>
              </a:cxn>
              <a:cxn ang="0">
                <a:pos x="connsiteX2" y="connsiteY2"/>
              </a:cxn>
              <a:cxn ang="0">
                <a:pos x="connsiteX3" y="connsiteY3"/>
              </a:cxn>
            </a:cxnLst>
            <a:rect l="l" t="t" r="r" b="b"/>
            <a:pathLst>
              <a:path w="2819401" h="2540009">
                <a:moveTo>
                  <a:pt x="0" y="0"/>
                </a:moveTo>
                <a:lnTo>
                  <a:pt x="2819401" y="0"/>
                </a:lnTo>
                <a:lnTo>
                  <a:pt x="2819401" y="2540009"/>
                </a:lnTo>
                <a:lnTo>
                  <a:pt x="0" y="2540009"/>
                </a:lnTo>
                <a:close/>
              </a:path>
            </a:pathLst>
          </a:custGeom>
          <a:solidFill>
            <a:schemeClr val="tx1">
              <a:lumMod val="20000"/>
              <a:lumOff val="80000"/>
            </a:schemeClr>
          </a:solidFill>
        </p:spPr>
        <p:txBody>
          <a:bodyPr wrap="square">
            <a:noAutofit/>
          </a:bodyPr>
          <a:lstStyle/>
          <a:p>
            <a:endParaRPr lang="en-US"/>
          </a:p>
        </p:txBody>
      </p:sp>
      <p:sp>
        <p:nvSpPr>
          <p:cNvPr id="11" name="Picture Placeholder 10"/>
          <p:cNvSpPr>
            <a:spLocks noGrp="1"/>
          </p:cNvSpPr>
          <p:nvPr>
            <p:ph type="pic" sz="quarter" idx="14"/>
          </p:nvPr>
        </p:nvSpPr>
        <p:spPr>
          <a:xfrm>
            <a:off x="1" y="914400"/>
            <a:ext cx="3271378" cy="2521987"/>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12" name="Picture Placeholder 11"/>
          <p:cNvSpPr>
            <a:spLocks noGrp="1"/>
          </p:cNvSpPr>
          <p:nvPr>
            <p:ph type="pic" sz="quarter" idx="15"/>
          </p:nvPr>
        </p:nvSpPr>
        <p:spPr>
          <a:xfrm>
            <a:off x="0" y="3428998"/>
            <a:ext cx="1659156" cy="2542824"/>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13" name="Picture Placeholder 12"/>
          <p:cNvSpPr>
            <a:spLocks noGrp="1"/>
          </p:cNvSpPr>
          <p:nvPr>
            <p:ph type="pic" sz="quarter" idx="16"/>
          </p:nvPr>
        </p:nvSpPr>
        <p:spPr>
          <a:xfrm>
            <a:off x="1659156" y="3432284"/>
            <a:ext cx="1612222" cy="2539538"/>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14" name="Picture Placeholder 13"/>
          <p:cNvSpPr>
            <a:spLocks noGrp="1"/>
          </p:cNvSpPr>
          <p:nvPr>
            <p:ph type="pic" sz="quarter" idx="17"/>
          </p:nvPr>
        </p:nvSpPr>
        <p:spPr>
          <a:xfrm>
            <a:off x="8922660" y="3436386"/>
            <a:ext cx="2665282" cy="2535436"/>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51167215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ortfolio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279244" y="914401"/>
            <a:ext cx="2819401" cy="2514599"/>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8" name="Picture Placeholder 7"/>
          <p:cNvSpPr>
            <a:spLocks noGrp="1"/>
          </p:cNvSpPr>
          <p:nvPr>
            <p:ph type="pic" sz="quarter" idx="11"/>
          </p:nvPr>
        </p:nvSpPr>
        <p:spPr>
          <a:xfrm>
            <a:off x="6095394" y="914998"/>
            <a:ext cx="5334606" cy="5056825"/>
          </a:xfrm>
          <a:custGeom>
            <a:avLst/>
            <a:gdLst>
              <a:gd name="connsiteX0" fmla="*/ 0 w 5334606"/>
              <a:gd name="connsiteY0" fmla="*/ 0 h 5056825"/>
              <a:gd name="connsiteX1" fmla="*/ 5334606 w 5334606"/>
              <a:gd name="connsiteY1" fmla="*/ 0 h 5056825"/>
              <a:gd name="connsiteX2" fmla="*/ 5334606 w 5334606"/>
              <a:gd name="connsiteY2" fmla="*/ 5056825 h 5056825"/>
              <a:gd name="connsiteX3" fmla="*/ 0 w 5334606"/>
              <a:gd name="connsiteY3" fmla="*/ 5056825 h 5056825"/>
            </a:gdLst>
            <a:ahLst/>
            <a:cxnLst>
              <a:cxn ang="0">
                <a:pos x="connsiteX0" y="connsiteY0"/>
              </a:cxn>
              <a:cxn ang="0">
                <a:pos x="connsiteX1" y="connsiteY1"/>
              </a:cxn>
              <a:cxn ang="0">
                <a:pos x="connsiteX2" y="connsiteY2"/>
              </a:cxn>
              <a:cxn ang="0">
                <a:pos x="connsiteX3" y="connsiteY3"/>
              </a:cxn>
            </a:cxnLst>
            <a:rect l="l" t="t" r="r" b="b"/>
            <a:pathLst>
              <a:path w="5334606" h="5056825">
                <a:moveTo>
                  <a:pt x="0" y="0"/>
                </a:moveTo>
                <a:lnTo>
                  <a:pt x="5334606" y="0"/>
                </a:lnTo>
                <a:lnTo>
                  <a:pt x="5334606" y="5056825"/>
                </a:lnTo>
                <a:lnTo>
                  <a:pt x="0" y="5056825"/>
                </a:lnTo>
                <a:close/>
              </a:path>
            </a:pathLst>
          </a:custGeom>
          <a:solidFill>
            <a:schemeClr val="tx1">
              <a:lumMod val="20000"/>
              <a:lumOff val="80000"/>
            </a:schemeClr>
          </a:solidFill>
        </p:spPr>
        <p:txBody>
          <a:bodyPr wrap="square">
            <a:noAutofit/>
          </a:bodyPr>
          <a:lstStyle/>
          <a:p>
            <a:endParaRPr lang="en-US"/>
          </a:p>
        </p:txBody>
      </p:sp>
      <p:sp>
        <p:nvSpPr>
          <p:cNvPr id="9" name="Picture Placeholder 8"/>
          <p:cNvSpPr>
            <a:spLocks noGrp="1"/>
          </p:cNvSpPr>
          <p:nvPr>
            <p:ph type="pic" sz="quarter" idx="12"/>
          </p:nvPr>
        </p:nvSpPr>
        <p:spPr>
          <a:xfrm>
            <a:off x="3279244" y="3429000"/>
            <a:ext cx="2819401" cy="2542823"/>
          </a:xfrm>
          <a:custGeom>
            <a:avLst/>
            <a:gdLst>
              <a:gd name="connsiteX0" fmla="*/ 0 w 2819401"/>
              <a:gd name="connsiteY0" fmla="*/ 0 h 2542823"/>
              <a:gd name="connsiteX1" fmla="*/ 2819401 w 2819401"/>
              <a:gd name="connsiteY1" fmla="*/ 0 h 2542823"/>
              <a:gd name="connsiteX2" fmla="*/ 2819401 w 2819401"/>
              <a:gd name="connsiteY2" fmla="*/ 2542823 h 2542823"/>
              <a:gd name="connsiteX3" fmla="*/ 0 w 2819401"/>
              <a:gd name="connsiteY3" fmla="*/ 2542823 h 2542823"/>
            </a:gdLst>
            <a:ahLst/>
            <a:cxnLst>
              <a:cxn ang="0">
                <a:pos x="connsiteX0" y="connsiteY0"/>
              </a:cxn>
              <a:cxn ang="0">
                <a:pos x="connsiteX1" y="connsiteY1"/>
              </a:cxn>
              <a:cxn ang="0">
                <a:pos x="connsiteX2" y="connsiteY2"/>
              </a:cxn>
              <a:cxn ang="0">
                <a:pos x="connsiteX3" y="connsiteY3"/>
              </a:cxn>
            </a:cxnLst>
            <a:rect l="l" t="t" r="r" b="b"/>
            <a:pathLst>
              <a:path w="2819401" h="2542823">
                <a:moveTo>
                  <a:pt x="0" y="0"/>
                </a:moveTo>
                <a:lnTo>
                  <a:pt x="2819401" y="0"/>
                </a:lnTo>
                <a:lnTo>
                  <a:pt x="2819401" y="2542823"/>
                </a:lnTo>
                <a:lnTo>
                  <a:pt x="0" y="2542823"/>
                </a:lnTo>
                <a:close/>
              </a:path>
            </a:pathLst>
          </a:custGeom>
          <a:solidFill>
            <a:schemeClr val="tx1">
              <a:lumMod val="20000"/>
              <a:lumOff val="80000"/>
            </a:schemeClr>
          </a:solidFill>
        </p:spPr>
        <p:txBody>
          <a:bodyPr wrap="square">
            <a:noAutofit/>
          </a:bodyPr>
          <a:lstStyle/>
          <a:p>
            <a:endParaRPr lang="en-US"/>
          </a:p>
        </p:txBody>
      </p:sp>
      <p:sp>
        <p:nvSpPr>
          <p:cNvPr id="10" name="Picture Placeholder 9"/>
          <p:cNvSpPr>
            <a:spLocks noGrp="1"/>
          </p:cNvSpPr>
          <p:nvPr>
            <p:ph type="pic" sz="quarter" idx="13"/>
          </p:nvPr>
        </p:nvSpPr>
        <p:spPr>
          <a:xfrm>
            <a:off x="611942" y="914998"/>
            <a:ext cx="2667303" cy="5056825"/>
          </a:xfrm>
          <a:custGeom>
            <a:avLst/>
            <a:gdLst>
              <a:gd name="connsiteX0" fmla="*/ 0 w 5334606"/>
              <a:gd name="connsiteY0" fmla="*/ 0 h 5056825"/>
              <a:gd name="connsiteX1" fmla="*/ 5334606 w 5334606"/>
              <a:gd name="connsiteY1" fmla="*/ 0 h 5056825"/>
              <a:gd name="connsiteX2" fmla="*/ 5334606 w 5334606"/>
              <a:gd name="connsiteY2" fmla="*/ 5056825 h 5056825"/>
              <a:gd name="connsiteX3" fmla="*/ 0 w 5334606"/>
              <a:gd name="connsiteY3" fmla="*/ 5056825 h 5056825"/>
            </a:gdLst>
            <a:ahLst/>
            <a:cxnLst>
              <a:cxn ang="0">
                <a:pos x="connsiteX0" y="connsiteY0"/>
              </a:cxn>
              <a:cxn ang="0">
                <a:pos x="connsiteX1" y="connsiteY1"/>
              </a:cxn>
              <a:cxn ang="0">
                <a:pos x="connsiteX2" y="connsiteY2"/>
              </a:cxn>
              <a:cxn ang="0">
                <a:pos x="connsiteX3" y="connsiteY3"/>
              </a:cxn>
            </a:cxnLst>
            <a:rect l="l" t="t" r="r" b="b"/>
            <a:pathLst>
              <a:path w="5334606" h="5056825">
                <a:moveTo>
                  <a:pt x="0" y="0"/>
                </a:moveTo>
                <a:lnTo>
                  <a:pt x="5334606" y="0"/>
                </a:lnTo>
                <a:lnTo>
                  <a:pt x="5334606" y="5056825"/>
                </a:lnTo>
                <a:lnTo>
                  <a:pt x="0" y="5056825"/>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76977200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Happy_customers">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1886868" y="2607539"/>
            <a:ext cx="826012" cy="825270"/>
          </a:xfrm>
          <a:custGeom>
            <a:avLst/>
            <a:gdLst>
              <a:gd name="connsiteX0" fmla="*/ 413006 w 826012"/>
              <a:gd name="connsiteY0" fmla="*/ 0 h 825270"/>
              <a:gd name="connsiteX1" fmla="*/ 826012 w 826012"/>
              <a:gd name="connsiteY1" fmla="*/ 412635 h 825270"/>
              <a:gd name="connsiteX2" fmla="*/ 413006 w 826012"/>
              <a:gd name="connsiteY2" fmla="*/ 825270 h 825270"/>
              <a:gd name="connsiteX3" fmla="*/ 0 w 826012"/>
              <a:gd name="connsiteY3" fmla="*/ 412635 h 825270"/>
              <a:gd name="connsiteX4" fmla="*/ 413006 w 826012"/>
              <a:gd name="connsiteY4" fmla="*/ 0 h 82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012" h="825270">
                <a:moveTo>
                  <a:pt x="413006" y="0"/>
                </a:moveTo>
                <a:cubicBezTo>
                  <a:pt x="641103" y="0"/>
                  <a:pt x="826012" y="184743"/>
                  <a:pt x="826012" y="412635"/>
                </a:cubicBezTo>
                <a:cubicBezTo>
                  <a:pt x="826012" y="640527"/>
                  <a:pt x="641103" y="825270"/>
                  <a:pt x="413006" y="825270"/>
                </a:cubicBezTo>
                <a:cubicBezTo>
                  <a:pt x="184909" y="825270"/>
                  <a:pt x="0" y="640527"/>
                  <a:pt x="0" y="412635"/>
                </a:cubicBezTo>
                <a:cubicBezTo>
                  <a:pt x="0" y="184743"/>
                  <a:pt x="184909" y="0"/>
                  <a:pt x="413006" y="0"/>
                </a:cubicBezTo>
                <a:close/>
              </a:path>
            </a:pathLst>
          </a:custGeom>
          <a:solidFill>
            <a:schemeClr val="tx1">
              <a:lumMod val="20000"/>
              <a:lumOff val="80000"/>
            </a:schemeClr>
          </a:solidFill>
        </p:spPr>
        <p:txBody>
          <a:bodyPr wrap="square">
            <a:noAutofit/>
          </a:bodyPr>
          <a:lstStyle/>
          <a:p>
            <a:endParaRPr lang="en-US"/>
          </a:p>
        </p:txBody>
      </p:sp>
      <p:sp>
        <p:nvSpPr>
          <p:cNvPr id="24" name="Picture Placeholder 23"/>
          <p:cNvSpPr>
            <a:spLocks noGrp="1"/>
          </p:cNvSpPr>
          <p:nvPr>
            <p:ph type="pic" sz="quarter" idx="11"/>
          </p:nvPr>
        </p:nvSpPr>
        <p:spPr>
          <a:xfrm>
            <a:off x="4413556" y="2607539"/>
            <a:ext cx="826012" cy="825270"/>
          </a:xfrm>
          <a:custGeom>
            <a:avLst/>
            <a:gdLst>
              <a:gd name="connsiteX0" fmla="*/ 413006 w 826012"/>
              <a:gd name="connsiteY0" fmla="*/ 0 h 825270"/>
              <a:gd name="connsiteX1" fmla="*/ 826012 w 826012"/>
              <a:gd name="connsiteY1" fmla="*/ 412635 h 825270"/>
              <a:gd name="connsiteX2" fmla="*/ 413006 w 826012"/>
              <a:gd name="connsiteY2" fmla="*/ 825270 h 825270"/>
              <a:gd name="connsiteX3" fmla="*/ 0 w 826012"/>
              <a:gd name="connsiteY3" fmla="*/ 412635 h 825270"/>
              <a:gd name="connsiteX4" fmla="*/ 413006 w 826012"/>
              <a:gd name="connsiteY4" fmla="*/ 0 h 82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012" h="825270">
                <a:moveTo>
                  <a:pt x="413006" y="0"/>
                </a:moveTo>
                <a:cubicBezTo>
                  <a:pt x="641103" y="0"/>
                  <a:pt x="826012" y="184743"/>
                  <a:pt x="826012" y="412635"/>
                </a:cubicBezTo>
                <a:cubicBezTo>
                  <a:pt x="826012" y="640527"/>
                  <a:pt x="641103" y="825270"/>
                  <a:pt x="413006" y="825270"/>
                </a:cubicBezTo>
                <a:cubicBezTo>
                  <a:pt x="184909" y="825270"/>
                  <a:pt x="0" y="640527"/>
                  <a:pt x="0" y="412635"/>
                </a:cubicBezTo>
                <a:cubicBezTo>
                  <a:pt x="0" y="184743"/>
                  <a:pt x="184909" y="0"/>
                  <a:pt x="413006" y="0"/>
                </a:cubicBezTo>
                <a:close/>
              </a:path>
            </a:pathLst>
          </a:custGeom>
          <a:solidFill>
            <a:schemeClr val="tx1">
              <a:lumMod val="20000"/>
              <a:lumOff val="80000"/>
            </a:schemeClr>
          </a:solidFill>
        </p:spPr>
        <p:txBody>
          <a:bodyPr wrap="square">
            <a:noAutofit/>
          </a:bodyPr>
          <a:lstStyle/>
          <a:p>
            <a:endParaRPr lang="en-US"/>
          </a:p>
        </p:txBody>
      </p:sp>
      <p:sp>
        <p:nvSpPr>
          <p:cNvPr id="26" name="Picture Placeholder 25"/>
          <p:cNvSpPr>
            <a:spLocks noGrp="1"/>
          </p:cNvSpPr>
          <p:nvPr>
            <p:ph type="pic" sz="quarter" idx="12"/>
          </p:nvPr>
        </p:nvSpPr>
        <p:spPr>
          <a:xfrm>
            <a:off x="6928812" y="2607539"/>
            <a:ext cx="826013" cy="825270"/>
          </a:xfrm>
          <a:custGeom>
            <a:avLst/>
            <a:gdLst>
              <a:gd name="connsiteX0" fmla="*/ 413006 w 826013"/>
              <a:gd name="connsiteY0" fmla="*/ 0 h 825270"/>
              <a:gd name="connsiteX1" fmla="*/ 413007 w 826013"/>
              <a:gd name="connsiteY1" fmla="*/ 0 h 825270"/>
              <a:gd name="connsiteX2" fmla="*/ 826013 w 826013"/>
              <a:gd name="connsiteY2" fmla="*/ 412635 h 825270"/>
              <a:gd name="connsiteX3" fmla="*/ 413007 w 826013"/>
              <a:gd name="connsiteY3" fmla="*/ 825270 h 825270"/>
              <a:gd name="connsiteX4" fmla="*/ 413006 w 826013"/>
              <a:gd name="connsiteY4" fmla="*/ 825270 h 825270"/>
              <a:gd name="connsiteX5" fmla="*/ 0 w 826013"/>
              <a:gd name="connsiteY5" fmla="*/ 412635 h 825270"/>
              <a:gd name="connsiteX6" fmla="*/ 413006 w 826013"/>
              <a:gd name="connsiteY6" fmla="*/ 0 h 82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13" h="825270">
                <a:moveTo>
                  <a:pt x="413006" y="0"/>
                </a:moveTo>
                <a:lnTo>
                  <a:pt x="413007" y="0"/>
                </a:lnTo>
                <a:cubicBezTo>
                  <a:pt x="641104" y="0"/>
                  <a:pt x="826013" y="184743"/>
                  <a:pt x="826013" y="412635"/>
                </a:cubicBezTo>
                <a:cubicBezTo>
                  <a:pt x="826013" y="640527"/>
                  <a:pt x="641104" y="825270"/>
                  <a:pt x="413007" y="825270"/>
                </a:cubicBezTo>
                <a:lnTo>
                  <a:pt x="413006" y="825270"/>
                </a:lnTo>
                <a:cubicBezTo>
                  <a:pt x="184909" y="825270"/>
                  <a:pt x="0" y="640527"/>
                  <a:pt x="0" y="412635"/>
                </a:cubicBezTo>
                <a:cubicBezTo>
                  <a:pt x="0" y="184743"/>
                  <a:pt x="184909" y="0"/>
                  <a:pt x="413006" y="0"/>
                </a:cubicBezTo>
                <a:close/>
              </a:path>
            </a:pathLst>
          </a:custGeom>
          <a:solidFill>
            <a:schemeClr val="tx1">
              <a:lumMod val="20000"/>
              <a:lumOff val="80000"/>
            </a:schemeClr>
          </a:solidFill>
        </p:spPr>
        <p:txBody>
          <a:bodyPr wrap="square">
            <a:noAutofit/>
          </a:bodyPr>
          <a:lstStyle/>
          <a:p>
            <a:endParaRPr lang="en-US"/>
          </a:p>
        </p:txBody>
      </p:sp>
      <p:sp>
        <p:nvSpPr>
          <p:cNvPr id="29" name="Picture Placeholder 28"/>
          <p:cNvSpPr>
            <a:spLocks noGrp="1"/>
          </p:cNvSpPr>
          <p:nvPr>
            <p:ph type="pic" sz="quarter" idx="13"/>
          </p:nvPr>
        </p:nvSpPr>
        <p:spPr>
          <a:xfrm>
            <a:off x="9444067" y="2607539"/>
            <a:ext cx="826013" cy="825270"/>
          </a:xfrm>
          <a:custGeom>
            <a:avLst/>
            <a:gdLst>
              <a:gd name="connsiteX0" fmla="*/ 413006 w 826013"/>
              <a:gd name="connsiteY0" fmla="*/ 0 h 825270"/>
              <a:gd name="connsiteX1" fmla="*/ 413007 w 826013"/>
              <a:gd name="connsiteY1" fmla="*/ 0 h 825270"/>
              <a:gd name="connsiteX2" fmla="*/ 826013 w 826013"/>
              <a:gd name="connsiteY2" fmla="*/ 412635 h 825270"/>
              <a:gd name="connsiteX3" fmla="*/ 413007 w 826013"/>
              <a:gd name="connsiteY3" fmla="*/ 825270 h 825270"/>
              <a:gd name="connsiteX4" fmla="*/ 413006 w 826013"/>
              <a:gd name="connsiteY4" fmla="*/ 825270 h 825270"/>
              <a:gd name="connsiteX5" fmla="*/ 0 w 826013"/>
              <a:gd name="connsiteY5" fmla="*/ 412635 h 825270"/>
              <a:gd name="connsiteX6" fmla="*/ 413006 w 826013"/>
              <a:gd name="connsiteY6" fmla="*/ 0 h 82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13" h="825270">
                <a:moveTo>
                  <a:pt x="413006" y="0"/>
                </a:moveTo>
                <a:lnTo>
                  <a:pt x="413007" y="0"/>
                </a:lnTo>
                <a:cubicBezTo>
                  <a:pt x="641104" y="0"/>
                  <a:pt x="826013" y="184743"/>
                  <a:pt x="826013" y="412635"/>
                </a:cubicBezTo>
                <a:cubicBezTo>
                  <a:pt x="826013" y="640527"/>
                  <a:pt x="641104" y="825270"/>
                  <a:pt x="413007" y="825270"/>
                </a:cubicBezTo>
                <a:lnTo>
                  <a:pt x="413006" y="825270"/>
                </a:lnTo>
                <a:cubicBezTo>
                  <a:pt x="184909" y="825270"/>
                  <a:pt x="0" y="640527"/>
                  <a:pt x="0" y="412635"/>
                </a:cubicBezTo>
                <a:cubicBezTo>
                  <a:pt x="0" y="184743"/>
                  <a:pt x="184909" y="0"/>
                  <a:pt x="413006"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83118397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Happy_clients">
    <p:spTree>
      <p:nvGrpSpPr>
        <p:cNvPr id="1" name=""/>
        <p:cNvGrpSpPr/>
        <p:nvPr/>
      </p:nvGrpSpPr>
      <p:grpSpPr>
        <a:xfrm>
          <a:off x="0" y="0"/>
          <a:ext cx="0" cy="0"/>
          <a:chOff x="0" y="0"/>
          <a:chExt cx="0" cy="0"/>
        </a:xfrm>
      </p:grpSpPr>
      <p:sp>
        <p:nvSpPr>
          <p:cNvPr id="26" name="Shape 26"/>
          <p:cNvSpPr>
            <a:spLocks noGrp="1"/>
          </p:cNvSpPr>
          <p:nvPr>
            <p:ph type="pic" idx="13"/>
          </p:nvPr>
        </p:nvSpPr>
        <p:spPr>
          <a:xfrm>
            <a:off x="0" y="0"/>
            <a:ext cx="12192000" cy="6858000"/>
          </a:xfrm>
          <a:prstGeom prst="rect">
            <a:avLst/>
          </a:prstGeom>
          <a:solidFill>
            <a:schemeClr val="tx1">
              <a:lumMod val="20000"/>
              <a:lumOff val="80000"/>
            </a:schemeClr>
          </a:solidFill>
        </p:spPr>
        <p:txBody>
          <a:bodyPr lIns="91439" rIns="91439">
            <a:noAutofit/>
          </a:bodyPr>
          <a:lstStyle/>
          <a:p>
            <a:endParaRPr/>
          </a:p>
        </p:txBody>
      </p:sp>
      <p:sp>
        <p:nvSpPr>
          <p:cNvPr id="12" name="Picture Placeholder 6"/>
          <p:cNvSpPr>
            <a:spLocks noGrp="1"/>
          </p:cNvSpPr>
          <p:nvPr>
            <p:ph type="pic" sz="quarter" idx="14"/>
          </p:nvPr>
        </p:nvSpPr>
        <p:spPr>
          <a:xfrm>
            <a:off x="6031698" y="1066242"/>
            <a:ext cx="822960" cy="822960"/>
          </a:xfrm>
          <a:prstGeom prst="ellipse">
            <a:avLst/>
          </a:prstGeom>
          <a:solidFill>
            <a:schemeClr val="tx1">
              <a:lumMod val="40000"/>
              <a:lumOff val="60000"/>
            </a:schemeClr>
          </a:solidFill>
        </p:spPr>
        <p:txBody>
          <a:bodyPr/>
          <a:lstStyle/>
          <a:p>
            <a:endParaRPr lang="en-US"/>
          </a:p>
        </p:txBody>
      </p:sp>
      <p:sp>
        <p:nvSpPr>
          <p:cNvPr id="13" name="Picture Placeholder 6"/>
          <p:cNvSpPr>
            <a:spLocks noGrp="1"/>
          </p:cNvSpPr>
          <p:nvPr>
            <p:ph type="pic" sz="quarter" idx="15"/>
          </p:nvPr>
        </p:nvSpPr>
        <p:spPr>
          <a:xfrm>
            <a:off x="6031698" y="3657616"/>
            <a:ext cx="822960" cy="822960"/>
          </a:xfrm>
          <a:prstGeom prst="ellipse">
            <a:avLst/>
          </a:prstGeom>
          <a:solidFill>
            <a:schemeClr val="tx1">
              <a:lumMod val="40000"/>
              <a:lumOff val="60000"/>
            </a:schemeClr>
          </a:solidFill>
        </p:spPr>
        <p:txBody>
          <a:bodyPr/>
          <a:lstStyle/>
          <a:p>
            <a:endParaRPr lang="en-US"/>
          </a:p>
        </p:txBody>
      </p:sp>
      <p:sp>
        <p:nvSpPr>
          <p:cNvPr id="14" name="Picture Placeholder 6"/>
          <p:cNvSpPr>
            <a:spLocks noGrp="1"/>
          </p:cNvSpPr>
          <p:nvPr>
            <p:ph type="pic" sz="quarter" idx="16"/>
          </p:nvPr>
        </p:nvSpPr>
        <p:spPr>
          <a:xfrm>
            <a:off x="9518767" y="3657616"/>
            <a:ext cx="822960" cy="822960"/>
          </a:xfrm>
          <a:prstGeom prst="ellipse">
            <a:avLst/>
          </a:prstGeom>
          <a:solidFill>
            <a:schemeClr val="tx1">
              <a:lumMod val="40000"/>
              <a:lumOff val="60000"/>
            </a:schemeClr>
          </a:solidFill>
        </p:spPr>
        <p:txBody>
          <a:bodyPr/>
          <a:lstStyle/>
          <a:p>
            <a:endParaRPr lang="en-US"/>
          </a:p>
        </p:txBody>
      </p:sp>
      <p:sp>
        <p:nvSpPr>
          <p:cNvPr id="15" name="Picture Placeholder 6"/>
          <p:cNvSpPr>
            <a:spLocks noGrp="1"/>
          </p:cNvSpPr>
          <p:nvPr>
            <p:ph type="pic" sz="quarter" idx="17"/>
          </p:nvPr>
        </p:nvSpPr>
        <p:spPr>
          <a:xfrm>
            <a:off x="9518767" y="1066242"/>
            <a:ext cx="822960" cy="822960"/>
          </a:xfrm>
          <a:prstGeom prst="ellipse">
            <a:avLst/>
          </a:prstGeom>
          <a:solidFill>
            <a:schemeClr val="tx1">
              <a:lumMod val="40000"/>
              <a:lumOff val="60000"/>
            </a:schemeClr>
          </a:solidFill>
        </p:spPr>
        <p:txBody>
          <a:bodyPr/>
          <a:lstStyle/>
          <a:p>
            <a:endParaRPr lang="en-US"/>
          </a:p>
        </p:txBody>
      </p:sp>
    </p:spTree>
    <p:extLst>
      <p:ext uri="{BB962C8B-B14F-4D97-AF65-F5344CB8AC3E}">
        <p14:creationId xmlns:p14="http://schemas.microsoft.com/office/powerpoint/2010/main" val="370172164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ne_mockup 0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919118" y="2166929"/>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solidFill>
            <a:schemeClr val="tx1">
              <a:lumMod val="40000"/>
              <a:lumOff val="60000"/>
            </a:schemeClr>
          </a:solidFill>
        </p:spPr>
        <p:txBody>
          <a:bodyPr wrap="square">
            <a:noAutofit/>
          </a:bodyPr>
          <a:lstStyle/>
          <a:p>
            <a:endParaRPr lang="en-US"/>
          </a:p>
        </p:txBody>
      </p:sp>
      <p:sp>
        <p:nvSpPr>
          <p:cNvPr id="17" name="Picture Placeholder 16"/>
          <p:cNvSpPr>
            <a:spLocks noGrp="1"/>
          </p:cNvSpPr>
          <p:nvPr>
            <p:ph type="pic" sz="quarter" idx="12"/>
          </p:nvPr>
        </p:nvSpPr>
        <p:spPr>
          <a:xfrm>
            <a:off x="6600599" y="2166929"/>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solidFill>
            <a:schemeClr val="tx1">
              <a:lumMod val="40000"/>
              <a:lumOff val="60000"/>
            </a:schemeClr>
          </a:solidFill>
        </p:spPr>
        <p:txBody>
          <a:bodyPr wrap="square">
            <a:noAutofit/>
          </a:bodyPr>
          <a:lstStyle/>
          <a:p>
            <a:endParaRPr lang="en-US"/>
          </a:p>
        </p:txBody>
      </p:sp>
      <p:sp>
        <p:nvSpPr>
          <p:cNvPr id="14" name="Picture Placeholder 13"/>
          <p:cNvSpPr>
            <a:spLocks noGrp="1"/>
          </p:cNvSpPr>
          <p:nvPr>
            <p:ph type="pic" sz="quarter" idx="11"/>
          </p:nvPr>
        </p:nvSpPr>
        <p:spPr>
          <a:xfrm>
            <a:off x="5134188" y="1815253"/>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74602092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ne_mockup 02">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14026" y="2204778"/>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
        <p:nvSpPr>
          <p:cNvPr id="8" name="Picture Placeholder 7"/>
          <p:cNvSpPr>
            <a:spLocks noGrp="1"/>
          </p:cNvSpPr>
          <p:nvPr>
            <p:ph type="pic" sz="quarter" idx="12"/>
          </p:nvPr>
        </p:nvSpPr>
        <p:spPr>
          <a:xfrm>
            <a:off x="3536974" y="2204778"/>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34874220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Phone_mockup 03">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532882" y="2418930"/>
            <a:ext cx="1755775" cy="3107216"/>
          </a:xfrm>
          <a:solidFill>
            <a:schemeClr val="tx1">
              <a:lumMod val="20000"/>
              <a:lumOff val="80000"/>
            </a:schemeClr>
          </a:solidFill>
        </p:spPr>
        <p:txBody>
          <a:bodyPr/>
          <a:lstStyle/>
          <a:p>
            <a:endParaRPr lang="en-US" dirty="0"/>
          </a:p>
        </p:txBody>
      </p:sp>
    </p:spTree>
    <p:extLst>
      <p:ext uri="{BB962C8B-B14F-4D97-AF65-F5344CB8AC3E}">
        <p14:creationId xmlns:p14="http://schemas.microsoft.com/office/powerpoint/2010/main" val="131221467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Phone_mockup 04">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747992" y="2194267"/>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
        <p:nvSpPr>
          <p:cNvPr id="14" name="Picture Placeholder 13"/>
          <p:cNvSpPr>
            <a:spLocks noGrp="1"/>
          </p:cNvSpPr>
          <p:nvPr>
            <p:ph type="pic" sz="quarter" idx="19"/>
          </p:nvPr>
        </p:nvSpPr>
        <p:spPr>
          <a:xfrm>
            <a:off x="2878637" y="2194267"/>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
        <p:nvSpPr>
          <p:cNvPr id="15" name="Picture Placeholder 14"/>
          <p:cNvSpPr>
            <a:spLocks noGrp="1"/>
          </p:cNvSpPr>
          <p:nvPr>
            <p:ph type="pic" sz="quarter" idx="20"/>
          </p:nvPr>
        </p:nvSpPr>
        <p:spPr>
          <a:xfrm>
            <a:off x="5009282" y="2194267"/>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96725130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Phone_mockup 05">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88952" cy="3429000"/>
          </a:xfrm>
          <a:solidFill>
            <a:srgbClr val="F7F7F7"/>
          </a:solidFill>
        </p:spPr>
        <p:txBody>
          <a:bodyPr/>
          <a:lstStyle/>
          <a:p>
            <a:endParaRPr lang="en-US"/>
          </a:p>
        </p:txBody>
      </p:sp>
      <p:sp>
        <p:nvSpPr>
          <p:cNvPr id="11" name="Picture Placeholder 7"/>
          <p:cNvSpPr>
            <a:spLocks noGrp="1"/>
          </p:cNvSpPr>
          <p:nvPr>
            <p:ph type="pic" sz="quarter" idx="11"/>
          </p:nvPr>
        </p:nvSpPr>
        <p:spPr>
          <a:xfrm>
            <a:off x="2532882" y="2418930"/>
            <a:ext cx="1755775" cy="3107216"/>
          </a:xfrm>
          <a:solidFill>
            <a:srgbClr val="D9D9D9"/>
          </a:solidFill>
        </p:spPr>
        <p:txBody>
          <a:bodyPr/>
          <a:lstStyle/>
          <a:p>
            <a:endParaRPr lang="en-US" dirty="0"/>
          </a:p>
        </p:txBody>
      </p:sp>
    </p:spTree>
    <p:extLst>
      <p:ext uri="{BB962C8B-B14F-4D97-AF65-F5344CB8AC3E}">
        <p14:creationId xmlns:p14="http://schemas.microsoft.com/office/powerpoint/2010/main" val="158544054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Phone_mockup 06">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88952" cy="3429000"/>
          </a:xfrm>
          <a:solidFill>
            <a:srgbClr val="F7F7F7"/>
          </a:solidFill>
        </p:spPr>
        <p:txBody>
          <a:bodyPr/>
          <a:lstStyle/>
          <a:p>
            <a:endParaRPr lang="en-US"/>
          </a:p>
        </p:txBody>
      </p:sp>
      <p:sp>
        <p:nvSpPr>
          <p:cNvPr id="11" name="Picture Placeholder 10"/>
          <p:cNvSpPr>
            <a:spLocks noGrp="1"/>
          </p:cNvSpPr>
          <p:nvPr>
            <p:ph type="pic" sz="quarter" idx="11"/>
          </p:nvPr>
        </p:nvSpPr>
        <p:spPr>
          <a:xfrm>
            <a:off x="3919118" y="2913162"/>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solidFill>
            <a:schemeClr val="tx1">
              <a:lumMod val="40000"/>
              <a:lumOff val="60000"/>
            </a:schemeClr>
          </a:solidFill>
        </p:spPr>
        <p:txBody>
          <a:bodyPr wrap="square">
            <a:noAutofit/>
          </a:bodyPr>
          <a:lstStyle/>
          <a:p>
            <a:endParaRPr lang="en-US"/>
          </a:p>
        </p:txBody>
      </p:sp>
      <p:sp>
        <p:nvSpPr>
          <p:cNvPr id="12" name="Picture Placeholder 11"/>
          <p:cNvSpPr>
            <a:spLocks noGrp="1"/>
          </p:cNvSpPr>
          <p:nvPr>
            <p:ph type="pic" sz="quarter" idx="12"/>
          </p:nvPr>
        </p:nvSpPr>
        <p:spPr>
          <a:xfrm>
            <a:off x="6600599" y="2913162"/>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solidFill>
            <a:schemeClr val="tx1">
              <a:lumMod val="40000"/>
              <a:lumOff val="60000"/>
            </a:schemeClr>
          </a:solidFill>
        </p:spPr>
        <p:txBody>
          <a:bodyPr wrap="square">
            <a:noAutofit/>
          </a:bodyPr>
          <a:lstStyle/>
          <a:p>
            <a:endParaRPr lang="en-US"/>
          </a:p>
        </p:txBody>
      </p:sp>
      <p:sp>
        <p:nvSpPr>
          <p:cNvPr id="13" name="Picture Placeholder 12"/>
          <p:cNvSpPr>
            <a:spLocks noGrp="1"/>
          </p:cNvSpPr>
          <p:nvPr>
            <p:ph type="pic" sz="quarter" idx="13"/>
          </p:nvPr>
        </p:nvSpPr>
        <p:spPr>
          <a:xfrm>
            <a:off x="5134188" y="2561486"/>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04261671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423258-5F3F-494F-801D-058BBD85885B}" type="datetimeFigureOut">
              <a:rPr lang="en-GB" smtClean="0"/>
              <a:t>08/08/2021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CBC7E2-BBB4-49F0-9D53-2C86634E726E}" type="slidenum">
              <a:rPr lang="en-GB" smtClean="0"/>
              <a:t>‹#›</a:t>
            </a:fld>
            <a:endParaRPr lang="en-GB"/>
          </a:p>
        </p:txBody>
      </p:sp>
    </p:spTree>
    <p:extLst>
      <p:ext uri="{BB962C8B-B14F-4D97-AF65-F5344CB8AC3E}">
        <p14:creationId xmlns:p14="http://schemas.microsoft.com/office/powerpoint/2010/main" val="7811800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Screen_mockup_0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542644" y="1988755"/>
            <a:ext cx="5070075" cy="2870272"/>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88275649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creen_mockup_02">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876956" y="2084005"/>
            <a:ext cx="5070075" cy="2870272"/>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31520538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Pad_mockup">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xfrm>
            <a:off x="8496729" y="1857128"/>
            <a:ext cx="2929281" cy="3898603"/>
          </a:xfrm>
          <a:custGeom>
            <a:avLst/>
            <a:gdLst>
              <a:gd name="connsiteX0" fmla="*/ 0 w 2929281"/>
              <a:gd name="connsiteY0" fmla="*/ 0 h 3898603"/>
              <a:gd name="connsiteX1" fmla="*/ 2929281 w 2929281"/>
              <a:gd name="connsiteY1" fmla="*/ 0 h 3898603"/>
              <a:gd name="connsiteX2" fmla="*/ 2929281 w 2929281"/>
              <a:gd name="connsiteY2" fmla="*/ 3898603 h 3898603"/>
              <a:gd name="connsiteX3" fmla="*/ 0 w 2929281"/>
              <a:gd name="connsiteY3" fmla="*/ 3898603 h 3898603"/>
            </a:gdLst>
            <a:ahLst/>
            <a:cxnLst>
              <a:cxn ang="0">
                <a:pos x="connsiteX0" y="connsiteY0"/>
              </a:cxn>
              <a:cxn ang="0">
                <a:pos x="connsiteX1" y="connsiteY1"/>
              </a:cxn>
              <a:cxn ang="0">
                <a:pos x="connsiteX2" y="connsiteY2"/>
              </a:cxn>
              <a:cxn ang="0">
                <a:pos x="connsiteX3" y="connsiteY3"/>
              </a:cxn>
            </a:cxnLst>
            <a:rect l="l" t="t" r="r" b="b"/>
            <a:pathLst>
              <a:path w="2929281" h="3898603">
                <a:moveTo>
                  <a:pt x="0" y="0"/>
                </a:moveTo>
                <a:lnTo>
                  <a:pt x="2929281" y="0"/>
                </a:lnTo>
                <a:lnTo>
                  <a:pt x="2929281" y="3898603"/>
                </a:lnTo>
                <a:lnTo>
                  <a:pt x="0" y="3898603"/>
                </a:lnTo>
                <a:close/>
              </a:path>
            </a:pathLst>
          </a:custGeom>
          <a:solidFill>
            <a:schemeClr val="tx1">
              <a:lumMod val="20000"/>
              <a:lumOff val="80000"/>
            </a:schemeClr>
          </a:solidFill>
        </p:spPr>
        <p:txBody>
          <a:bodyPr wrap="square">
            <a:noAutofit/>
          </a:bodyPr>
          <a:lstStyle/>
          <a:p>
            <a:endParaRPr lang="en-US"/>
          </a:p>
        </p:txBody>
      </p:sp>
      <p:sp>
        <p:nvSpPr>
          <p:cNvPr id="13" name="Picture Placeholder 12"/>
          <p:cNvSpPr>
            <a:spLocks noGrp="1"/>
          </p:cNvSpPr>
          <p:nvPr>
            <p:ph type="pic" sz="quarter" idx="10"/>
          </p:nvPr>
        </p:nvSpPr>
        <p:spPr>
          <a:xfrm>
            <a:off x="6267905" y="2180517"/>
            <a:ext cx="2929281" cy="3898603"/>
          </a:xfrm>
          <a:custGeom>
            <a:avLst/>
            <a:gdLst>
              <a:gd name="connsiteX0" fmla="*/ 0 w 2929281"/>
              <a:gd name="connsiteY0" fmla="*/ 0 h 3898603"/>
              <a:gd name="connsiteX1" fmla="*/ 2929281 w 2929281"/>
              <a:gd name="connsiteY1" fmla="*/ 0 h 3898603"/>
              <a:gd name="connsiteX2" fmla="*/ 2929281 w 2929281"/>
              <a:gd name="connsiteY2" fmla="*/ 3898603 h 3898603"/>
              <a:gd name="connsiteX3" fmla="*/ 0 w 2929281"/>
              <a:gd name="connsiteY3" fmla="*/ 3898603 h 3898603"/>
            </a:gdLst>
            <a:ahLst/>
            <a:cxnLst>
              <a:cxn ang="0">
                <a:pos x="connsiteX0" y="connsiteY0"/>
              </a:cxn>
              <a:cxn ang="0">
                <a:pos x="connsiteX1" y="connsiteY1"/>
              </a:cxn>
              <a:cxn ang="0">
                <a:pos x="connsiteX2" y="connsiteY2"/>
              </a:cxn>
              <a:cxn ang="0">
                <a:pos x="connsiteX3" y="connsiteY3"/>
              </a:cxn>
            </a:cxnLst>
            <a:rect l="l" t="t" r="r" b="b"/>
            <a:pathLst>
              <a:path w="2929281" h="3898603">
                <a:moveTo>
                  <a:pt x="0" y="0"/>
                </a:moveTo>
                <a:lnTo>
                  <a:pt x="2929281" y="0"/>
                </a:lnTo>
                <a:lnTo>
                  <a:pt x="2929281" y="3898603"/>
                </a:lnTo>
                <a:lnTo>
                  <a:pt x="0" y="3898603"/>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4703896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Laptop,Tablet,Phone_mockup">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306256" y="2562220"/>
            <a:ext cx="3749040" cy="2340520"/>
          </a:xfrm>
          <a:solidFill>
            <a:schemeClr val="tx1">
              <a:lumMod val="20000"/>
              <a:lumOff val="80000"/>
            </a:schemeClr>
          </a:solidFill>
        </p:spPr>
        <p:txBody>
          <a:bodyPr/>
          <a:lstStyle/>
          <a:p>
            <a:endParaRPr lang="en-US"/>
          </a:p>
        </p:txBody>
      </p:sp>
      <p:sp>
        <p:nvSpPr>
          <p:cNvPr id="12" name="Picture Placeholder 11"/>
          <p:cNvSpPr>
            <a:spLocks noGrp="1"/>
          </p:cNvSpPr>
          <p:nvPr>
            <p:ph type="pic" sz="quarter" idx="14"/>
          </p:nvPr>
        </p:nvSpPr>
        <p:spPr>
          <a:xfrm>
            <a:off x="4169088" y="3365772"/>
            <a:ext cx="2743200" cy="2056713"/>
          </a:xfrm>
          <a:solidFill>
            <a:schemeClr val="tx1">
              <a:lumMod val="20000"/>
              <a:lumOff val="80000"/>
            </a:schemeClr>
          </a:solidFill>
        </p:spPr>
        <p:txBody>
          <a:bodyPr/>
          <a:lstStyle/>
          <a:p>
            <a:endParaRPr lang="en-US" dirty="0"/>
          </a:p>
        </p:txBody>
      </p:sp>
      <p:sp>
        <p:nvSpPr>
          <p:cNvPr id="29" name="Picture Placeholder 13"/>
          <p:cNvSpPr>
            <a:spLocks noGrp="1"/>
          </p:cNvSpPr>
          <p:nvPr>
            <p:ph type="pic" sz="quarter" idx="15"/>
          </p:nvPr>
        </p:nvSpPr>
        <p:spPr>
          <a:xfrm>
            <a:off x="3451360" y="4101168"/>
            <a:ext cx="789900" cy="1433870"/>
          </a:xfrm>
          <a:solidFill>
            <a:schemeClr val="tx1">
              <a:lumMod val="20000"/>
              <a:lumOff val="80000"/>
            </a:schemeClr>
          </a:solidFill>
        </p:spPr>
        <p:txBody>
          <a:bodyPr/>
          <a:lstStyle/>
          <a:p>
            <a:endParaRPr lang="en-US" dirty="0"/>
          </a:p>
        </p:txBody>
      </p:sp>
    </p:spTree>
    <p:extLst>
      <p:ext uri="{BB962C8B-B14F-4D97-AF65-F5344CB8AC3E}">
        <p14:creationId xmlns:p14="http://schemas.microsoft.com/office/powerpoint/2010/main" val="194795975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Phone_mockup">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237398" y="2850531"/>
            <a:ext cx="2307513" cy="4107317"/>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
        <p:nvSpPr>
          <p:cNvPr id="12" name="Picture Placeholder 11"/>
          <p:cNvSpPr>
            <a:spLocks noGrp="1"/>
          </p:cNvSpPr>
          <p:nvPr>
            <p:ph type="pic" sz="quarter" idx="13"/>
          </p:nvPr>
        </p:nvSpPr>
        <p:spPr>
          <a:xfrm>
            <a:off x="9209958" y="-31530"/>
            <a:ext cx="2307513" cy="4107317"/>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58221549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Pad_mockup 02">
    <p:spTree>
      <p:nvGrpSpPr>
        <p:cNvPr id="1" name=""/>
        <p:cNvGrpSpPr/>
        <p:nvPr/>
      </p:nvGrpSpPr>
      <p:grpSpPr>
        <a:xfrm>
          <a:off x="0" y="0"/>
          <a:ext cx="0" cy="0"/>
          <a:chOff x="0" y="0"/>
          <a:chExt cx="0" cy="0"/>
        </a:xfrm>
      </p:grpSpPr>
      <p:sp>
        <p:nvSpPr>
          <p:cNvPr id="9" name="Picture Placeholder 12"/>
          <p:cNvSpPr>
            <a:spLocks noGrp="1"/>
          </p:cNvSpPr>
          <p:nvPr>
            <p:ph type="pic" sz="quarter" idx="12"/>
          </p:nvPr>
        </p:nvSpPr>
        <p:spPr>
          <a:xfrm>
            <a:off x="5924622" y="2694870"/>
            <a:ext cx="3383280" cy="4493330"/>
          </a:xfrm>
          <a:prstGeom prst="rect">
            <a:avLst/>
          </a:prstGeom>
          <a:solidFill>
            <a:schemeClr val="tx1">
              <a:lumMod val="20000"/>
              <a:lumOff val="80000"/>
            </a:schemeClr>
          </a:solidFill>
        </p:spPr>
        <p:txBody>
          <a:bodyPr wrap="square" anchor="ctr">
            <a:noAutofit/>
          </a:bodyPr>
          <a:lstStyle>
            <a:lvl1pPr algn="ctr">
              <a:defRPr/>
            </a:lvl1pPr>
          </a:lstStyle>
          <a:p>
            <a:endParaRPr lang="en-US"/>
          </a:p>
        </p:txBody>
      </p:sp>
      <p:sp>
        <p:nvSpPr>
          <p:cNvPr id="23" name="Picture Placeholder 12"/>
          <p:cNvSpPr>
            <a:spLocks noGrp="1"/>
          </p:cNvSpPr>
          <p:nvPr>
            <p:ph type="pic" sz="quarter" idx="13"/>
          </p:nvPr>
        </p:nvSpPr>
        <p:spPr>
          <a:xfrm>
            <a:off x="9896537" y="-198286"/>
            <a:ext cx="3383280" cy="4493330"/>
          </a:xfrm>
          <a:prstGeom prst="rect">
            <a:avLst/>
          </a:prstGeom>
          <a:solidFill>
            <a:schemeClr val="tx1">
              <a:lumMod val="20000"/>
              <a:lumOff val="80000"/>
            </a:schemeClr>
          </a:solidFill>
        </p:spPr>
        <p:txBody>
          <a:bodyPr wrap="square" anchor="ctr">
            <a:noAutofit/>
          </a:bodyPr>
          <a:lstStyle>
            <a:lvl1pPr algn="ctr">
              <a:defRPr/>
            </a:lvl1pPr>
          </a:lstStyle>
          <a:p>
            <a:endParaRPr lang="en-US"/>
          </a:p>
        </p:txBody>
      </p:sp>
    </p:spTree>
    <p:extLst>
      <p:ext uri="{BB962C8B-B14F-4D97-AF65-F5344CB8AC3E}">
        <p14:creationId xmlns:p14="http://schemas.microsoft.com/office/powerpoint/2010/main" val="261581813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hone_mockup 07">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3364250" y="2027408"/>
            <a:ext cx="1632511" cy="2897131"/>
          </a:xfrm>
          <a:custGeom>
            <a:avLst/>
            <a:gdLst>
              <a:gd name="connsiteX0" fmla="*/ 0 w 1632511"/>
              <a:gd name="connsiteY0" fmla="*/ 0 h 2897131"/>
              <a:gd name="connsiteX1" fmla="*/ 1632511 w 1632511"/>
              <a:gd name="connsiteY1" fmla="*/ 0 h 2897131"/>
              <a:gd name="connsiteX2" fmla="*/ 1632511 w 1632511"/>
              <a:gd name="connsiteY2" fmla="*/ 2897131 h 2897131"/>
              <a:gd name="connsiteX3" fmla="*/ 0 w 1632511"/>
              <a:gd name="connsiteY3" fmla="*/ 2897131 h 2897131"/>
            </a:gdLst>
            <a:ahLst/>
            <a:cxnLst>
              <a:cxn ang="0">
                <a:pos x="connsiteX0" y="connsiteY0"/>
              </a:cxn>
              <a:cxn ang="0">
                <a:pos x="connsiteX1" y="connsiteY1"/>
              </a:cxn>
              <a:cxn ang="0">
                <a:pos x="connsiteX2" y="connsiteY2"/>
              </a:cxn>
              <a:cxn ang="0">
                <a:pos x="connsiteX3" y="connsiteY3"/>
              </a:cxn>
            </a:cxnLst>
            <a:rect l="l" t="t" r="r" b="b"/>
            <a:pathLst>
              <a:path w="1632511" h="2897131">
                <a:moveTo>
                  <a:pt x="0" y="0"/>
                </a:moveTo>
                <a:lnTo>
                  <a:pt x="1632511" y="0"/>
                </a:lnTo>
                <a:lnTo>
                  <a:pt x="1632511" y="2897131"/>
                </a:lnTo>
                <a:lnTo>
                  <a:pt x="0" y="2897131"/>
                </a:lnTo>
                <a:close/>
              </a:path>
            </a:pathLst>
          </a:custGeom>
          <a:solidFill>
            <a:schemeClr val="tx1">
              <a:lumMod val="20000"/>
              <a:lumOff val="80000"/>
            </a:schemeClr>
          </a:solidFill>
        </p:spPr>
        <p:txBody>
          <a:bodyPr wrap="square">
            <a:noAutofit/>
          </a:bodyPr>
          <a:lstStyle/>
          <a:p>
            <a:endParaRPr lang="en-US"/>
          </a:p>
        </p:txBody>
      </p:sp>
      <p:sp>
        <p:nvSpPr>
          <p:cNvPr id="15" name="Picture Placeholder 14"/>
          <p:cNvSpPr>
            <a:spLocks noGrp="1"/>
          </p:cNvSpPr>
          <p:nvPr>
            <p:ph type="pic" sz="quarter" idx="11"/>
          </p:nvPr>
        </p:nvSpPr>
        <p:spPr>
          <a:xfrm>
            <a:off x="7212687" y="2027408"/>
            <a:ext cx="1632511" cy="2897131"/>
          </a:xfrm>
          <a:custGeom>
            <a:avLst/>
            <a:gdLst>
              <a:gd name="connsiteX0" fmla="*/ 0 w 1632511"/>
              <a:gd name="connsiteY0" fmla="*/ 0 h 2897131"/>
              <a:gd name="connsiteX1" fmla="*/ 1632511 w 1632511"/>
              <a:gd name="connsiteY1" fmla="*/ 0 h 2897131"/>
              <a:gd name="connsiteX2" fmla="*/ 1632511 w 1632511"/>
              <a:gd name="connsiteY2" fmla="*/ 2897131 h 2897131"/>
              <a:gd name="connsiteX3" fmla="*/ 0 w 1632511"/>
              <a:gd name="connsiteY3" fmla="*/ 2897131 h 2897131"/>
            </a:gdLst>
            <a:ahLst/>
            <a:cxnLst>
              <a:cxn ang="0">
                <a:pos x="connsiteX0" y="connsiteY0"/>
              </a:cxn>
              <a:cxn ang="0">
                <a:pos x="connsiteX1" y="connsiteY1"/>
              </a:cxn>
              <a:cxn ang="0">
                <a:pos x="connsiteX2" y="connsiteY2"/>
              </a:cxn>
              <a:cxn ang="0">
                <a:pos x="connsiteX3" y="connsiteY3"/>
              </a:cxn>
            </a:cxnLst>
            <a:rect l="l" t="t" r="r" b="b"/>
            <a:pathLst>
              <a:path w="1632511" h="2897131">
                <a:moveTo>
                  <a:pt x="0" y="0"/>
                </a:moveTo>
                <a:lnTo>
                  <a:pt x="1632511" y="0"/>
                </a:lnTo>
                <a:lnTo>
                  <a:pt x="1632511" y="2897131"/>
                </a:lnTo>
                <a:lnTo>
                  <a:pt x="0" y="2897131"/>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03883971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creen_mockup 0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6802" y="2049724"/>
            <a:ext cx="5067049" cy="3166953"/>
          </a:xfrm>
          <a:custGeom>
            <a:avLst/>
            <a:gdLst>
              <a:gd name="connsiteX0" fmla="*/ 0 w 5067049"/>
              <a:gd name="connsiteY0" fmla="*/ 0 h 3166953"/>
              <a:gd name="connsiteX1" fmla="*/ 5067049 w 5067049"/>
              <a:gd name="connsiteY1" fmla="*/ 0 h 3166953"/>
              <a:gd name="connsiteX2" fmla="*/ 5067049 w 5067049"/>
              <a:gd name="connsiteY2" fmla="*/ 3166953 h 3166953"/>
              <a:gd name="connsiteX3" fmla="*/ 0 w 5067049"/>
              <a:gd name="connsiteY3" fmla="*/ 3166953 h 3166953"/>
            </a:gdLst>
            <a:ahLst/>
            <a:cxnLst>
              <a:cxn ang="0">
                <a:pos x="connsiteX0" y="connsiteY0"/>
              </a:cxn>
              <a:cxn ang="0">
                <a:pos x="connsiteX1" y="connsiteY1"/>
              </a:cxn>
              <a:cxn ang="0">
                <a:pos x="connsiteX2" y="connsiteY2"/>
              </a:cxn>
              <a:cxn ang="0">
                <a:pos x="connsiteX3" y="connsiteY3"/>
              </a:cxn>
            </a:cxnLst>
            <a:rect l="l" t="t" r="r" b="b"/>
            <a:pathLst>
              <a:path w="5067049" h="3166953">
                <a:moveTo>
                  <a:pt x="0" y="0"/>
                </a:moveTo>
                <a:lnTo>
                  <a:pt x="5067049" y="0"/>
                </a:lnTo>
                <a:lnTo>
                  <a:pt x="5067049" y="3166953"/>
                </a:lnTo>
                <a:lnTo>
                  <a:pt x="0" y="3166953"/>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28184230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WOT_01">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172725" y="903560"/>
            <a:ext cx="4016022" cy="4862905"/>
          </a:xfrm>
          <a:custGeom>
            <a:avLst/>
            <a:gdLst>
              <a:gd name="connsiteX0" fmla="*/ 456021 w 4016022"/>
              <a:gd name="connsiteY0" fmla="*/ 4582748 h 4862905"/>
              <a:gd name="connsiteX1" fmla="*/ 501212 w 4016022"/>
              <a:gd name="connsiteY1" fmla="*/ 4598008 h 4862905"/>
              <a:gd name="connsiteX2" fmla="*/ 456021 w 4016022"/>
              <a:gd name="connsiteY2" fmla="*/ 4582748 h 4862905"/>
              <a:gd name="connsiteX3" fmla="*/ 173677 w 4016022"/>
              <a:gd name="connsiteY3" fmla="*/ 3651716 h 4862905"/>
              <a:gd name="connsiteX4" fmla="*/ 165505 w 4016022"/>
              <a:gd name="connsiteY4" fmla="*/ 3667150 h 4862905"/>
              <a:gd name="connsiteX5" fmla="*/ 188395 w 4016022"/>
              <a:gd name="connsiteY5" fmla="*/ 3678301 h 4862905"/>
              <a:gd name="connsiteX6" fmla="*/ 196024 w 4016022"/>
              <a:gd name="connsiteY6" fmla="*/ 3667150 h 4862905"/>
              <a:gd name="connsiteX7" fmla="*/ 177244 w 4016022"/>
              <a:gd name="connsiteY7" fmla="*/ 3651890 h 4862905"/>
              <a:gd name="connsiteX8" fmla="*/ 173677 w 4016022"/>
              <a:gd name="connsiteY8" fmla="*/ 3651716 h 4862905"/>
              <a:gd name="connsiteX9" fmla="*/ 3034270 w 4016022"/>
              <a:gd name="connsiteY9" fmla="*/ 285 h 4862905"/>
              <a:gd name="connsiteX10" fmla="*/ 3096482 w 4016022"/>
              <a:gd name="connsiteY10" fmla="*/ 1825 h 4862905"/>
              <a:gd name="connsiteX11" fmla="*/ 3190972 w 4016022"/>
              <a:gd name="connsiteY11" fmla="*/ 9455 h 4862905"/>
              <a:gd name="connsiteX12" fmla="*/ 3296028 w 4016022"/>
              <a:gd name="connsiteY12" fmla="*/ 12977 h 4862905"/>
              <a:gd name="connsiteX13" fmla="*/ 3386410 w 4016022"/>
              <a:gd name="connsiteY13" fmla="*/ 12977 h 4862905"/>
              <a:gd name="connsiteX14" fmla="*/ 3627626 w 4016022"/>
              <a:gd name="connsiteY14" fmla="*/ 47018 h 4862905"/>
              <a:gd name="connsiteX15" fmla="*/ 3706857 w 4016022"/>
              <a:gd name="connsiteY15" fmla="*/ 54648 h 4862905"/>
              <a:gd name="connsiteX16" fmla="*/ 3718009 w 4016022"/>
              <a:gd name="connsiteY16" fmla="*/ 54648 h 4862905"/>
              <a:gd name="connsiteX17" fmla="*/ 3752048 w 4016022"/>
              <a:gd name="connsiteY17" fmla="*/ 65800 h 4862905"/>
              <a:gd name="connsiteX18" fmla="*/ 3778459 w 4016022"/>
              <a:gd name="connsiteY18" fmla="*/ 81060 h 4862905"/>
              <a:gd name="connsiteX19" fmla="*/ 3816021 w 4016022"/>
              <a:gd name="connsiteY19" fmla="*/ 118623 h 4862905"/>
              <a:gd name="connsiteX20" fmla="*/ 3827172 w 4016022"/>
              <a:gd name="connsiteY20" fmla="*/ 137404 h 4862905"/>
              <a:gd name="connsiteX21" fmla="*/ 3842431 w 4016022"/>
              <a:gd name="connsiteY21" fmla="*/ 156185 h 4862905"/>
              <a:gd name="connsiteX22" fmla="*/ 3868842 w 4016022"/>
              <a:gd name="connsiteY22" fmla="*/ 159707 h 4862905"/>
              <a:gd name="connsiteX23" fmla="*/ 3879993 w 4016022"/>
              <a:gd name="connsiteY23" fmla="*/ 163816 h 4862905"/>
              <a:gd name="connsiteX24" fmla="*/ 3884101 w 4016022"/>
              <a:gd name="connsiteY24" fmla="*/ 186118 h 4862905"/>
              <a:gd name="connsiteX25" fmla="*/ 3910512 w 4016022"/>
              <a:gd name="connsiteY25" fmla="*/ 269461 h 4862905"/>
              <a:gd name="connsiteX26" fmla="*/ 3940443 w 4016022"/>
              <a:gd name="connsiteY26" fmla="*/ 325806 h 4862905"/>
              <a:gd name="connsiteX27" fmla="*/ 3943964 w 4016022"/>
              <a:gd name="connsiteY27" fmla="*/ 336957 h 4862905"/>
              <a:gd name="connsiteX28" fmla="*/ 3966853 w 4016022"/>
              <a:gd name="connsiteY28" fmla="*/ 461384 h 4862905"/>
              <a:gd name="connsiteX29" fmla="*/ 3974483 w 4016022"/>
              <a:gd name="connsiteY29" fmla="*/ 525359 h 4862905"/>
              <a:gd name="connsiteX30" fmla="*/ 3982113 w 4016022"/>
              <a:gd name="connsiteY30" fmla="*/ 589334 h 4862905"/>
              <a:gd name="connsiteX31" fmla="*/ 3989156 w 4016022"/>
              <a:gd name="connsiteY31" fmla="*/ 657417 h 4862905"/>
              <a:gd name="connsiteX32" fmla="*/ 3989156 w 4016022"/>
              <a:gd name="connsiteY32" fmla="*/ 679720 h 4862905"/>
              <a:gd name="connsiteX33" fmla="*/ 3993264 w 4016022"/>
              <a:gd name="connsiteY33" fmla="*/ 706131 h 4862905"/>
              <a:gd name="connsiteX34" fmla="*/ 3993264 w 4016022"/>
              <a:gd name="connsiteY34" fmla="*/ 936204 h 4862905"/>
              <a:gd name="connsiteX35" fmla="*/ 3982113 w 4016022"/>
              <a:gd name="connsiteY35" fmla="*/ 970246 h 4862905"/>
              <a:gd name="connsiteX36" fmla="*/ 3955702 w 4016022"/>
              <a:gd name="connsiteY36" fmla="*/ 1067675 h 4862905"/>
              <a:gd name="connsiteX37" fmla="*/ 3925183 w 4016022"/>
              <a:gd name="connsiteY37" fmla="*/ 1098195 h 4862905"/>
              <a:gd name="connsiteX38" fmla="*/ 3898774 w 4016022"/>
              <a:gd name="connsiteY38" fmla="*/ 1120498 h 4862905"/>
              <a:gd name="connsiteX39" fmla="*/ 3853582 w 4016022"/>
              <a:gd name="connsiteY39" fmla="*/ 1184472 h 4862905"/>
              <a:gd name="connsiteX40" fmla="*/ 3838909 w 4016022"/>
              <a:gd name="connsiteY40" fmla="*/ 1196211 h 4862905"/>
              <a:gd name="connsiteX41" fmla="*/ 3823650 w 4016022"/>
              <a:gd name="connsiteY41" fmla="*/ 1210884 h 4862905"/>
              <a:gd name="connsiteX42" fmla="*/ 3804869 w 4016022"/>
              <a:gd name="connsiteY42" fmla="*/ 1222622 h 4862905"/>
              <a:gd name="connsiteX43" fmla="*/ 3786089 w 4016022"/>
              <a:gd name="connsiteY43" fmla="*/ 1222622 h 4862905"/>
              <a:gd name="connsiteX44" fmla="*/ 3774351 w 4016022"/>
              <a:gd name="connsiteY44" fmla="*/ 1226144 h 4862905"/>
              <a:gd name="connsiteX45" fmla="*/ 3759678 w 4016022"/>
              <a:gd name="connsiteY45" fmla="*/ 1237295 h 4862905"/>
              <a:gd name="connsiteX46" fmla="*/ 3706857 w 4016022"/>
              <a:gd name="connsiteY46" fmla="*/ 1244925 h 4862905"/>
              <a:gd name="connsiteX47" fmla="*/ 3695706 w 4016022"/>
              <a:gd name="connsiteY47" fmla="*/ 1256077 h 4862905"/>
              <a:gd name="connsiteX48" fmla="*/ 3661666 w 4016022"/>
              <a:gd name="connsiteY48" fmla="*/ 1274858 h 4862905"/>
              <a:gd name="connsiteX49" fmla="*/ 3650515 w 4016022"/>
              <a:gd name="connsiteY49" fmla="*/ 1274858 h 4862905"/>
              <a:gd name="connsiteX50" fmla="*/ 3593586 w 4016022"/>
              <a:gd name="connsiteY50" fmla="*/ 1286596 h 4862905"/>
              <a:gd name="connsiteX51" fmla="*/ 3586543 w 4016022"/>
              <a:gd name="connsiteY51" fmla="*/ 1282488 h 4862905"/>
              <a:gd name="connsiteX52" fmla="*/ 3510833 w 4016022"/>
              <a:gd name="connsiteY52" fmla="*/ 1267815 h 4862905"/>
              <a:gd name="connsiteX53" fmla="*/ 3469750 w 4016022"/>
              <a:gd name="connsiteY53" fmla="*/ 1263707 h 4862905"/>
              <a:gd name="connsiteX54" fmla="*/ 3439231 w 4016022"/>
              <a:gd name="connsiteY54" fmla="*/ 1237295 h 4862905"/>
              <a:gd name="connsiteX55" fmla="*/ 3371737 w 4016022"/>
              <a:gd name="connsiteY55" fmla="*/ 1218514 h 4862905"/>
              <a:gd name="connsiteX56" fmla="*/ 3326547 w 4016022"/>
              <a:gd name="connsiteY56" fmla="*/ 1196211 h 4862905"/>
              <a:gd name="connsiteX57" fmla="*/ 3307766 w 4016022"/>
              <a:gd name="connsiteY57" fmla="*/ 1188581 h 4862905"/>
              <a:gd name="connsiteX58" fmla="*/ 3216796 w 4016022"/>
              <a:gd name="connsiteY58" fmla="*/ 1173321 h 4862905"/>
              <a:gd name="connsiteX59" fmla="*/ 3152824 w 4016022"/>
              <a:gd name="connsiteY59" fmla="*/ 1158648 h 4862905"/>
              <a:gd name="connsiteX60" fmla="*/ 3085331 w 4016022"/>
              <a:gd name="connsiteY60" fmla="*/ 1143388 h 4862905"/>
              <a:gd name="connsiteX61" fmla="*/ 3036031 w 4016022"/>
              <a:gd name="connsiteY61" fmla="*/ 1135758 h 4862905"/>
              <a:gd name="connsiteX62" fmla="*/ 2964430 w 4016022"/>
              <a:gd name="connsiteY62" fmla="*/ 1132236 h 4862905"/>
              <a:gd name="connsiteX63" fmla="*/ 2806553 w 4016022"/>
              <a:gd name="connsiteY63" fmla="*/ 1128128 h 4862905"/>
              <a:gd name="connsiteX64" fmla="*/ 2746103 w 4016022"/>
              <a:gd name="connsiteY64" fmla="*/ 1132236 h 4862905"/>
              <a:gd name="connsiteX65" fmla="*/ 2738473 w 4016022"/>
              <a:gd name="connsiteY65" fmla="*/ 1132236 h 4862905"/>
              <a:gd name="connsiteX66" fmla="*/ 2678609 w 4016022"/>
              <a:gd name="connsiteY66" fmla="*/ 1135758 h 4862905"/>
              <a:gd name="connsiteX67" fmla="*/ 2607007 w 4016022"/>
              <a:gd name="connsiteY67" fmla="*/ 1143388 h 4862905"/>
              <a:gd name="connsiteX68" fmla="*/ 2546557 w 4016022"/>
              <a:gd name="connsiteY68" fmla="*/ 1154539 h 4862905"/>
              <a:gd name="connsiteX69" fmla="*/ 2490214 w 4016022"/>
              <a:gd name="connsiteY69" fmla="*/ 1151018 h 4862905"/>
              <a:gd name="connsiteX70" fmla="*/ 2459696 w 4016022"/>
              <a:gd name="connsiteY70" fmla="*/ 1162169 h 4862905"/>
              <a:gd name="connsiteX71" fmla="*/ 2433285 w 4016022"/>
              <a:gd name="connsiteY71" fmla="*/ 1169799 h 4862905"/>
              <a:gd name="connsiteX72" fmla="*/ 2392202 w 4016022"/>
              <a:gd name="connsiteY72" fmla="*/ 1165691 h 4862905"/>
              <a:gd name="connsiteX73" fmla="*/ 2320600 w 4016022"/>
              <a:gd name="connsiteY73" fmla="*/ 1188581 h 4862905"/>
              <a:gd name="connsiteX74" fmla="*/ 2275409 w 4016022"/>
              <a:gd name="connsiteY74" fmla="*/ 1192102 h 4862905"/>
              <a:gd name="connsiteX75" fmla="*/ 2233739 w 4016022"/>
              <a:gd name="connsiteY75" fmla="*/ 1203841 h 4862905"/>
              <a:gd name="connsiteX76" fmla="*/ 2158616 w 4016022"/>
              <a:gd name="connsiteY76" fmla="*/ 1203841 h 4862905"/>
              <a:gd name="connsiteX77" fmla="*/ 2147465 w 4016022"/>
              <a:gd name="connsiteY77" fmla="*/ 1199732 h 4862905"/>
              <a:gd name="connsiteX78" fmla="*/ 2121055 w 4016022"/>
              <a:gd name="connsiteY78" fmla="*/ 1203841 h 4862905"/>
              <a:gd name="connsiteX79" fmla="*/ 2105795 w 4016022"/>
              <a:gd name="connsiteY79" fmla="*/ 1207362 h 4862905"/>
              <a:gd name="connsiteX80" fmla="*/ 2083493 w 4016022"/>
              <a:gd name="connsiteY80" fmla="*/ 1214992 h 4862905"/>
              <a:gd name="connsiteX81" fmla="*/ 2075863 w 4016022"/>
              <a:gd name="connsiteY81" fmla="*/ 1222622 h 4862905"/>
              <a:gd name="connsiteX82" fmla="*/ 2071755 w 4016022"/>
              <a:gd name="connsiteY82" fmla="*/ 1226144 h 4862905"/>
              <a:gd name="connsiteX83" fmla="*/ 2023042 w 4016022"/>
              <a:gd name="connsiteY83" fmla="*/ 1244925 h 4862905"/>
              <a:gd name="connsiteX84" fmla="*/ 2018934 w 4016022"/>
              <a:gd name="connsiteY84" fmla="*/ 1249033 h 4862905"/>
              <a:gd name="connsiteX85" fmla="*/ 1989002 w 4016022"/>
              <a:gd name="connsiteY85" fmla="*/ 1260185 h 4862905"/>
              <a:gd name="connsiteX86" fmla="*/ 1962591 w 4016022"/>
              <a:gd name="connsiteY86" fmla="*/ 1278966 h 4862905"/>
              <a:gd name="connsiteX87" fmla="*/ 1940290 w 4016022"/>
              <a:gd name="connsiteY87" fmla="*/ 1286596 h 4862905"/>
              <a:gd name="connsiteX88" fmla="*/ 1883360 w 4016022"/>
              <a:gd name="connsiteY88" fmla="*/ 1301269 h 4862905"/>
              <a:gd name="connsiteX89" fmla="*/ 1879839 w 4016022"/>
              <a:gd name="connsiteY89" fmla="*/ 1305378 h 4862905"/>
              <a:gd name="connsiteX90" fmla="*/ 1842277 w 4016022"/>
              <a:gd name="connsiteY90" fmla="*/ 1335311 h 4862905"/>
              <a:gd name="connsiteX91" fmla="*/ 1797086 w 4016022"/>
              <a:gd name="connsiteY91" fmla="*/ 1365244 h 4862905"/>
              <a:gd name="connsiteX92" fmla="*/ 1747787 w 4016022"/>
              <a:gd name="connsiteY92" fmla="*/ 1399285 h 4862905"/>
              <a:gd name="connsiteX93" fmla="*/ 1729006 w 4016022"/>
              <a:gd name="connsiteY93" fmla="*/ 1406915 h 4862905"/>
              <a:gd name="connsiteX94" fmla="*/ 1706703 w 4016022"/>
              <a:gd name="connsiteY94" fmla="*/ 1425697 h 4862905"/>
              <a:gd name="connsiteX95" fmla="*/ 1653883 w 4016022"/>
              <a:gd name="connsiteY95" fmla="*/ 1463260 h 4862905"/>
              <a:gd name="connsiteX96" fmla="*/ 1619842 w 4016022"/>
              <a:gd name="connsiteY96" fmla="*/ 1493780 h 4862905"/>
              <a:gd name="connsiteX97" fmla="*/ 1616321 w 4016022"/>
              <a:gd name="connsiteY97" fmla="*/ 1497301 h 4862905"/>
              <a:gd name="connsiteX98" fmla="*/ 1521830 w 4016022"/>
              <a:gd name="connsiteY98" fmla="*/ 1584166 h 4862905"/>
              <a:gd name="connsiteX99" fmla="*/ 1525939 w 4016022"/>
              <a:gd name="connsiteY99" fmla="*/ 1550124 h 4862905"/>
              <a:gd name="connsiteX100" fmla="*/ 1630994 w 4016022"/>
              <a:gd name="connsiteY100" fmla="*/ 1463260 h 4862905"/>
              <a:gd name="connsiteX101" fmla="*/ 1729006 w 4016022"/>
              <a:gd name="connsiteY101" fmla="*/ 1380504 h 4862905"/>
              <a:gd name="connsiteX102" fmla="*/ 1804129 w 4016022"/>
              <a:gd name="connsiteY102" fmla="*/ 1335311 h 4862905"/>
              <a:gd name="connsiteX103" fmla="*/ 1811759 w 4016022"/>
              <a:gd name="connsiteY103" fmla="*/ 1327681 h 4862905"/>
              <a:gd name="connsiteX104" fmla="*/ 1842277 w 4016022"/>
              <a:gd name="connsiteY104" fmla="*/ 1305378 h 4862905"/>
              <a:gd name="connsiteX105" fmla="*/ 1875730 w 4016022"/>
              <a:gd name="connsiteY105" fmla="*/ 1286596 h 4862905"/>
              <a:gd name="connsiteX106" fmla="*/ 1906249 w 4016022"/>
              <a:gd name="connsiteY106" fmla="*/ 1271336 h 4862905"/>
              <a:gd name="connsiteX107" fmla="*/ 1936181 w 4016022"/>
              <a:gd name="connsiteY107" fmla="*/ 1256077 h 4862905"/>
              <a:gd name="connsiteX108" fmla="*/ 1981372 w 4016022"/>
              <a:gd name="connsiteY108" fmla="*/ 1241403 h 4862905"/>
              <a:gd name="connsiteX109" fmla="*/ 1996632 w 4016022"/>
              <a:gd name="connsiteY109" fmla="*/ 1233774 h 4862905"/>
              <a:gd name="connsiteX110" fmla="*/ 2018934 w 4016022"/>
              <a:gd name="connsiteY110" fmla="*/ 1218514 h 4862905"/>
              <a:gd name="connsiteX111" fmla="*/ 2060604 w 4016022"/>
              <a:gd name="connsiteY111" fmla="*/ 1196211 h 4862905"/>
              <a:gd name="connsiteX112" fmla="*/ 2064125 w 4016022"/>
              <a:gd name="connsiteY112" fmla="*/ 1192102 h 4862905"/>
              <a:gd name="connsiteX113" fmla="*/ 2083493 w 4016022"/>
              <a:gd name="connsiteY113" fmla="*/ 1169799 h 4862905"/>
              <a:gd name="connsiteX114" fmla="*/ 2113425 w 4016022"/>
              <a:gd name="connsiteY114" fmla="*/ 1158648 h 4862905"/>
              <a:gd name="connsiteX115" fmla="*/ 2143357 w 4016022"/>
              <a:gd name="connsiteY115" fmla="*/ 1151018 h 4862905"/>
              <a:gd name="connsiteX116" fmla="*/ 2196178 w 4016022"/>
              <a:gd name="connsiteY116" fmla="*/ 1146909 h 4862905"/>
              <a:gd name="connsiteX117" fmla="*/ 2214959 w 4016022"/>
              <a:gd name="connsiteY117" fmla="*/ 1116976 h 4862905"/>
              <a:gd name="connsiteX118" fmla="*/ 2147465 w 4016022"/>
              <a:gd name="connsiteY118" fmla="*/ 1128128 h 4862905"/>
              <a:gd name="connsiteX119" fmla="*/ 2007783 w 4016022"/>
              <a:gd name="connsiteY119" fmla="*/ 1173321 h 4862905"/>
              <a:gd name="connsiteX120" fmla="*/ 1917400 w 4016022"/>
              <a:gd name="connsiteY120" fmla="*/ 1210884 h 4862905"/>
              <a:gd name="connsiteX121" fmla="*/ 1887468 w 4016022"/>
              <a:gd name="connsiteY121" fmla="*/ 1226144 h 4862905"/>
              <a:gd name="connsiteX122" fmla="*/ 1853429 w 4016022"/>
              <a:gd name="connsiteY122" fmla="*/ 1244925 h 4862905"/>
              <a:gd name="connsiteX123" fmla="*/ 1838169 w 4016022"/>
              <a:gd name="connsiteY123" fmla="*/ 1252555 h 4862905"/>
              <a:gd name="connsiteX124" fmla="*/ 1830539 w 4016022"/>
              <a:gd name="connsiteY124" fmla="*/ 1252555 h 4862905"/>
              <a:gd name="connsiteX125" fmla="*/ 1747787 w 4016022"/>
              <a:gd name="connsiteY125" fmla="*/ 1297748 h 4862905"/>
              <a:gd name="connsiteX126" fmla="*/ 1676185 w 4016022"/>
              <a:gd name="connsiteY126" fmla="*/ 1358201 h 4862905"/>
              <a:gd name="connsiteX127" fmla="*/ 1544719 w 4016022"/>
              <a:gd name="connsiteY127" fmla="*/ 1474998 h 4862905"/>
              <a:gd name="connsiteX128" fmla="*/ 1469009 w 4016022"/>
              <a:gd name="connsiteY128" fmla="*/ 1568906 h 4862905"/>
              <a:gd name="connsiteX129" fmla="*/ 1405037 w 4016022"/>
              <a:gd name="connsiteY129" fmla="*/ 1663400 h 4862905"/>
              <a:gd name="connsiteX130" fmla="*/ 1356325 w 4016022"/>
              <a:gd name="connsiteY130" fmla="*/ 1749678 h 4862905"/>
              <a:gd name="connsiteX131" fmla="*/ 1318176 w 4016022"/>
              <a:gd name="connsiteY131" fmla="*/ 1919298 h 4862905"/>
              <a:gd name="connsiteX132" fmla="*/ 1337544 w 4016022"/>
              <a:gd name="connsiteY132" fmla="*/ 1998532 h 4862905"/>
              <a:gd name="connsiteX133" fmla="*/ 1507158 w 4016022"/>
              <a:gd name="connsiteY133" fmla="*/ 2130003 h 4862905"/>
              <a:gd name="connsiteX134" fmla="*/ 1732527 w 4016022"/>
              <a:gd name="connsiteY134" fmla="*/ 2168153 h 4862905"/>
              <a:gd name="connsiteX135" fmla="*/ 2116946 w 4016022"/>
              <a:gd name="connsiteY135" fmla="*/ 2182826 h 4862905"/>
              <a:gd name="connsiteX136" fmla="*/ 2395724 w 4016022"/>
              <a:gd name="connsiteY136" fmla="*/ 2171674 h 4862905"/>
              <a:gd name="connsiteX137" fmla="*/ 2576489 w 4016022"/>
              <a:gd name="connsiteY137" fmla="*/ 2175196 h 4862905"/>
              <a:gd name="connsiteX138" fmla="*/ 2795402 w 4016022"/>
              <a:gd name="connsiteY138" fmla="*/ 2201607 h 4862905"/>
              <a:gd name="connsiteX139" fmla="*/ 3126413 w 4016022"/>
              <a:gd name="connsiteY139" fmla="*/ 2269690 h 4862905"/>
              <a:gd name="connsiteX140" fmla="*/ 3262574 w 4016022"/>
              <a:gd name="connsiteY140" fmla="*/ 2330143 h 4862905"/>
              <a:gd name="connsiteX141" fmla="*/ 3521984 w 4016022"/>
              <a:gd name="connsiteY141" fmla="*/ 2499763 h 4862905"/>
              <a:gd name="connsiteX142" fmla="*/ 3755570 w 4016022"/>
              <a:gd name="connsiteY142" fmla="*/ 2789702 h 4862905"/>
              <a:gd name="connsiteX143" fmla="*/ 3838909 w 4016022"/>
              <a:gd name="connsiteY143" fmla="*/ 2951693 h 4862905"/>
              <a:gd name="connsiteX144" fmla="*/ 3906403 w 4016022"/>
              <a:gd name="connsiteY144" fmla="*/ 3166506 h 4862905"/>
              <a:gd name="connsiteX145" fmla="*/ 3914033 w 4016022"/>
              <a:gd name="connsiteY145" fmla="*/ 3482857 h 4862905"/>
              <a:gd name="connsiteX146" fmla="*/ 3876471 w 4016022"/>
              <a:gd name="connsiteY146" fmla="*/ 3678301 h 4862905"/>
              <a:gd name="connsiteX147" fmla="*/ 3842431 w 4016022"/>
              <a:gd name="connsiteY147" fmla="*/ 3746384 h 4862905"/>
              <a:gd name="connsiteX148" fmla="*/ 3763199 w 4016022"/>
              <a:gd name="connsiteY148" fmla="*/ 3889593 h 4862905"/>
              <a:gd name="connsiteX149" fmla="*/ 3676925 w 4016022"/>
              <a:gd name="connsiteY149" fmla="*/ 4017542 h 4862905"/>
              <a:gd name="connsiteX150" fmla="*/ 3627626 w 4016022"/>
              <a:gd name="connsiteY150" fmla="*/ 4085625 h 4862905"/>
              <a:gd name="connsiteX151" fmla="*/ 3537243 w 4016022"/>
              <a:gd name="connsiteY151" fmla="*/ 4190684 h 4862905"/>
              <a:gd name="connsiteX152" fmla="*/ 3465642 w 4016022"/>
              <a:gd name="connsiteY152" fmla="*/ 4258767 h 4862905"/>
              <a:gd name="connsiteX153" fmla="*/ 3345327 w 4016022"/>
              <a:gd name="connsiteY153" fmla="*/ 4360304 h 4862905"/>
              <a:gd name="connsiteX154" fmla="*/ 3160454 w 4016022"/>
              <a:gd name="connsiteY154" fmla="*/ 4484732 h 4862905"/>
              <a:gd name="connsiteX155" fmla="*/ 2983797 w 4016022"/>
              <a:gd name="connsiteY155" fmla="*/ 4578639 h 4862905"/>
              <a:gd name="connsiteX156" fmla="*/ 2825335 w 4016022"/>
              <a:gd name="connsiteY156" fmla="*/ 4639092 h 4862905"/>
              <a:gd name="connsiteX157" fmla="*/ 2700911 w 4016022"/>
              <a:gd name="connsiteY157" fmla="*/ 4688393 h 4862905"/>
              <a:gd name="connsiteX158" fmla="*/ 2610529 w 4016022"/>
              <a:gd name="connsiteY158" fmla="*/ 4718326 h 4862905"/>
              <a:gd name="connsiteX159" fmla="*/ 2471434 w 4016022"/>
              <a:gd name="connsiteY159" fmla="*/ 4755889 h 4862905"/>
              <a:gd name="connsiteX160" fmla="*/ 2331752 w 4016022"/>
              <a:gd name="connsiteY160" fmla="*/ 4782301 h 4862905"/>
              <a:gd name="connsiteX161" fmla="*/ 2230218 w 4016022"/>
              <a:gd name="connsiteY161" fmla="*/ 4797561 h 4862905"/>
              <a:gd name="connsiteX162" fmla="*/ 2064125 w 4016022"/>
              <a:gd name="connsiteY162" fmla="*/ 4819864 h 4862905"/>
              <a:gd name="connsiteX163" fmla="*/ 1940290 w 4016022"/>
              <a:gd name="connsiteY163" fmla="*/ 4835124 h 4862905"/>
              <a:gd name="connsiteX164" fmla="*/ 1842277 w 4016022"/>
              <a:gd name="connsiteY164" fmla="*/ 4838645 h 4862905"/>
              <a:gd name="connsiteX165" fmla="*/ 1808237 w 4016022"/>
              <a:gd name="connsiteY165" fmla="*/ 4838645 h 4862905"/>
              <a:gd name="connsiteX166" fmla="*/ 1623364 w 4016022"/>
              <a:gd name="connsiteY166" fmla="*/ 4846275 h 4862905"/>
              <a:gd name="connsiteX167" fmla="*/ 1578172 w 4016022"/>
              <a:gd name="connsiteY167" fmla="*/ 4842754 h 4862905"/>
              <a:gd name="connsiteX168" fmla="*/ 1537090 w 4016022"/>
              <a:gd name="connsiteY168" fmla="*/ 4846275 h 4862905"/>
              <a:gd name="connsiteX169" fmla="*/ 1507158 w 4016022"/>
              <a:gd name="connsiteY169" fmla="*/ 4831015 h 4862905"/>
              <a:gd name="connsiteX170" fmla="*/ 1495420 w 4016022"/>
              <a:gd name="connsiteY170" fmla="*/ 4816342 h 4862905"/>
              <a:gd name="connsiteX171" fmla="*/ 1484268 w 4016022"/>
              <a:gd name="connsiteY171" fmla="*/ 4812234 h 4862905"/>
              <a:gd name="connsiteX172" fmla="*/ 1457858 w 4016022"/>
              <a:gd name="connsiteY172" fmla="*/ 4816342 h 4862905"/>
              <a:gd name="connsiteX173" fmla="*/ 1465488 w 4016022"/>
              <a:gd name="connsiteY173" fmla="*/ 4838645 h 4862905"/>
              <a:gd name="connsiteX174" fmla="*/ 1454337 w 4016022"/>
              <a:gd name="connsiteY174" fmla="*/ 4850384 h 4862905"/>
              <a:gd name="connsiteX175" fmla="*/ 1439078 w 4016022"/>
              <a:gd name="connsiteY175" fmla="*/ 4838645 h 4862905"/>
              <a:gd name="connsiteX176" fmla="*/ 1423818 w 4016022"/>
              <a:gd name="connsiteY176" fmla="*/ 4831015 h 4862905"/>
              <a:gd name="connsiteX177" fmla="*/ 1409145 w 4016022"/>
              <a:gd name="connsiteY177" fmla="*/ 4835124 h 4862905"/>
              <a:gd name="connsiteX178" fmla="*/ 1367475 w 4016022"/>
              <a:gd name="connsiteY178" fmla="*/ 4819864 h 4862905"/>
              <a:gd name="connsiteX179" fmla="*/ 1405037 w 4016022"/>
              <a:gd name="connsiteY179" fmla="*/ 4823972 h 4862905"/>
              <a:gd name="connsiteX180" fmla="*/ 1423818 w 4016022"/>
              <a:gd name="connsiteY180" fmla="*/ 4823972 h 4862905"/>
              <a:gd name="connsiteX181" fmla="*/ 1431448 w 4016022"/>
              <a:gd name="connsiteY181" fmla="*/ 4819864 h 4862905"/>
              <a:gd name="connsiteX182" fmla="*/ 1427926 w 4016022"/>
              <a:gd name="connsiteY182" fmla="*/ 4812234 h 4862905"/>
              <a:gd name="connsiteX183" fmla="*/ 1397407 w 4016022"/>
              <a:gd name="connsiteY183" fmla="*/ 4804604 h 4862905"/>
              <a:gd name="connsiteX184" fmla="*/ 1333436 w 4016022"/>
              <a:gd name="connsiteY184" fmla="*/ 4804604 h 4862905"/>
              <a:gd name="connsiteX185" fmla="*/ 1295874 w 4016022"/>
              <a:gd name="connsiteY185" fmla="*/ 4789931 h 4862905"/>
              <a:gd name="connsiteX186" fmla="*/ 1288244 w 4016022"/>
              <a:gd name="connsiteY186" fmla="*/ 4785822 h 4862905"/>
              <a:gd name="connsiteX187" fmla="*/ 1246574 w 4016022"/>
              <a:gd name="connsiteY187" fmla="*/ 4778779 h 4862905"/>
              <a:gd name="connsiteX188" fmla="*/ 1235423 w 4016022"/>
              <a:gd name="connsiteY188" fmla="*/ 4782301 h 4862905"/>
              <a:gd name="connsiteX189" fmla="*/ 1220751 w 4016022"/>
              <a:gd name="connsiteY189" fmla="*/ 4782301 h 4862905"/>
              <a:gd name="connsiteX190" fmla="*/ 1235423 w 4016022"/>
              <a:gd name="connsiteY190" fmla="*/ 4804604 h 4862905"/>
              <a:gd name="connsiteX191" fmla="*/ 1224272 w 4016022"/>
              <a:gd name="connsiteY191" fmla="*/ 4808712 h 4862905"/>
              <a:gd name="connsiteX192" fmla="*/ 1216643 w 4016022"/>
              <a:gd name="connsiteY192" fmla="*/ 4812234 h 4862905"/>
              <a:gd name="connsiteX193" fmla="*/ 1216643 w 4016022"/>
              <a:gd name="connsiteY193" fmla="*/ 4823972 h 4862905"/>
              <a:gd name="connsiteX194" fmla="*/ 1209013 w 4016022"/>
              <a:gd name="connsiteY194" fmla="*/ 4816342 h 4862905"/>
              <a:gd name="connsiteX195" fmla="*/ 1197862 w 4016022"/>
              <a:gd name="connsiteY195" fmla="*/ 4797561 h 4862905"/>
              <a:gd name="connsiteX196" fmla="*/ 1190232 w 4016022"/>
              <a:gd name="connsiteY196" fmla="*/ 4785822 h 4862905"/>
              <a:gd name="connsiteX197" fmla="*/ 1171451 w 4016022"/>
              <a:gd name="connsiteY197" fmla="*/ 4767041 h 4862905"/>
              <a:gd name="connsiteX198" fmla="*/ 1092220 w 4016022"/>
              <a:gd name="connsiteY198" fmla="*/ 4729478 h 4862905"/>
              <a:gd name="connsiteX199" fmla="*/ 1085177 w 4016022"/>
              <a:gd name="connsiteY199" fmla="*/ 4729478 h 4862905"/>
              <a:gd name="connsiteX200" fmla="*/ 1081069 w 4016022"/>
              <a:gd name="connsiteY200" fmla="*/ 4740629 h 4862905"/>
              <a:gd name="connsiteX201" fmla="*/ 1085177 w 4016022"/>
              <a:gd name="connsiteY201" fmla="*/ 4752368 h 4862905"/>
              <a:gd name="connsiteX202" fmla="*/ 1047029 w 4016022"/>
              <a:gd name="connsiteY202" fmla="*/ 4755889 h 4862905"/>
              <a:gd name="connsiteX203" fmla="*/ 1088698 w 4016022"/>
              <a:gd name="connsiteY203" fmla="*/ 4774671 h 4862905"/>
              <a:gd name="connsiteX204" fmla="*/ 1073439 w 4016022"/>
              <a:gd name="connsiteY204" fmla="*/ 4785822 h 4862905"/>
              <a:gd name="connsiteX205" fmla="*/ 1186710 w 4016022"/>
              <a:gd name="connsiteY205" fmla="*/ 4808712 h 4862905"/>
              <a:gd name="connsiteX206" fmla="*/ 1085177 w 4016022"/>
              <a:gd name="connsiteY206" fmla="*/ 4812234 h 4862905"/>
              <a:gd name="connsiteX207" fmla="*/ 1152671 w 4016022"/>
              <a:gd name="connsiteY207" fmla="*/ 4835124 h 4862905"/>
              <a:gd name="connsiteX208" fmla="*/ 1115109 w 4016022"/>
              <a:gd name="connsiteY208" fmla="*/ 4831015 h 4862905"/>
              <a:gd name="connsiteX209" fmla="*/ 1130368 w 4016022"/>
              <a:gd name="connsiteY209" fmla="*/ 4846275 h 4862905"/>
              <a:gd name="connsiteX210" fmla="*/ 1149149 w 4016022"/>
              <a:gd name="connsiteY210" fmla="*/ 4861535 h 4862905"/>
              <a:gd name="connsiteX211" fmla="*/ 1111001 w 4016022"/>
              <a:gd name="connsiteY211" fmla="*/ 4853905 h 4862905"/>
              <a:gd name="connsiteX212" fmla="*/ 1103958 w 4016022"/>
              <a:gd name="connsiteY212" fmla="*/ 4846275 h 4862905"/>
              <a:gd name="connsiteX213" fmla="*/ 1077547 w 4016022"/>
              <a:gd name="connsiteY213" fmla="*/ 4846275 h 4862905"/>
              <a:gd name="connsiteX214" fmla="*/ 1054658 w 4016022"/>
              <a:gd name="connsiteY214" fmla="*/ 4827494 h 4862905"/>
              <a:gd name="connsiteX215" fmla="*/ 1039986 w 4016022"/>
              <a:gd name="connsiteY215" fmla="*/ 4819864 h 4862905"/>
              <a:gd name="connsiteX216" fmla="*/ 1013575 w 4016022"/>
              <a:gd name="connsiteY216" fmla="*/ 4808712 h 4862905"/>
              <a:gd name="connsiteX217" fmla="*/ 979535 w 4016022"/>
              <a:gd name="connsiteY217" fmla="*/ 4801082 h 4862905"/>
              <a:gd name="connsiteX218" fmla="*/ 945495 w 4016022"/>
              <a:gd name="connsiteY218" fmla="*/ 4804604 h 4862905"/>
              <a:gd name="connsiteX219" fmla="*/ 911455 w 4016022"/>
              <a:gd name="connsiteY219" fmla="*/ 4804604 h 4862905"/>
              <a:gd name="connsiteX220" fmla="*/ 896782 w 4016022"/>
              <a:gd name="connsiteY220" fmla="*/ 4804604 h 4862905"/>
              <a:gd name="connsiteX221" fmla="*/ 859221 w 4016022"/>
              <a:gd name="connsiteY221" fmla="*/ 4801082 h 4862905"/>
              <a:gd name="connsiteX222" fmla="*/ 828702 w 4016022"/>
              <a:gd name="connsiteY222" fmla="*/ 4793452 h 4862905"/>
              <a:gd name="connsiteX223" fmla="*/ 813443 w 4016022"/>
              <a:gd name="connsiteY223" fmla="*/ 4793452 h 4862905"/>
              <a:gd name="connsiteX224" fmla="*/ 791141 w 4016022"/>
              <a:gd name="connsiteY224" fmla="*/ 4785822 h 4862905"/>
              <a:gd name="connsiteX225" fmla="*/ 696650 w 4016022"/>
              <a:gd name="connsiteY225" fmla="*/ 4771149 h 4862905"/>
              <a:gd name="connsiteX226" fmla="*/ 659088 w 4016022"/>
              <a:gd name="connsiteY226" fmla="*/ 4752368 h 4862905"/>
              <a:gd name="connsiteX227" fmla="*/ 711909 w 4016022"/>
              <a:gd name="connsiteY227" fmla="*/ 4752368 h 4862905"/>
              <a:gd name="connsiteX228" fmla="*/ 685498 w 4016022"/>
              <a:gd name="connsiteY228" fmla="*/ 4733586 h 4862905"/>
              <a:gd name="connsiteX229" fmla="*/ 572814 w 4016022"/>
              <a:gd name="connsiteY229" fmla="*/ 4707175 h 4862905"/>
              <a:gd name="connsiteX230" fmla="*/ 501212 w 4016022"/>
              <a:gd name="connsiteY230" fmla="*/ 4688393 h 4862905"/>
              <a:gd name="connsiteX231" fmla="*/ 489474 w 4016022"/>
              <a:gd name="connsiteY231" fmla="*/ 4688393 h 4862905"/>
              <a:gd name="connsiteX232" fmla="*/ 467172 w 4016022"/>
              <a:gd name="connsiteY232" fmla="*/ 4680763 h 4862905"/>
              <a:gd name="connsiteX233" fmla="*/ 463063 w 4016022"/>
              <a:gd name="connsiteY233" fmla="*/ 4673133 h 4862905"/>
              <a:gd name="connsiteX234" fmla="*/ 470694 w 4016022"/>
              <a:gd name="connsiteY234" fmla="*/ 4669612 h 4862905"/>
              <a:gd name="connsiteX235" fmla="*/ 512363 w 4016022"/>
              <a:gd name="connsiteY235" fmla="*/ 4676655 h 4862905"/>
              <a:gd name="connsiteX236" fmla="*/ 519993 w 4016022"/>
              <a:gd name="connsiteY236" fmla="*/ 4673133 h 4862905"/>
              <a:gd name="connsiteX237" fmla="*/ 515885 w 4016022"/>
              <a:gd name="connsiteY237" fmla="*/ 4665504 h 4862905"/>
              <a:gd name="connsiteX238" fmla="*/ 474801 w 4016022"/>
              <a:gd name="connsiteY238" fmla="*/ 4639092 h 4862905"/>
              <a:gd name="connsiteX239" fmla="*/ 429610 w 4016022"/>
              <a:gd name="connsiteY239" fmla="*/ 4627941 h 4862905"/>
              <a:gd name="connsiteX240" fmla="*/ 392049 w 4016022"/>
              <a:gd name="connsiteY240" fmla="*/ 4612681 h 4862905"/>
              <a:gd name="connsiteX241" fmla="*/ 429610 w 4016022"/>
              <a:gd name="connsiteY241" fmla="*/ 4590378 h 4862905"/>
              <a:gd name="connsiteX242" fmla="*/ 437240 w 4016022"/>
              <a:gd name="connsiteY242" fmla="*/ 4578639 h 4862905"/>
              <a:gd name="connsiteX243" fmla="*/ 429610 w 4016022"/>
              <a:gd name="connsiteY243" fmla="*/ 4571596 h 4862905"/>
              <a:gd name="connsiteX244" fmla="*/ 403200 w 4016022"/>
              <a:gd name="connsiteY244" fmla="*/ 4563966 h 4862905"/>
              <a:gd name="connsiteX245" fmla="*/ 456021 w 4016022"/>
              <a:gd name="connsiteY245" fmla="*/ 4552815 h 4862905"/>
              <a:gd name="connsiteX246" fmla="*/ 456021 w 4016022"/>
              <a:gd name="connsiteY246" fmla="*/ 4522295 h 4862905"/>
              <a:gd name="connsiteX247" fmla="*/ 425502 w 4016022"/>
              <a:gd name="connsiteY247" fmla="*/ 4488253 h 4862905"/>
              <a:gd name="connsiteX248" fmla="*/ 395570 w 4016022"/>
              <a:gd name="connsiteY248" fmla="*/ 4465950 h 4862905"/>
              <a:gd name="connsiteX249" fmla="*/ 369160 w 4016022"/>
              <a:gd name="connsiteY249" fmla="*/ 4454799 h 4862905"/>
              <a:gd name="connsiteX250" fmla="*/ 369160 w 4016022"/>
              <a:gd name="connsiteY250" fmla="*/ 4443060 h 4862905"/>
              <a:gd name="connsiteX251" fmla="*/ 380311 w 4016022"/>
              <a:gd name="connsiteY251" fmla="*/ 4431909 h 4862905"/>
              <a:gd name="connsiteX252" fmla="*/ 380311 w 4016022"/>
              <a:gd name="connsiteY252" fmla="*/ 4394346 h 4862905"/>
              <a:gd name="connsiteX253" fmla="*/ 342749 w 4016022"/>
              <a:gd name="connsiteY253" fmla="*/ 4371456 h 4862905"/>
              <a:gd name="connsiteX254" fmla="*/ 282298 w 4016022"/>
              <a:gd name="connsiteY254" fmla="*/ 4352674 h 4862905"/>
              <a:gd name="connsiteX255" fmla="*/ 263518 w 4016022"/>
              <a:gd name="connsiteY255" fmla="*/ 4330371 h 4862905"/>
              <a:gd name="connsiteX256" fmla="*/ 275256 w 4016022"/>
              <a:gd name="connsiteY256" fmla="*/ 4319220 h 4862905"/>
              <a:gd name="connsiteX257" fmla="*/ 294036 w 4016022"/>
              <a:gd name="connsiteY257" fmla="*/ 4315111 h 4862905"/>
              <a:gd name="connsiteX258" fmla="*/ 275256 w 4016022"/>
              <a:gd name="connsiteY258" fmla="*/ 4292808 h 4862905"/>
              <a:gd name="connsiteX259" fmla="*/ 263518 w 4016022"/>
              <a:gd name="connsiteY259" fmla="*/ 4285178 h 4862905"/>
              <a:gd name="connsiteX260" fmla="*/ 230064 w 4016022"/>
              <a:gd name="connsiteY260" fmla="*/ 4266397 h 4862905"/>
              <a:gd name="connsiteX261" fmla="*/ 218327 w 4016022"/>
              <a:gd name="connsiteY261" fmla="*/ 4266397 h 4862905"/>
              <a:gd name="connsiteX262" fmla="*/ 169614 w 4016022"/>
              <a:gd name="connsiteY262" fmla="*/ 4262288 h 4862905"/>
              <a:gd name="connsiteX263" fmla="*/ 158463 w 4016022"/>
              <a:gd name="connsiteY263" fmla="*/ 4232355 h 4862905"/>
              <a:gd name="connsiteX264" fmla="*/ 139095 w 4016022"/>
              <a:gd name="connsiteY264" fmla="*/ 4209466 h 4862905"/>
              <a:gd name="connsiteX265" fmla="*/ 132052 w 4016022"/>
              <a:gd name="connsiteY265" fmla="*/ 4209466 h 4862905"/>
              <a:gd name="connsiteX266" fmla="*/ 132052 w 4016022"/>
              <a:gd name="connsiteY266" fmla="*/ 4228247 h 4862905"/>
              <a:gd name="connsiteX267" fmla="*/ 127944 w 4016022"/>
              <a:gd name="connsiteY267" fmla="*/ 4247615 h 4862905"/>
              <a:gd name="connsiteX268" fmla="*/ 116793 w 4016022"/>
              <a:gd name="connsiteY268" fmla="*/ 4247615 h 4862905"/>
              <a:gd name="connsiteX269" fmla="*/ 113272 w 4016022"/>
              <a:gd name="connsiteY269" fmla="*/ 4239985 h 4862905"/>
              <a:gd name="connsiteX270" fmla="*/ 132052 w 4016022"/>
              <a:gd name="connsiteY270" fmla="*/ 4194792 h 4862905"/>
              <a:gd name="connsiteX271" fmla="*/ 86861 w 4016022"/>
              <a:gd name="connsiteY271" fmla="*/ 4179532 h 4862905"/>
              <a:gd name="connsiteX272" fmla="*/ 90382 w 4016022"/>
              <a:gd name="connsiteY272" fmla="*/ 4164272 h 4862905"/>
              <a:gd name="connsiteX273" fmla="*/ 86861 w 4016022"/>
              <a:gd name="connsiteY273" fmla="*/ 4157229 h 4862905"/>
              <a:gd name="connsiteX274" fmla="*/ 37562 w 4016022"/>
              <a:gd name="connsiteY274" fmla="*/ 4130818 h 4862905"/>
              <a:gd name="connsiteX275" fmla="*/ 29932 w 4016022"/>
              <a:gd name="connsiteY275" fmla="*/ 4119079 h 4862905"/>
              <a:gd name="connsiteX276" fmla="*/ 41083 w 4016022"/>
              <a:gd name="connsiteY276" fmla="*/ 4115558 h 4862905"/>
              <a:gd name="connsiteX277" fmla="*/ 48713 w 4016022"/>
              <a:gd name="connsiteY277" fmla="*/ 4115558 h 4862905"/>
              <a:gd name="connsiteX278" fmla="*/ 79232 w 4016022"/>
              <a:gd name="connsiteY278" fmla="*/ 4115558 h 4862905"/>
              <a:gd name="connsiteX279" fmla="*/ 86861 w 4016022"/>
              <a:gd name="connsiteY279" fmla="*/ 4137861 h 4862905"/>
              <a:gd name="connsiteX280" fmla="*/ 98012 w 4016022"/>
              <a:gd name="connsiteY280" fmla="*/ 4107928 h 4862905"/>
              <a:gd name="connsiteX281" fmla="*/ 63972 w 4016022"/>
              <a:gd name="connsiteY281" fmla="*/ 4107928 h 4862905"/>
              <a:gd name="connsiteX282" fmla="*/ 56342 w 4016022"/>
              <a:gd name="connsiteY282" fmla="*/ 4100298 h 4862905"/>
              <a:gd name="connsiteX283" fmla="*/ 63972 w 4016022"/>
              <a:gd name="connsiteY283" fmla="*/ 4092668 h 4862905"/>
              <a:gd name="connsiteX284" fmla="*/ 82753 w 4016022"/>
              <a:gd name="connsiteY284" fmla="*/ 4092668 h 4862905"/>
              <a:gd name="connsiteX285" fmla="*/ 86861 w 4016022"/>
              <a:gd name="connsiteY285" fmla="*/ 4073887 h 4862905"/>
              <a:gd name="connsiteX286" fmla="*/ 82753 w 4016022"/>
              <a:gd name="connsiteY286" fmla="*/ 4066843 h 4862905"/>
              <a:gd name="connsiteX287" fmla="*/ 67493 w 4016022"/>
              <a:gd name="connsiteY287" fmla="*/ 4051583 h 4862905"/>
              <a:gd name="connsiteX288" fmla="*/ 45191 w 4016022"/>
              <a:gd name="connsiteY288" fmla="*/ 4043954 h 4862905"/>
              <a:gd name="connsiteX289" fmla="*/ 29932 w 4016022"/>
              <a:gd name="connsiteY289" fmla="*/ 4017542 h 4862905"/>
              <a:gd name="connsiteX290" fmla="*/ 0 w 4016022"/>
              <a:gd name="connsiteY290" fmla="*/ 3987609 h 4862905"/>
              <a:gd name="connsiteX291" fmla="*/ 11151 w 4016022"/>
              <a:gd name="connsiteY291" fmla="*/ 3961198 h 4862905"/>
              <a:gd name="connsiteX292" fmla="*/ 41083 w 4016022"/>
              <a:gd name="connsiteY292" fmla="*/ 3904853 h 4862905"/>
              <a:gd name="connsiteX293" fmla="*/ 34040 w 4016022"/>
              <a:gd name="connsiteY293" fmla="*/ 3874333 h 4862905"/>
              <a:gd name="connsiteX294" fmla="*/ 29932 w 4016022"/>
              <a:gd name="connsiteY294" fmla="*/ 3863182 h 4862905"/>
              <a:gd name="connsiteX295" fmla="*/ 45191 w 4016022"/>
              <a:gd name="connsiteY295" fmla="*/ 3836770 h 4862905"/>
              <a:gd name="connsiteX296" fmla="*/ 71601 w 4016022"/>
              <a:gd name="connsiteY296" fmla="*/ 3776317 h 4862905"/>
              <a:gd name="connsiteX297" fmla="*/ 105642 w 4016022"/>
              <a:gd name="connsiteY297" fmla="*/ 3712343 h 4862905"/>
              <a:gd name="connsiteX298" fmla="*/ 120314 w 4016022"/>
              <a:gd name="connsiteY298" fmla="*/ 3682410 h 4862905"/>
              <a:gd name="connsiteX299" fmla="*/ 139095 w 4016022"/>
              <a:gd name="connsiteY299" fmla="*/ 3651890 h 4862905"/>
              <a:gd name="connsiteX300" fmla="*/ 150833 w 4016022"/>
              <a:gd name="connsiteY300" fmla="*/ 3637217 h 4862905"/>
              <a:gd name="connsiteX301" fmla="*/ 184873 w 4016022"/>
              <a:gd name="connsiteY301" fmla="*/ 3633108 h 4862905"/>
              <a:gd name="connsiteX302" fmla="*/ 191916 w 4016022"/>
              <a:gd name="connsiteY302" fmla="*/ 3640738 h 4862905"/>
              <a:gd name="connsiteX303" fmla="*/ 210697 w 4016022"/>
              <a:gd name="connsiteY303" fmla="*/ 3633108 h 4862905"/>
              <a:gd name="connsiteX304" fmla="*/ 230064 w 4016022"/>
              <a:gd name="connsiteY304" fmla="*/ 3587915 h 4862905"/>
              <a:gd name="connsiteX305" fmla="*/ 244737 w 4016022"/>
              <a:gd name="connsiteY305" fmla="*/ 3569134 h 4862905"/>
              <a:gd name="connsiteX306" fmla="*/ 259997 w 4016022"/>
              <a:gd name="connsiteY306" fmla="*/ 3584394 h 4862905"/>
              <a:gd name="connsiteX307" fmla="*/ 312817 w 4016022"/>
              <a:gd name="connsiteY307" fmla="*/ 3599654 h 4862905"/>
              <a:gd name="connsiteX308" fmla="*/ 342749 w 4016022"/>
              <a:gd name="connsiteY308" fmla="*/ 3606697 h 4862905"/>
              <a:gd name="connsiteX309" fmla="*/ 361530 w 4016022"/>
              <a:gd name="connsiteY309" fmla="*/ 3610805 h 4862905"/>
              <a:gd name="connsiteX310" fmla="*/ 399092 w 4016022"/>
              <a:gd name="connsiteY310" fmla="*/ 3592024 h 4862905"/>
              <a:gd name="connsiteX311" fmla="*/ 437240 w 4016022"/>
              <a:gd name="connsiteY311" fmla="*/ 3573242 h 4862905"/>
              <a:gd name="connsiteX312" fmla="*/ 459542 w 4016022"/>
              <a:gd name="connsiteY312" fmla="*/ 3565612 h 4862905"/>
              <a:gd name="connsiteX313" fmla="*/ 493582 w 4016022"/>
              <a:gd name="connsiteY313" fmla="*/ 3557983 h 4862905"/>
              <a:gd name="connsiteX314" fmla="*/ 519993 w 4016022"/>
              <a:gd name="connsiteY314" fmla="*/ 3580286 h 4862905"/>
              <a:gd name="connsiteX315" fmla="*/ 542295 w 4016022"/>
              <a:gd name="connsiteY315" fmla="*/ 3595545 h 4862905"/>
              <a:gd name="connsiteX316" fmla="*/ 587486 w 4016022"/>
              <a:gd name="connsiteY316" fmla="*/ 3603175 h 4862905"/>
              <a:gd name="connsiteX317" fmla="*/ 595116 w 4016022"/>
              <a:gd name="connsiteY317" fmla="*/ 3603175 h 4862905"/>
              <a:gd name="connsiteX318" fmla="*/ 677869 w 4016022"/>
              <a:gd name="connsiteY318" fmla="*/ 3621957 h 4862905"/>
              <a:gd name="connsiteX319" fmla="*/ 806400 w 4016022"/>
              <a:gd name="connsiteY319" fmla="*/ 3644847 h 4862905"/>
              <a:gd name="connsiteX320" fmla="*/ 825181 w 4016022"/>
              <a:gd name="connsiteY320" fmla="*/ 3648368 h 4862905"/>
              <a:gd name="connsiteX321" fmla="*/ 851591 w 4016022"/>
              <a:gd name="connsiteY321" fmla="*/ 3648368 h 4862905"/>
              <a:gd name="connsiteX322" fmla="*/ 1024726 w 4016022"/>
              <a:gd name="connsiteY322" fmla="*/ 3640738 h 4862905"/>
              <a:gd name="connsiteX323" fmla="*/ 1227794 w 4016022"/>
              <a:gd name="connsiteY323" fmla="*/ 3648368 h 4862905"/>
              <a:gd name="connsiteX324" fmla="*/ 1503049 w 4016022"/>
              <a:gd name="connsiteY324" fmla="*/ 3644847 h 4862905"/>
              <a:gd name="connsiteX325" fmla="*/ 1713746 w 4016022"/>
              <a:gd name="connsiteY325" fmla="*/ 3621957 h 4862905"/>
              <a:gd name="connsiteX326" fmla="*/ 1849320 w 4016022"/>
              <a:gd name="connsiteY326" fmla="*/ 3610805 h 4862905"/>
              <a:gd name="connsiteX327" fmla="*/ 1936181 w 4016022"/>
              <a:gd name="connsiteY327" fmla="*/ 3595545 h 4862905"/>
              <a:gd name="connsiteX328" fmla="*/ 1992524 w 4016022"/>
              <a:gd name="connsiteY328" fmla="*/ 3587915 h 4862905"/>
              <a:gd name="connsiteX329" fmla="*/ 2169768 w 4016022"/>
              <a:gd name="connsiteY329" fmla="*/ 3546831 h 4862905"/>
              <a:gd name="connsiteX330" fmla="*/ 2185027 w 4016022"/>
              <a:gd name="connsiteY330" fmla="*/ 3539201 h 4862905"/>
              <a:gd name="connsiteX331" fmla="*/ 2214959 w 4016022"/>
              <a:gd name="connsiteY331" fmla="*/ 3523941 h 4862905"/>
              <a:gd name="connsiteX332" fmla="*/ 2226110 w 4016022"/>
              <a:gd name="connsiteY332" fmla="*/ 3520420 h 4862905"/>
              <a:gd name="connsiteX333" fmla="*/ 2226110 w 4016022"/>
              <a:gd name="connsiteY333" fmla="*/ 3501638 h 4862905"/>
              <a:gd name="connsiteX334" fmla="*/ 2271301 w 4016022"/>
              <a:gd name="connsiteY334" fmla="*/ 3489900 h 4862905"/>
              <a:gd name="connsiteX335" fmla="*/ 2312971 w 4016022"/>
              <a:gd name="connsiteY335" fmla="*/ 3475227 h 4862905"/>
              <a:gd name="connsiteX336" fmla="*/ 2565338 w 4016022"/>
              <a:gd name="connsiteY336" fmla="*/ 3377211 h 4862905"/>
              <a:gd name="connsiteX337" fmla="*/ 2584118 w 4016022"/>
              <a:gd name="connsiteY337" fmla="*/ 3354321 h 4862905"/>
              <a:gd name="connsiteX338" fmla="*/ 2595269 w 4016022"/>
              <a:gd name="connsiteY338" fmla="*/ 3350799 h 4862905"/>
              <a:gd name="connsiteX339" fmla="*/ 2640461 w 4016022"/>
              <a:gd name="connsiteY339" fmla="*/ 3328496 h 4862905"/>
              <a:gd name="connsiteX340" fmla="*/ 2926868 w 4016022"/>
              <a:gd name="connsiteY340" fmla="*/ 3177658 h 4862905"/>
              <a:gd name="connsiteX341" fmla="*/ 3092961 w 4016022"/>
              <a:gd name="connsiteY341" fmla="*/ 3042079 h 4862905"/>
              <a:gd name="connsiteX342" fmla="*/ 3190972 w 4016022"/>
              <a:gd name="connsiteY342" fmla="*/ 2925281 h 4862905"/>
              <a:gd name="connsiteX343" fmla="*/ 3232055 w 4016022"/>
              <a:gd name="connsiteY343" fmla="*/ 2864828 h 4862905"/>
              <a:gd name="connsiteX344" fmla="*/ 3266096 w 4016022"/>
              <a:gd name="connsiteY344" fmla="*/ 2759183 h 4862905"/>
              <a:gd name="connsiteX345" fmla="*/ 3254945 w 4016022"/>
              <a:gd name="connsiteY345" fmla="*/ 2729250 h 4862905"/>
              <a:gd name="connsiteX346" fmla="*/ 3179235 w 4016022"/>
              <a:gd name="connsiteY346" fmla="*/ 2665275 h 4862905"/>
              <a:gd name="connsiteX347" fmla="*/ 3085331 w 4016022"/>
              <a:gd name="connsiteY347" fmla="*/ 2612452 h 4862905"/>
              <a:gd name="connsiteX348" fmla="*/ 2998470 w 4016022"/>
              <a:gd name="connsiteY348" fmla="*/ 2574889 h 4862905"/>
              <a:gd name="connsiteX349" fmla="*/ 2994948 w 4016022"/>
              <a:gd name="connsiteY349" fmla="*/ 2570781 h 4862905"/>
              <a:gd name="connsiteX350" fmla="*/ 2848223 w 4016022"/>
              <a:gd name="connsiteY350" fmla="*/ 2514436 h 4862905"/>
              <a:gd name="connsiteX351" fmla="*/ 2832964 w 4016022"/>
              <a:gd name="connsiteY351" fmla="*/ 2506806 h 4862905"/>
              <a:gd name="connsiteX352" fmla="*/ 2719692 w 4016022"/>
              <a:gd name="connsiteY352" fmla="*/ 2450462 h 4862905"/>
              <a:gd name="connsiteX353" fmla="*/ 2666871 w 4016022"/>
              <a:gd name="connsiteY353" fmla="*/ 2424050 h 4862905"/>
              <a:gd name="connsiteX354" fmla="*/ 2452066 w 4016022"/>
              <a:gd name="connsiteY354" fmla="*/ 2378857 h 4862905"/>
              <a:gd name="connsiteX355" fmla="*/ 2381051 w 4016022"/>
              <a:gd name="connsiteY355" fmla="*/ 2382379 h 4862905"/>
              <a:gd name="connsiteX356" fmla="*/ 2361683 w 4016022"/>
              <a:gd name="connsiteY356" fmla="*/ 2382379 h 4862905"/>
              <a:gd name="connsiteX357" fmla="*/ 2203807 w 4016022"/>
              <a:gd name="connsiteY357" fmla="*/ 2394117 h 4862905"/>
              <a:gd name="connsiteX358" fmla="*/ 2155095 w 4016022"/>
              <a:gd name="connsiteY358" fmla="*/ 2394117 h 4862905"/>
              <a:gd name="connsiteX359" fmla="*/ 2083493 w 4016022"/>
              <a:gd name="connsiteY359" fmla="*/ 2397639 h 4862905"/>
              <a:gd name="connsiteX360" fmla="*/ 2023042 w 4016022"/>
              <a:gd name="connsiteY360" fmla="*/ 2401747 h 4862905"/>
              <a:gd name="connsiteX361" fmla="*/ 1890990 w 4016022"/>
              <a:gd name="connsiteY361" fmla="*/ 2397639 h 4862905"/>
              <a:gd name="connsiteX362" fmla="*/ 1774197 w 4016022"/>
              <a:gd name="connsiteY362" fmla="*/ 2390009 h 4862905"/>
              <a:gd name="connsiteX363" fmla="*/ 1751895 w 4016022"/>
              <a:gd name="connsiteY363" fmla="*/ 2394117 h 4862905"/>
              <a:gd name="connsiteX364" fmla="*/ 1725484 w 4016022"/>
              <a:gd name="connsiteY364" fmla="*/ 2394117 h 4862905"/>
              <a:gd name="connsiteX365" fmla="*/ 1691444 w 4016022"/>
              <a:gd name="connsiteY365" fmla="*/ 2405269 h 4862905"/>
              <a:gd name="connsiteX366" fmla="*/ 1676185 w 4016022"/>
              <a:gd name="connsiteY366" fmla="*/ 2405269 h 4862905"/>
              <a:gd name="connsiteX367" fmla="*/ 1537090 w 4016022"/>
              <a:gd name="connsiteY367" fmla="*/ 2390009 h 4862905"/>
              <a:gd name="connsiteX368" fmla="*/ 1473117 w 4016022"/>
              <a:gd name="connsiteY368" fmla="*/ 2382379 h 4862905"/>
              <a:gd name="connsiteX369" fmla="*/ 1378627 w 4016022"/>
              <a:gd name="connsiteY369" fmla="*/ 2367706 h 4862905"/>
              <a:gd name="connsiteX370" fmla="*/ 1303504 w 4016022"/>
              <a:gd name="connsiteY370" fmla="*/ 2363597 h 4862905"/>
              <a:gd name="connsiteX371" fmla="*/ 1250683 w 4016022"/>
              <a:gd name="connsiteY371" fmla="*/ 2360076 h 4862905"/>
              <a:gd name="connsiteX372" fmla="*/ 1194340 w 4016022"/>
              <a:gd name="connsiteY372" fmla="*/ 2356554 h 4862905"/>
              <a:gd name="connsiteX373" fmla="*/ 1085177 w 4016022"/>
              <a:gd name="connsiteY373" fmla="*/ 2318405 h 4862905"/>
              <a:gd name="connsiteX374" fmla="*/ 960755 w 4016022"/>
              <a:gd name="connsiteY374" fmla="*/ 2262060 h 4862905"/>
              <a:gd name="connsiteX375" fmla="*/ 836332 w 4016022"/>
              <a:gd name="connsiteY375" fmla="*/ 2179304 h 4862905"/>
              <a:gd name="connsiteX376" fmla="*/ 806400 w 4016022"/>
              <a:gd name="connsiteY376" fmla="*/ 2152893 h 4862905"/>
              <a:gd name="connsiteX377" fmla="*/ 775881 w 4016022"/>
              <a:gd name="connsiteY377" fmla="*/ 2126481 h 4862905"/>
              <a:gd name="connsiteX378" fmla="*/ 734798 w 4016022"/>
              <a:gd name="connsiteY378" fmla="*/ 2077767 h 4862905"/>
              <a:gd name="connsiteX379" fmla="*/ 711909 w 4016022"/>
              <a:gd name="connsiteY379" fmla="*/ 2028465 h 4862905"/>
              <a:gd name="connsiteX380" fmla="*/ 700758 w 4016022"/>
              <a:gd name="connsiteY380" fmla="*/ 1998532 h 4862905"/>
              <a:gd name="connsiteX381" fmla="*/ 689607 w 4016022"/>
              <a:gd name="connsiteY381" fmla="*/ 1983272 h 4862905"/>
              <a:gd name="connsiteX382" fmla="*/ 647937 w 4016022"/>
              <a:gd name="connsiteY382" fmla="*/ 1783719 h 4862905"/>
              <a:gd name="connsiteX383" fmla="*/ 647937 w 4016022"/>
              <a:gd name="connsiteY383" fmla="*/ 1508453 h 4862905"/>
              <a:gd name="connsiteX384" fmla="*/ 663197 w 4016022"/>
              <a:gd name="connsiteY384" fmla="*/ 1444478 h 4862905"/>
              <a:gd name="connsiteX385" fmla="*/ 681977 w 4016022"/>
              <a:gd name="connsiteY385" fmla="*/ 1372874 h 4862905"/>
              <a:gd name="connsiteX386" fmla="*/ 715430 w 4016022"/>
              <a:gd name="connsiteY386" fmla="*/ 1256077 h 4862905"/>
              <a:gd name="connsiteX387" fmla="*/ 772360 w 4016022"/>
              <a:gd name="connsiteY387" fmla="*/ 1105825 h 4862905"/>
              <a:gd name="connsiteX388" fmla="*/ 806400 w 4016022"/>
              <a:gd name="connsiteY388" fmla="*/ 1048893 h 4862905"/>
              <a:gd name="connsiteX389" fmla="*/ 809922 w 4016022"/>
              <a:gd name="connsiteY389" fmla="*/ 1045372 h 4862905"/>
              <a:gd name="connsiteX390" fmla="*/ 847483 w 4016022"/>
              <a:gd name="connsiteY390" fmla="*/ 989027 h 4862905"/>
              <a:gd name="connsiteX391" fmla="*/ 885044 w 4016022"/>
              <a:gd name="connsiteY391" fmla="*/ 924466 h 4862905"/>
              <a:gd name="connsiteX392" fmla="*/ 904412 w 4016022"/>
              <a:gd name="connsiteY392" fmla="*/ 894533 h 4862905"/>
              <a:gd name="connsiteX393" fmla="*/ 915563 w 4016022"/>
              <a:gd name="connsiteY393" fmla="*/ 905684 h 4862905"/>
              <a:gd name="connsiteX394" fmla="*/ 968384 w 4016022"/>
              <a:gd name="connsiteY394" fmla="*/ 864600 h 4862905"/>
              <a:gd name="connsiteX395" fmla="*/ 971905 w 4016022"/>
              <a:gd name="connsiteY395" fmla="*/ 860491 h 4862905"/>
              <a:gd name="connsiteX396" fmla="*/ 1024726 w 4016022"/>
              <a:gd name="connsiteY396" fmla="*/ 807669 h 4862905"/>
              <a:gd name="connsiteX397" fmla="*/ 1194340 w 4016022"/>
              <a:gd name="connsiteY397" fmla="*/ 646265 h 4862905"/>
              <a:gd name="connsiteX398" fmla="*/ 1307025 w 4016022"/>
              <a:gd name="connsiteY398" fmla="*/ 559401 h 4862905"/>
              <a:gd name="connsiteX399" fmla="*/ 1423818 w 4016022"/>
              <a:gd name="connsiteY399" fmla="*/ 480166 h 4862905"/>
              <a:gd name="connsiteX400" fmla="*/ 1491898 w 4016022"/>
              <a:gd name="connsiteY400" fmla="*/ 439081 h 4862905"/>
              <a:gd name="connsiteX401" fmla="*/ 1563500 w 4016022"/>
              <a:gd name="connsiteY401" fmla="*/ 405040 h 4862905"/>
              <a:gd name="connsiteX402" fmla="*/ 1578172 w 4016022"/>
              <a:gd name="connsiteY402" fmla="*/ 397410 h 4862905"/>
              <a:gd name="connsiteX403" fmla="*/ 1623364 w 4016022"/>
              <a:gd name="connsiteY403" fmla="*/ 374520 h 4862905"/>
              <a:gd name="connsiteX404" fmla="*/ 1691444 w 4016022"/>
              <a:gd name="connsiteY404" fmla="*/ 329327 h 4862905"/>
              <a:gd name="connsiteX405" fmla="*/ 1755416 w 4016022"/>
              <a:gd name="connsiteY405" fmla="*/ 302916 h 4862905"/>
              <a:gd name="connsiteX406" fmla="*/ 1792978 w 4016022"/>
              <a:gd name="connsiteY406" fmla="*/ 291765 h 4862905"/>
              <a:gd name="connsiteX407" fmla="*/ 1898620 w 4016022"/>
              <a:gd name="connsiteY407" fmla="*/ 250680 h 4862905"/>
              <a:gd name="connsiteX408" fmla="*/ 1996632 w 4016022"/>
              <a:gd name="connsiteY408" fmla="*/ 216638 h 4862905"/>
              <a:gd name="connsiteX409" fmla="*/ 2098166 w 4016022"/>
              <a:gd name="connsiteY409" fmla="*/ 182597 h 4862905"/>
              <a:gd name="connsiteX410" fmla="*/ 2162138 w 4016022"/>
              <a:gd name="connsiteY410" fmla="*/ 159707 h 4862905"/>
              <a:gd name="connsiteX411" fmla="*/ 2200286 w 4016022"/>
              <a:gd name="connsiteY411" fmla="*/ 152664 h 4862905"/>
              <a:gd name="connsiteX412" fmla="*/ 2271301 w 4016022"/>
              <a:gd name="connsiteY412" fmla="*/ 129774 h 4862905"/>
              <a:gd name="connsiteX413" fmla="*/ 2324122 w 4016022"/>
              <a:gd name="connsiteY413" fmla="*/ 118623 h 4862905"/>
              <a:gd name="connsiteX414" fmla="*/ 2655720 w 4016022"/>
              <a:gd name="connsiteY414" fmla="*/ 43497 h 4862905"/>
              <a:gd name="connsiteX415" fmla="*/ 2828856 w 4016022"/>
              <a:gd name="connsiteY415" fmla="*/ 12977 h 4862905"/>
              <a:gd name="connsiteX416" fmla="*/ 2972059 w 4016022"/>
              <a:gd name="connsiteY416" fmla="*/ 1825 h 4862905"/>
              <a:gd name="connsiteX417" fmla="*/ 3034270 w 4016022"/>
              <a:gd name="connsiteY417" fmla="*/ 285 h 486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4016022" h="4862905">
                <a:moveTo>
                  <a:pt x="456021" y="4582748"/>
                </a:moveTo>
                <a:cubicBezTo>
                  <a:pt x="470694" y="4612681"/>
                  <a:pt x="474801" y="4612681"/>
                  <a:pt x="501212" y="4598008"/>
                </a:cubicBezTo>
                <a:cubicBezTo>
                  <a:pt x="485953" y="4586269"/>
                  <a:pt x="470694" y="4586269"/>
                  <a:pt x="456021" y="4582748"/>
                </a:cubicBezTo>
                <a:close/>
                <a:moveTo>
                  <a:pt x="173677" y="3651716"/>
                </a:moveTo>
                <a:cubicBezTo>
                  <a:pt x="169798" y="3653724"/>
                  <a:pt x="165505" y="3661428"/>
                  <a:pt x="165505" y="3667150"/>
                </a:cubicBezTo>
                <a:cubicBezTo>
                  <a:pt x="165505" y="3678301"/>
                  <a:pt x="180765" y="3671258"/>
                  <a:pt x="188395" y="3678301"/>
                </a:cubicBezTo>
                <a:cubicBezTo>
                  <a:pt x="191916" y="3682410"/>
                  <a:pt x="196024" y="3671258"/>
                  <a:pt x="196024" y="3667150"/>
                </a:cubicBezTo>
                <a:cubicBezTo>
                  <a:pt x="196024" y="3651890"/>
                  <a:pt x="180765" y="3655998"/>
                  <a:pt x="177244" y="3651890"/>
                </a:cubicBezTo>
                <a:cubicBezTo>
                  <a:pt x="176217" y="3651010"/>
                  <a:pt x="174969" y="3651046"/>
                  <a:pt x="173677" y="3651716"/>
                </a:cubicBezTo>
                <a:close/>
                <a:moveTo>
                  <a:pt x="3034270" y="285"/>
                </a:moveTo>
                <a:cubicBezTo>
                  <a:pt x="3054958" y="798"/>
                  <a:pt x="3075647" y="1825"/>
                  <a:pt x="3096482" y="1825"/>
                </a:cubicBezTo>
                <a:cubicBezTo>
                  <a:pt x="3126413" y="-2283"/>
                  <a:pt x="3156932" y="5347"/>
                  <a:pt x="3190972" y="9455"/>
                </a:cubicBezTo>
                <a:cubicBezTo>
                  <a:pt x="3224426" y="12977"/>
                  <a:pt x="3262574" y="17085"/>
                  <a:pt x="3296028" y="12977"/>
                </a:cubicBezTo>
                <a:cubicBezTo>
                  <a:pt x="3326547" y="9455"/>
                  <a:pt x="3356478" y="12977"/>
                  <a:pt x="3386410" y="12977"/>
                </a:cubicBezTo>
                <a:cubicBezTo>
                  <a:pt x="3469750" y="20607"/>
                  <a:pt x="3548394" y="31758"/>
                  <a:pt x="3627626" y="47018"/>
                </a:cubicBezTo>
                <a:cubicBezTo>
                  <a:pt x="3654036" y="50540"/>
                  <a:pt x="3680447" y="54648"/>
                  <a:pt x="3706857" y="54648"/>
                </a:cubicBezTo>
                <a:cubicBezTo>
                  <a:pt x="3710379" y="50540"/>
                  <a:pt x="3718009" y="50540"/>
                  <a:pt x="3718009" y="54648"/>
                </a:cubicBezTo>
                <a:cubicBezTo>
                  <a:pt x="3725638" y="65800"/>
                  <a:pt x="3740897" y="62278"/>
                  <a:pt x="3752048" y="65800"/>
                </a:cubicBezTo>
                <a:cubicBezTo>
                  <a:pt x="3763199" y="65800"/>
                  <a:pt x="3770829" y="73430"/>
                  <a:pt x="3778459" y="81060"/>
                </a:cubicBezTo>
                <a:cubicBezTo>
                  <a:pt x="3789610" y="95733"/>
                  <a:pt x="3800761" y="110993"/>
                  <a:pt x="3816021" y="118623"/>
                </a:cubicBezTo>
                <a:cubicBezTo>
                  <a:pt x="3823650" y="122144"/>
                  <a:pt x="3823650" y="129774"/>
                  <a:pt x="3827172" y="137404"/>
                </a:cubicBezTo>
                <a:cubicBezTo>
                  <a:pt x="3831280" y="145034"/>
                  <a:pt x="3838909" y="152664"/>
                  <a:pt x="3842431" y="156185"/>
                </a:cubicBezTo>
                <a:cubicBezTo>
                  <a:pt x="3850061" y="167337"/>
                  <a:pt x="3861212" y="159707"/>
                  <a:pt x="3868842" y="159707"/>
                </a:cubicBezTo>
                <a:cubicBezTo>
                  <a:pt x="3872363" y="156185"/>
                  <a:pt x="3876471" y="159707"/>
                  <a:pt x="3879993" y="163816"/>
                </a:cubicBezTo>
                <a:cubicBezTo>
                  <a:pt x="3879993" y="171446"/>
                  <a:pt x="3884101" y="179076"/>
                  <a:pt x="3884101" y="186118"/>
                </a:cubicBezTo>
                <a:cubicBezTo>
                  <a:pt x="3887622" y="216638"/>
                  <a:pt x="3895252" y="246571"/>
                  <a:pt x="3910512" y="269461"/>
                </a:cubicBezTo>
                <a:cubicBezTo>
                  <a:pt x="3921663" y="288243"/>
                  <a:pt x="3925183" y="310546"/>
                  <a:pt x="3940443" y="325806"/>
                </a:cubicBezTo>
                <a:cubicBezTo>
                  <a:pt x="3940443" y="329327"/>
                  <a:pt x="3940443" y="333436"/>
                  <a:pt x="3943964" y="336957"/>
                </a:cubicBezTo>
                <a:cubicBezTo>
                  <a:pt x="3951594" y="378628"/>
                  <a:pt x="3955702" y="423822"/>
                  <a:pt x="3966853" y="461384"/>
                </a:cubicBezTo>
                <a:cubicBezTo>
                  <a:pt x="3974483" y="484275"/>
                  <a:pt x="3974483" y="503056"/>
                  <a:pt x="3974483" y="525359"/>
                </a:cubicBezTo>
                <a:cubicBezTo>
                  <a:pt x="3978005" y="548249"/>
                  <a:pt x="3982113" y="567031"/>
                  <a:pt x="3982113" y="589334"/>
                </a:cubicBezTo>
                <a:cubicBezTo>
                  <a:pt x="3985634" y="612224"/>
                  <a:pt x="3985634" y="634527"/>
                  <a:pt x="3989156" y="657417"/>
                </a:cubicBezTo>
                <a:cubicBezTo>
                  <a:pt x="3989156" y="665047"/>
                  <a:pt x="3989156" y="672090"/>
                  <a:pt x="3989156" y="679720"/>
                </a:cubicBezTo>
                <a:cubicBezTo>
                  <a:pt x="3989156" y="687350"/>
                  <a:pt x="3989156" y="694980"/>
                  <a:pt x="3993264" y="706131"/>
                </a:cubicBezTo>
                <a:cubicBezTo>
                  <a:pt x="4027304" y="781844"/>
                  <a:pt x="4019675" y="856970"/>
                  <a:pt x="3993264" y="936204"/>
                </a:cubicBezTo>
                <a:cubicBezTo>
                  <a:pt x="3989156" y="947356"/>
                  <a:pt x="3985634" y="958507"/>
                  <a:pt x="3982113" y="970246"/>
                </a:cubicBezTo>
                <a:cubicBezTo>
                  <a:pt x="3978005" y="1003700"/>
                  <a:pt x="3966853" y="1037742"/>
                  <a:pt x="3955702" y="1067675"/>
                </a:cubicBezTo>
                <a:cubicBezTo>
                  <a:pt x="3951594" y="1082935"/>
                  <a:pt x="3940443" y="1094086"/>
                  <a:pt x="3925183" y="1098195"/>
                </a:cubicBezTo>
                <a:cubicBezTo>
                  <a:pt x="3914033" y="1101716"/>
                  <a:pt x="3906403" y="1113455"/>
                  <a:pt x="3898774" y="1120498"/>
                </a:cubicBezTo>
                <a:cubicBezTo>
                  <a:pt x="3879993" y="1139279"/>
                  <a:pt x="3864733" y="1162169"/>
                  <a:pt x="3853582" y="1184472"/>
                </a:cubicBezTo>
                <a:cubicBezTo>
                  <a:pt x="3853582" y="1188581"/>
                  <a:pt x="3845952" y="1196211"/>
                  <a:pt x="3838909" y="1196211"/>
                </a:cubicBezTo>
                <a:cubicBezTo>
                  <a:pt x="3831280" y="1199732"/>
                  <a:pt x="3827172" y="1203841"/>
                  <a:pt x="3823650" y="1210884"/>
                </a:cubicBezTo>
                <a:cubicBezTo>
                  <a:pt x="3819542" y="1226144"/>
                  <a:pt x="3812499" y="1226144"/>
                  <a:pt x="3804869" y="1222622"/>
                </a:cubicBezTo>
                <a:cubicBezTo>
                  <a:pt x="3797240" y="1222622"/>
                  <a:pt x="3793131" y="1222622"/>
                  <a:pt x="3786089" y="1222622"/>
                </a:cubicBezTo>
                <a:cubicBezTo>
                  <a:pt x="3781980" y="1218514"/>
                  <a:pt x="3778459" y="1218514"/>
                  <a:pt x="3774351" y="1226144"/>
                </a:cubicBezTo>
                <a:cubicBezTo>
                  <a:pt x="3774351" y="1233774"/>
                  <a:pt x="3763199" y="1233774"/>
                  <a:pt x="3759678" y="1237295"/>
                </a:cubicBezTo>
                <a:cubicBezTo>
                  <a:pt x="3744419" y="1244925"/>
                  <a:pt x="3729159" y="1252555"/>
                  <a:pt x="3706857" y="1244925"/>
                </a:cubicBezTo>
                <a:cubicBezTo>
                  <a:pt x="3702749" y="1244925"/>
                  <a:pt x="3699228" y="1249033"/>
                  <a:pt x="3695706" y="1256077"/>
                </a:cubicBezTo>
                <a:cubicBezTo>
                  <a:pt x="3683968" y="1274858"/>
                  <a:pt x="3680447" y="1278966"/>
                  <a:pt x="3661666" y="1274858"/>
                </a:cubicBezTo>
                <a:cubicBezTo>
                  <a:pt x="3657558" y="1274858"/>
                  <a:pt x="3654036" y="1274858"/>
                  <a:pt x="3650515" y="1274858"/>
                </a:cubicBezTo>
                <a:cubicBezTo>
                  <a:pt x="3635255" y="1286596"/>
                  <a:pt x="3616475" y="1294226"/>
                  <a:pt x="3593586" y="1286596"/>
                </a:cubicBezTo>
                <a:cubicBezTo>
                  <a:pt x="3593586" y="1286596"/>
                  <a:pt x="3590064" y="1282488"/>
                  <a:pt x="3586543" y="1282488"/>
                </a:cubicBezTo>
                <a:cubicBezTo>
                  <a:pt x="3560132" y="1290118"/>
                  <a:pt x="3537243" y="1274858"/>
                  <a:pt x="3510833" y="1267815"/>
                </a:cubicBezTo>
                <a:cubicBezTo>
                  <a:pt x="3499682" y="1263707"/>
                  <a:pt x="3476793" y="1271336"/>
                  <a:pt x="3469750" y="1263707"/>
                </a:cubicBezTo>
                <a:cubicBezTo>
                  <a:pt x="3462120" y="1256077"/>
                  <a:pt x="3450969" y="1241403"/>
                  <a:pt x="3439231" y="1237295"/>
                </a:cubicBezTo>
                <a:cubicBezTo>
                  <a:pt x="3416929" y="1229665"/>
                  <a:pt x="3394040" y="1222622"/>
                  <a:pt x="3371737" y="1218514"/>
                </a:cubicBezTo>
                <a:cubicBezTo>
                  <a:pt x="3352957" y="1218514"/>
                  <a:pt x="3337697" y="1207362"/>
                  <a:pt x="3326547" y="1196211"/>
                </a:cubicBezTo>
                <a:cubicBezTo>
                  <a:pt x="3318917" y="1188581"/>
                  <a:pt x="3314808" y="1188581"/>
                  <a:pt x="3307766" y="1188581"/>
                </a:cubicBezTo>
                <a:cubicBezTo>
                  <a:pt x="3277247" y="1180951"/>
                  <a:pt x="3247315" y="1180951"/>
                  <a:pt x="3216796" y="1173321"/>
                </a:cubicBezTo>
                <a:cubicBezTo>
                  <a:pt x="3194494" y="1169799"/>
                  <a:pt x="3175713" y="1162169"/>
                  <a:pt x="3152824" y="1158648"/>
                </a:cubicBezTo>
                <a:cubicBezTo>
                  <a:pt x="3130522" y="1154539"/>
                  <a:pt x="3107633" y="1158648"/>
                  <a:pt x="3085331" y="1143388"/>
                </a:cubicBezTo>
                <a:cubicBezTo>
                  <a:pt x="3074180" y="1132236"/>
                  <a:pt x="3051291" y="1135758"/>
                  <a:pt x="3036031" y="1135758"/>
                </a:cubicBezTo>
                <a:cubicBezTo>
                  <a:pt x="3009621" y="1135758"/>
                  <a:pt x="2987319" y="1132236"/>
                  <a:pt x="2964430" y="1132236"/>
                </a:cubicBezTo>
                <a:cubicBezTo>
                  <a:pt x="2912196" y="1124606"/>
                  <a:pt x="2859374" y="1120498"/>
                  <a:pt x="2806553" y="1128128"/>
                </a:cubicBezTo>
                <a:cubicBezTo>
                  <a:pt x="2787772" y="1132236"/>
                  <a:pt x="2764884" y="1128128"/>
                  <a:pt x="2746103" y="1132236"/>
                </a:cubicBezTo>
                <a:cubicBezTo>
                  <a:pt x="2742581" y="1135758"/>
                  <a:pt x="2738473" y="1135758"/>
                  <a:pt x="2738473" y="1132236"/>
                </a:cubicBezTo>
                <a:cubicBezTo>
                  <a:pt x="2716171" y="1120498"/>
                  <a:pt x="2697390" y="1132236"/>
                  <a:pt x="2678609" y="1135758"/>
                </a:cubicBezTo>
                <a:cubicBezTo>
                  <a:pt x="2652199" y="1143388"/>
                  <a:pt x="2629310" y="1139279"/>
                  <a:pt x="2607007" y="1143388"/>
                </a:cubicBezTo>
                <a:cubicBezTo>
                  <a:pt x="2584118" y="1146909"/>
                  <a:pt x="2565338" y="1151018"/>
                  <a:pt x="2546557" y="1154539"/>
                </a:cubicBezTo>
                <a:cubicBezTo>
                  <a:pt x="2527776" y="1154539"/>
                  <a:pt x="2508995" y="1154539"/>
                  <a:pt x="2490214" y="1151018"/>
                </a:cubicBezTo>
                <a:cubicBezTo>
                  <a:pt x="2478476" y="1151018"/>
                  <a:pt x="2467326" y="1143388"/>
                  <a:pt x="2459696" y="1162169"/>
                </a:cubicBezTo>
                <a:cubicBezTo>
                  <a:pt x="2456174" y="1169799"/>
                  <a:pt x="2440915" y="1169799"/>
                  <a:pt x="2433285" y="1169799"/>
                </a:cubicBezTo>
                <a:cubicBezTo>
                  <a:pt x="2410983" y="1162169"/>
                  <a:pt x="2406875" y="1162169"/>
                  <a:pt x="2392202" y="1165691"/>
                </a:cubicBezTo>
                <a:cubicBezTo>
                  <a:pt x="2365792" y="1173321"/>
                  <a:pt x="2342903" y="1180951"/>
                  <a:pt x="2320600" y="1188581"/>
                </a:cubicBezTo>
                <a:cubicBezTo>
                  <a:pt x="2305341" y="1192102"/>
                  <a:pt x="2290668" y="1192102"/>
                  <a:pt x="2275409" y="1192102"/>
                </a:cubicBezTo>
                <a:cubicBezTo>
                  <a:pt x="2260150" y="1196211"/>
                  <a:pt x="2248999" y="1199732"/>
                  <a:pt x="2233739" y="1203841"/>
                </a:cubicBezTo>
                <a:cubicBezTo>
                  <a:pt x="2207329" y="1218514"/>
                  <a:pt x="2185027" y="1210884"/>
                  <a:pt x="2158616" y="1203841"/>
                </a:cubicBezTo>
                <a:cubicBezTo>
                  <a:pt x="2155095" y="1199732"/>
                  <a:pt x="2150987" y="1199732"/>
                  <a:pt x="2147465" y="1199732"/>
                </a:cubicBezTo>
                <a:cubicBezTo>
                  <a:pt x="2139836" y="1207362"/>
                  <a:pt x="2128684" y="1207362"/>
                  <a:pt x="2121055" y="1203841"/>
                </a:cubicBezTo>
                <a:cubicBezTo>
                  <a:pt x="2116946" y="1199732"/>
                  <a:pt x="2109903" y="1203841"/>
                  <a:pt x="2105795" y="1207362"/>
                </a:cubicBezTo>
                <a:cubicBezTo>
                  <a:pt x="2098166" y="1214992"/>
                  <a:pt x="2090536" y="1210884"/>
                  <a:pt x="2083493" y="1214992"/>
                </a:cubicBezTo>
                <a:cubicBezTo>
                  <a:pt x="2075863" y="1214992"/>
                  <a:pt x="2071755" y="1210884"/>
                  <a:pt x="2075863" y="1222622"/>
                </a:cubicBezTo>
                <a:cubicBezTo>
                  <a:pt x="2079385" y="1226144"/>
                  <a:pt x="2071755" y="1229665"/>
                  <a:pt x="2071755" y="1226144"/>
                </a:cubicBezTo>
                <a:cubicBezTo>
                  <a:pt x="2049453" y="1222622"/>
                  <a:pt x="2034194" y="1229665"/>
                  <a:pt x="2023042" y="1244925"/>
                </a:cubicBezTo>
                <a:cubicBezTo>
                  <a:pt x="2018934" y="1244925"/>
                  <a:pt x="2018934" y="1244925"/>
                  <a:pt x="2018934" y="1249033"/>
                </a:cubicBezTo>
                <a:cubicBezTo>
                  <a:pt x="2011891" y="1252555"/>
                  <a:pt x="1996632" y="1237295"/>
                  <a:pt x="1989002" y="1260185"/>
                </a:cubicBezTo>
                <a:cubicBezTo>
                  <a:pt x="1989002" y="1267815"/>
                  <a:pt x="1973743" y="1271336"/>
                  <a:pt x="1962591" y="1278966"/>
                </a:cubicBezTo>
                <a:cubicBezTo>
                  <a:pt x="1954962" y="1278966"/>
                  <a:pt x="1947333" y="1282488"/>
                  <a:pt x="1940290" y="1286596"/>
                </a:cubicBezTo>
                <a:cubicBezTo>
                  <a:pt x="1920922" y="1286596"/>
                  <a:pt x="1906249" y="1305378"/>
                  <a:pt x="1883360" y="1301269"/>
                </a:cubicBezTo>
                <a:lnTo>
                  <a:pt x="1879839" y="1305378"/>
                </a:lnTo>
                <a:cubicBezTo>
                  <a:pt x="1872209" y="1320051"/>
                  <a:pt x="1853429" y="1324159"/>
                  <a:pt x="1842277" y="1335311"/>
                </a:cubicBezTo>
                <a:cubicBezTo>
                  <a:pt x="1830539" y="1350571"/>
                  <a:pt x="1808237" y="1354092"/>
                  <a:pt x="1797086" y="1365244"/>
                </a:cubicBezTo>
                <a:cubicBezTo>
                  <a:pt x="1781827" y="1380504"/>
                  <a:pt x="1758937" y="1384612"/>
                  <a:pt x="1747787" y="1399285"/>
                </a:cubicBezTo>
                <a:cubicBezTo>
                  <a:pt x="1744265" y="1403394"/>
                  <a:pt x="1736636" y="1406915"/>
                  <a:pt x="1729006" y="1406915"/>
                </a:cubicBezTo>
                <a:cubicBezTo>
                  <a:pt x="1721376" y="1410437"/>
                  <a:pt x="1713746" y="1418067"/>
                  <a:pt x="1706703" y="1425697"/>
                </a:cubicBezTo>
                <a:cubicBezTo>
                  <a:pt x="1691444" y="1436848"/>
                  <a:pt x="1672663" y="1452108"/>
                  <a:pt x="1653883" y="1463260"/>
                </a:cubicBezTo>
                <a:cubicBezTo>
                  <a:pt x="1638623" y="1470890"/>
                  <a:pt x="1627472" y="1478520"/>
                  <a:pt x="1619842" y="1493780"/>
                </a:cubicBezTo>
                <a:cubicBezTo>
                  <a:pt x="1619842" y="1497301"/>
                  <a:pt x="1616321" y="1497301"/>
                  <a:pt x="1616321" y="1497301"/>
                </a:cubicBezTo>
                <a:cubicBezTo>
                  <a:pt x="1582281" y="1523713"/>
                  <a:pt x="1555871" y="1553646"/>
                  <a:pt x="1521830" y="1584166"/>
                </a:cubicBezTo>
                <a:cubicBezTo>
                  <a:pt x="1518309" y="1568906"/>
                  <a:pt x="1514201" y="1561276"/>
                  <a:pt x="1525939" y="1550124"/>
                </a:cubicBezTo>
                <a:cubicBezTo>
                  <a:pt x="1559392" y="1520191"/>
                  <a:pt x="1597540" y="1493780"/>
                  <a:pt x="1630994" y="1463260"/>
                </a:cubicBezTo>
                <a:cubicBezTo>
                  <a:pt x="1661512" y="1433327"/>
                  <a:pt x="1691444" y="1403394"/>
                  <a:pt x="1729006" y="1380504"/>
                </a:cubicBezTo>
                <a:cubicBezTo>
                  <a:pt x="1751895" y="1365244"/>
                  <a:pt x="1774197" y="1342941"/>
                  <a:pt x="1804129" y="1335311"/>
                </a:cubicBezTo>
                <a:cubicBezTo>
                  <a:pt x="1808237" y="1335311"/>
                  <a:pt x="1811759" y="1331789"/>
                  <a:pt x="1811759" y="1327681"/>
                </a:cubicBezTo>
                <a:cubicBezTo>
                  <a:pt x="1819388" y="1313008"/>
                  <a:pt x="1830539" y="1313008"/>
                  <a:pt x="1842277" y="1305378"/>
                </a:cubicBezTo>
                <a:cubicBezTo>
                  <a:pt x="1853429" y="1301269"/>
                  <a:pt x="1868101" y="1297748"/>
                  <a:pt x="1875730" y="1286596"/>
                </a:cubicBezTo>
                <a:cubicBezTo>
                  <a:pt x="1883360" y="1274858"/>
                  <a:pt x="1890990" y="1271336"/>
                  <a:pt x="1906249" y="1271336"/>
                </a:cubicBezTo>
                <a:cubicBezTo>
                  <a:pt x="1917400" y="1267815"/>
                  <a:pt x="1928552" y="1263707"/>
                  <a:pt x="1936181" y="1256077"/>
                </a:cubicBezTo>
                <a:cubicBezTo>
                  <a:pt x="1951441" y="1249033"/>
                  <a:pt x="1962591" y="1237295"/>
                  <a:pt x="1981372" y="1241403"/>
                </a:cubicBezTo>
                <a:cubicBezTo>
                  <a:pt x="1989002" y="1241403"/>
                  <a:pt x="1992524" y="1237295"/>
                  <a:pt x="1996632" y="1233774"/>
                </a:cubicBezTo>
                <a:cubicBezTo>
                  <a:pt x="1996632" y="1218514"/>
                  <a:pt x="2004261" y="1214992"/>
                  <a:pt x="2018934" y="1218514"/>
                </a:cubicBezTo>
                <a:cubicBezTo>
                  <a:pt x="2041823" y="1222622"/>
                  <a:pt x="2049453" y="1207362"/>
                  <a:pt x="2060604" y="1196211"/>
                </a:cubicBezTo>
                <a:cubicBezTo>
                  <a:pt x="2064125" y="1196211"/>
                  <a:pt x="2064125" y="1192102"/>
                  <a:pt x="2064125" y="1192102"/>
                </a:cubicBezTo>
                <a:cubicBezTo>
                  <a:pt x="2052974" y="1169799"/>
                  <a:pt x="2075863" y="1173321"/>
                  <a:pt x="2083493" y="1169799"/>
                </a:cubicBezTo>
                <a:cubicBezTo>
                  <a:pt x="2094644" y="1165691"/>
                  <a:pt x="2105795" y="1162169"/>
                  <a:pt x="2113425" y="1158648"/>
                </a:cubicBezTo>
                <a:cubicBezTo>
                  <a:pt x="2124576" y="1151018"/>
                  <a:pt x="2132206" y="1151018"/>
                  <a:pt x="2143357" y="1151018"/>
                </a:cubicBezTo>
                <a:cubicBezTo>
                  <a:pt x="2162138" y="1158648"/>
                  <a:pt x="2180918" y="1151018"/>
                  <a:pt x="2196178" y="1146909"/>
                </a:cubicBezTo>
                <a:cubicBezTo>
                  <a:pt x="2207329" y="1143388"/>
                  <a:pt x="2214959" y="1132236"/>
                  <a:pt x="2214959" y="1116976"/>
                </a:cubicBezTo>
                <a:cubicBezTo>
                  <a:pt x="2192656" y="1120498"/>
                  <a:pt x="2169768" y="1124606"/>
                  <a:pt x="2147465" y="1128128"/>
                </a:cubicBezTo>
                <a:cubicBezTo>
                  <a:pt x="2098166" y="1139279"/>
                  <a:pt x="2052974" y="1158648"/>
                  <a:pt x="2007783" y="1173321"/>
                </a:cubicBezTo>
                <a:cubicBezTo>
                  <a:pt x="1977851" y="1184472"/>
                  <a:pt x="1947333" y="1199732"/>
                  <a:pt x="1917400" y="1210884"/>
                </a:cubicBezTo>
                <a:cubicBezTo>
                  <a:pt x="1906249" y="1218514"/>
                  <a:pt x="1898620" y="1222622"/>
                  <a:pt x="1887468" y="1226144"/>
                </a:cubicBezTo>
                <a:cubicBezTo>
                  <a:pt x="1875730" y="1229665"/>
                  <a:pt x="1861058" y="1233774"/>
                  <a:pt x="1853429" y="1244925"/>
                </a:cubicBezTo>
                <a:cubicBezTo>
                  <a:pt x="1849320" y="1249033"/>
                  <a:pt x="1845799" y="1256077"/>
                  <a:pt x="1838169" y="1252555"/>
                </a:cubicBezTo>
                <a:cubicBezTo>
                  <a:pt x="1834648" y="1252555"/>
                  <a:pt x="1830539" y="1252555"/>
                  <a:pt x="1830539" y="1252555"/>
                </a:cubicBezTo>
                <a:cubicBezTo>
                  <a:pt x="1808237" y="1274858"/>
                  <a:pt x="1774197" y="1282488"/>
                  <a:pt x="1747787" y="1297748"/>
                </a:cubicBezTo>
                <a:cubicBezTo>
                  <a:pt x="1721376" y="1316529"/>
                  <a:pt x="1702595" y="1339419"/>
                  <a:pt x="1676185" y="1358201"/>
                </a:cubicBezTo>
                <a:cubicBezTo>
                  <a:pt x="1627472" y="1391655"/>
                  <a:pt x="1585802" y="1433327"/>
                  <a:pt x="1544719" y="1474998"/>
                </a:cubicBezTo>
                <a:cubicBezTo>
                  <a:pt x="1514201" y="1504931"/>
                  <a:pt x="1491898" y="1534864"/>
                  <a:pt x="1469009" y="1568906"/>
                </a:cubicBezTo>
                <a:cubicBezTo>
                  <a:pt x="1446707" y="1598839"/>
                  <a:pt x="1423818" y="1629359"/>
                  <a:pt x="1405037" y="1663400"/>
                </a:cubicBezTo>
                <a:cubicBezTo>
                  <a:pt x="1375105" y="1685703"/>
                  <a:pt x="1367475" y="1719745"/>
                  <a:pt x="1356325" y="1749678"/>
                </a:cubicBezTo>
                <a:cubicBezTo>
                  <a:pt x="1337544" y="1806609"/>
                  <a:pt x="1325806" y="1862953"/>
                  <a:pt x="1318176" y="1919298"/>
                </a:cubicBezTo>
                <a:cubicBezTo>
                  <a:pt x="1314655" y="1949231"/>
                  <a:pt x="1322284" y="1972121"/>
                  <a:pt x="1337544" y="1998532"/>
                </a:cubicBezTo>
                <a:cubicBezTo>
                  <a:pt x="1375105" y="2066028"/>
                  <a:pt x="1431448" y="2111221"/>
                  <a:pt x="1507158" y="2130003"/>
                </a:cubicBezTo>
                <a:cubicBezTo>
                  <a:pt x="1582281" y="2148784"/>
                  <a:pt x="1657404" y="2160523"/>
                  <a:pt x="1732527" y="2168153"/>
                </a:cubicBezTo>
                <a:cubicBezTo>
                  <a:pt x="1861058" y="2179304"/>
                  <a:pt x="1989002" y="2186934"/>
                  <a:pt x="2116946" y="2182826"/>
                </a:cubicBezTo>
                <a:cubicBezTo>
                  <a:pt x="2211437" y="2179304"/>
                  <a:pt x="2301820" y="2175196"/>
                  <a:pt x="2395724" y="2171674"/>
                </a:cubicBezTo>
                <a:cubicBezTo>
                  <a:pt x="2456174" y="2168153"/>
                  <a:pt x="2516625" y="2168153"/>
                  <a:pt x="2576489" y="2175196"/>
                </a:cubicBezTo>
                <a:cubicBezTo>
                  <a:pt x="2652199" y="2179304"/>
                  <a:pt x="2723800" y="2190456"/>
                  <a:pt x="2795402" y="2201607"/>
                </a:cubicBezTo>
                <a:cubicBezTo>
                  <a:pt x="2908087" y="2224497"/>
                  <a:pt x="3017250" y="2239170"/>
                  <a:pt x="3126413" y="2269690"/>
                </a:cubicBezTo>
                <a:cubicBezTo>
                  <a:pt x="3171605" y="2284950"/>
                  <a:pt x="3216796" y="2307253"/>
                  <a:pt x="3262574" y="2330143"/>
                </a:cubicBezTo>
                <a:cubicBezTo>
                  <a:pt x="3356478" y="2378857"/>
                  <a:pt x="3443339" y="2431680"/>
                  <a:pt x="3521984" y="2499763"/>
                </a:cubicBezTo>
                <a:cubicBezTo>
                  <a:pt x="3619996" y="2582519"/>
                  <a:pt x="3699228" y="2676427"/>
                  <a:pt x="3755570" y="2789702"/>
                </a:cubicBezTo>
                <a:cubicBezTo>
                  <a:pt x="3786089" y="2841939"/>
                  <a:pt x="3816021" y="2894761"/>
                  <a:pt x="3838909" y="2951693"/>
                </a:cubicBezTo>
                <a:cubicBezTo>
                  <a:pt x="3864733" y="3023297"/>
                  <a:pt x="3895252" y="3090793"/>
                  <a:pt x="3906403" y="3166506"/>
                </a:cubicBezTo>
                <a:cubicBezTo>
                  <a:pt x="3921663" y="3271565"/>
                  <a:pt x="3925183" y="3377211"/>
                  <a:pt x="3914033" y="3482857"/>
                </a:cubicBezTo>
                <a:cubicBezTo>
                  <a:pt x="3906403" y="3550353"/>
                  <a:pt x="3895252" y="3614327"/>
                  <a:pt x="3876471" y="3678301"/>
                </a:cubicBezTo>
                <a:cubicBezTo>
                  <a:pt x="3864733" y="3701191"/>
                  <a:pt x="3857690" y="3727603"/>
                  <a:pt x="3842431" y="3746384"/>
                </a:cubicBezTo>
                <a:cubicBezTo>
                  <a:pt x="3812499" y="3791577"/>
                  <a:pt x="3789610" y="3844400"/>
                  <a:pt x="3763199" y="3889593"/>
                </a:cubicBezTo>
                <a:cubicBezTo>
                  <a:pt x="3736789" y="3934786"/>
                  <a:pt x="3706857" y="3976458"/>
                  <a:pt x="3676925" y="4017542"/>
                </a:cubicBezTo>
                <a:cubicBezTo>
                  <a:pt x="3657558" y="4040432"/>
                  <a:pt x="3642885" y="4062735"/>
                  <a:pt x="3627626" y="4085625"/>
                </a:cubicBezTo>
                <a:cubicBezTo>
                  <a:pt x="3597694" y="4119079"/>
                  <a:pt x="3567175" y="4157229"/>
                  <a:pt x="3537243" y="4190684"/>
                </a:cubicBezTo>
                <a:cubicBezTo>
                  <a:pt x="3514941" y="4213574"/>
                  <a:pt x="3492052" y="4235877"/>
                  <a:pt x="3465642" y="4258767"/>
                </a:cubicBezTo>
                <a:cubicBezTo>
                  <a:pt x="3428080" y="4292808"/>
                  <a:pt x="3386410" y="4326263"/>
                  <a:pt x="3345327" y="4360304"/>
                </a:cubicBezTo>
                <a:cubicBezTo>
                  <a:pt x="3288398" y="4405497"/>
                  <a:pt x="3224426" y="4447169"/>
                  <a:pt x="3160454" y="4484732"/>
                </a:cubicBezTo>
                <a:cubicBezTo>
                  <a:pt x="3104112" y="4518773"/>
                  <a:pt x="3043661" y="4548706"/>
                  <a:pt x="2983797" y="4578639"/>
                </a:cubicBezTo>
                <a:cubicBezTo>
                  <a:pt x="2930976" y="4601529"/>
                  <a:pt x="2878155" y="4620311"/>
                  <a:pt x="2825335" y="4639092"/>
                </a:cubicBezTo>
                <a:cubicBezTo>
                  <a:pt x="2783664" y="4657874"/>
                  <a:pt x="2742581" y="4673133"/>
                  <a:pt x="2700911" y="4688393"/>
                </a:cubicBezTo>
                <a:cubicBezTo>
                  <a:pt x="2670980" y="4699545"/>
                  <a:pt x="2640461" y="4707175"/>
                  <a:pt x="2610529" y="4718326"/>
                </a:cubicBezTo>
                <a:cubicBezTo>
                  <a:pt x="2565338" y="4733586"/>
                  <a:pt x="2520146" y="4748259"/>
                  <a:pt x="2471434" y="4755889"/>
                </a:cubicBezTo>
                <a:cubicBezTo>
                  <a:pt x="2426242" y="4763519"/>
                  <a:pt x="2381051" y="4771149"/>
                  <a:pt x="2331752" y="4782301"/>
                </a:cubicBezTo>
                <a:cubicBezTo>
                  <a:pt x="2297711" y="4789931"/>
                  <a:pt x="2264258" y="4789931"/>
                  <a:pt x="2230218" y="4797561"/>
                </a:cubicBezTo>
                <a:cubicBezTo>
                  <a:pt x="2177397" y="4808712"/>
                  <a:pt x="2116946" y="4812234"/>
                  <a:pt x="2064125" y="4819864"/>
                </a:cubicBezTo>
                <a:cubicBezTo>
                  <a:pt x="2023042" y="4823972"/>
                  <a:pt x="1981372" y="4835124"/>
                  <a:pt x="1940290" y="4835124"/>
                </a:cubicBezTo>
                <a:cubicBezTo>
                  <a:pt x="1906249" y="4835124"/>
                  <a:pt x="1872209" y="4831015"/>
                  <a:pt x="1842277" y="4838645"/>
                </a:cubicBezTo>
                <a:cubicBezTo>
                  <a:pt x="1830539" y="4842754"/>
                  <a:pt x="1819388" y="4842754"/>
                  <a:pt x="1808237" y="4838645"/>
                </a:cubicBezTo>
                <a:cubicBezTo>
                  <a:pt x="1747787" y="4838645"/>
                  <a:pt x="1683814" y="4846275"/>
                  <a:pt x="1623364" y="4846275"/>
                </a:cubicBezTo>
                <a:cubicBezTo>
                  <a:pt x="1608691" y="4846275"/>
                  <a:pt x="1593432" y="4842754"/>
                  <a:pt x="1578172" y="4842754"/>
                </a:cubicBezTo>
                <a:cubicBezTo>
                  <a:pt x="1563500" y="4838645"/>
                  <a:pt x="1552349" y="4838645"/>
                  <a:pt x="1537090" y="4846275"/>
                </a:cubicBezTo>
                <a:cubicBezTo>
                  <a:pt x="1521830" y="4850384"/>
                  <a:pt x="1521830" y="4850384"/>
                  <a:pt x="1507158" y="4831015"/>
                </a:cubicBezTo>
                <a:cubicBezTo>
                  <a:pt x="1503049" y="4827494"/>
                  <a:pt x="1495420" y="4823972"/>
                  <a:pt x="1495420" y="4816342"/>
                </a:cubicBezTo>
                <a:cubicBezTo>
                  <a:pt x="1495420" y="4812234"/>
                  <a:pt x="1487790" y="4808712"/>
                  <a:pt x="1484268" y="4812234"/>
                </a:cubicBezTo>
                <a:cubicBezTo>
                  <a:pt x="1476639" y="4812234"/>
                  <a:pt x="1469009" y="4816342"/>
                  <a:pt x="1457858" y="4816342"/>
                </a:cubicBezTo>
                <a:cubicBezTo>
                  <a:pt x="1457858" y="4827494"/>
                  <a:pt x="1476639" y="4827494"/>
                  <a:pt x="1465488" y="4838645"/>
                </a:cubicBezTo>
                <a:cubicBezTo>
                  <a:pt x="1461379" y="4842754"/>
                  <a:pt x="1465488" y="4850384"/>
                  <a:pt x="1454337" y="4850384"/>
                </a:cubicBezTo>
                <a:cubicBezTo>
                  <a:pt x="1450229" y="4846275"/>
                  <a:pt x="1439078" y="4850384"/>
                  <a:pt x="1439078" y="4838645"/>
                </a:cubicBezTo>
                <a:cubicBezTo>
                  <a:pt x="1439078" y="4831015"/>
                  <a:pt x="1431448" y="4831015"/>
                  <a:pt x="1423818" y="4831015"/>
                </a:cubicBezTo>
                <a:cubicBezTo>
                  <a:pt x="1420297" y="4835124"/>
                  <a:pt x="1416188" y="4835124"/>
                  <a:pt x="1409145" y="4835124"/>
                </a:cubicBezTo>
                <a:cubicBezTo>
                  <a:pt x="1386256" y="4842754"/>
                  <a:pt x="1386256" y="4842754"/>
                  <a:pt x="1367475" y="4819864"/>
                </a:cubicBezTo>
                <a:cubicBezTo>
                  <a:pt x="1382735" y="4816342"/>
                  <a:pt x="1393886" y="4823972"/>
                  <a:pt x="1405037" y="4823972"/>
                </a:cubicBezTo>
                <a:cubicBezTo>
                  <a:pt x="1412667" y="4823972"/>
                  <a:pt x="1420297" y="4823972"/>
                  <a:pt x="1423818" y="4823972"/>
                </a:cubicBezTo>
                <a:cubicBezTo>
                  <a:pt x="1427926" y="4823972"/>
                  <a:pt x="1427926" y="4823972"/>
                  <a:pt x="1431448" y="4819864"/>
                </a:cubicBezTo>
                <a:cubicBezTo>
                  <a:pt x="1431448" y="4816342"/>
                  <a:pt x="1431448" y="4816342"/>
                  <a:pt x="1427926" y="4812234"/>
                </a:cubicBezTo>
                <a:cubicBezTo>
                  <a:pt x="1420297" y="4808712"/>
                  <a:pt x="1409145" y="4801082"/>
                  <a:pt x="1397407" y="4804604"/>
                </a:cubicBezTo>
                <a:cubicBezTo>
                  <a:pt x="1375105" y="4812234"/>
                  <a:pt x="1356325" y="4804604"/>
                  <a:pt x="1333436" y="4804604"/>
                </a:cubicBezTo>
                <a:cubicBezTo>
                  <a:pt x="1318176" y="4808712"/>
                  <a:pt x="1311133" y="4793452"/>
                  <a:pt x="1295874" y="4789931"/>
                </a:cubicBezTo>
                <a:cubicBezTo>
                  <a:pt x="1295874" y="4789931"/>
                  <a:pt x="1291766" y="4782301"/>
                  <a:pt x="1288244" y="4785822"/>
                </a:cubicBezTo>
                <a:cubicBezTo>
                  <a:pt x="1272985" y="4789931"/>
                  <a:pt x="1261834" y="4785822"/>
                  <a:pt x="1246574" y="4778779"/>
                </a:cubicBezTo>
                <a:cubicBezTo>
                  <a:pt x="1243053" y="4778779"/>
                  <a:pt x="1239532" y="4778779"/>
                  <a:pt x="1235423" y="4782301"/>
                </a:cubicBezTo>
                <a:cubicBezTo>
                  <a:pt x="1231902" y="4789931"/>
                  <a:pt x="1227794" y="4785822"/>
                  <a:pt x="1220751" y="4782301"/>
                </a:cubicBezTo>
                <a:cubicBezTo>
                  <a:pt x="1220751" y="4797561"/>
                  <a:pt x="1235423" y="4793452"/>
                  <a:pt x="1235423" y="4804604"/>
                </a:cubicBezTo>
                <a:cubicBezTo>
                  <a:pt x="1231902" y="4812234"/>
                  <a:pt x="1227794" y="4808712"/>
                  <a:pt x="1224272" y="4808712"/>
                </a:cubicBezTo>
                <a:cubicBezTo>
                  <a:pt x="1216643" y="4804604"/>
                  <a:pt x="1216643" y="4808712"/>
                  <a:pt x="1216643" y="4812234"/>
                </a:cubicBezTo>
                <a:cubicBezTo>
                  <a:pt x="1216643" y="4816342"/>
                  <a:pt x="1224272" y="4819864"/>
                  <a:pt x="1216643" y="4823972"/>
                </a:cubicBezTo>
                <a:cubicBezTo>
                  <a:pt x="1213121" y="4823972"/>
                  <a:pt x="1209013" y="4819864"/>
                  <a:pt x="1209013" y="4816342"/>
                </a:cubicBezTo>
                <a:cubicBezTo>
                  <a:pt x="1209013" y="4808712"/>
                  <a:pt x="1205491" y="4801082"/>
                  <a:pt x="1197862" y="4797561"/>
                </a:cubicBezTo>
                <a:cubicBezTo>
                  <a:pt x="1194340" y="4797561"/>
                  <a:pt x="1190232" y="4793452"/>
                  <a:pt x="1190232" y="4785822"/>
                </a:cubicBezTo>
                <a:cubicBezTo>
                  <a:pt x="1194340" y="4771149"/>
                  <a:pt x="1182602" y="4771149"/>
                  <a:pt x="1171451" y="4767041"/>
                </a:cubicBezTo>
                <a:cubicBezTo>
                  <a:pt x="1145041" y="4752368"/>
                  <a:pt x="1115109" y="4752368"/>
                  <a:pt x="1092220" y="4729478"/>
                </a:cubicBezTo>
                <a:cubicBezTo>
                  <a:pt x="1092220" y="4725956"/>
                  <a:pt x="1088698" y="4725956"/>
                  <a:pt x="1085177" y="4729478"/>
                </a:cubicBezTo>
                <a:cubicBezTo>
                  <a:pt x="1081069" y="4733586"/>
                  <a:pt x="1077547" y="4733586"/>
                  <a:pt x="1081069" y="4740629"/>
                </a:cubicBezTo>
                <a:cubicBezTo>
                  <a:pt x="1085177" y="4744738"/>
                  <a:pt x="1085177" y="4748259"/>
                  <a:pt x="1085177" y="4752368"/>
                </a:cubicBezTo>
                <a:cubicBezTo>
                  <a:pt x="1077547" y="4763519"/>
                  <a:pt x="1062288" y="4752368"/>
                  <a:pt x="1047029" y="4755889"/>
                </a:cubicBezTo>
                <a:cubicBezTo>
                  <a:pt x="1065809" y="4763519"/>
                  <a:pt x="1077547" y="4767041"/>
                  <a:pt x="1088698" y="4774671"/>
                </a:cubicBezTo>
                <a:cubicBezTo>
                  <a:pt x="1085177" y="4782301"/>
                  <a:pt x="1077547" y="4778779"/>
                  <a:pt x="1073439" y="4785822"/>
                </a:cubicBezTo>
                <a:cubicBezTo>
                  <a:pt x="1111001" y="4789931"/>
                  <a:pt x="1152671" y="4797561"/>
                  <a:pt x="1186710" y="4808712"/>
                </a:cubicBezTo>
                <a:cubicBezTo>
                  <a:pt x="1152671" y="4812234"/>
                  <a:pt x="1118630" y="4804604"/>
                  <a:pt x="1085177" y="4812234"/>
                </a:cubicBezTo>
                <a:cubicBezTo>
                  <a:pt x="1107479" y="4819864"/>
                  <a:pt x="1130368" y="4823972"/>
                  <a:pt x="1152671" y="4835124"/>
                </a:cubicBezTo>
                <a:cubicBezTo>
                  <a:pt x="1137411" y="4842754"/>
                  <a:pt x="1126260" y="4831015"/>
                  <a:pt x="1115109" y="4831015"/>
                </a:cubicBezTo>
                <a:cubicBezTo>
                  <a:pt x="1111001" y="4842754"/>
                  <a:pt x="1122739" y="4842754"/>
                  <a:pt x="1130368" y="4846275"/>
                </a:cubicBezTo>
                <a:cubicBezTo>
                  <a:pt x="1137411" y="4850384"/>
                  <a:pt x="1145041" y="4850384"/>
                  <a:pt x="1149149" y="4861535"/>
                </a:cubicBezTo>
                <a:cubicBezTo>
                  <a:pt x="1133890" y="4865057"/>
                  <a:pt x="1122739" y="4861535"/>
                  <a:pt x="1111001" y="4853905"/>
                </a:cubicBezTo>
                <a:cubicBezTo>
                  <a:pt x="1107479" y="4853905"/>
                  <a:pt x="1107479" y="4850384"/>
                  <a:pt x="1103958" y="4846275"/>
                </a:cubicBezTo>
                <a:cubicBezTo>
                  <a:pt x="1096328" y="4842754"/>
                  <a:pt x="1085177" y="4846275"/>
                  <a:pt x="1077547" y="4846275"/>
                </a:cubicBezTo>
                <a:cubicBezTo>
                  <a:pt x="1065809" y="4842754"/>
                  <a:pt x="1065809" y="4827494"/>
                  <a:pt x="1054658" y="4827494"/>
                </a:cubicBezTo>
                <a:cubicBezTo>
                  <a:pt x="1047029" y="4831015"/>
                  <a:pt x="1039986" y="4827494"/>
                  <a:pt x="1039986" y="4819864"/>
                </a:cubicBezTo>
                <a:cubicBezTo>
                  <a:pt x="1032356" y="4808712"/>
                  <a:pt x="1024726" y="4808712"/>
                  <a:pt x="1013575" y="4808712"/>
                </a:cubicBezTo>
                <a:cubicBezTo>
                  <a:pt x="1001837" y="4808712"/>
                  <a:pt x="990686" y="4808712"/>
                  <a:pt x="979535" y="4801082"/>
                </a:cubicBezTo>
                <a:cubicBezTo>
                  <a:pt x="968384" y="4793452"/>
                  <a:pt x="953125" y="4801082"/>
                  <a:pt x="945495" y="4804604"/>
                </a:cubicBezTo>
                <a:cubicBezTo>
                  <a:pt x="930236" y="4812234"/>
                  <a:pt x="923193" y="4808712"/>
                  <a:pt x="911455" y="4804604"/>
                </a:cubicBezTo>
                <a:cubicBezTo>
                  <a:pt x="904412" y="4801082"/>
                  <a:pt x="904412" y="4801082"/>
                  <a:pt x="896782" y="4804604"/>
                </a:cubicBezTo>
                <a:cubicBezTo>
                  <a:pt x="889153" y="4819864"/>
                  <a:pt x="866264" y="4816342"/>
                  <a:pt x="859221" y="4801082"/>
                </a:cubicBezTo>
                <a:cubicBezTo>
                  <a:pt x="851591" y="4789931"/>
                  <a:pt x="836332" y="4782301"/>
                  <a:pt x="828702" y="4793452"/>
                </a:cubicBezTo>
                <a:cubicBezTo>
                  <a:pt x="821072" y="4801082"/>
                  <a:pt x="817551" y="4801082"/>
                  <a:pt x="813443" y="4793452"/>
                </a:cubicBezTo>
                <a:cubicBezTo>
                  <a:pt x="806400" y="4785822"/>
                  <a:pt x="798770" y="4785822"/>
                  <a:pt x="791141" y="4785822"/>
                </a:cubicBezTo>
                <a:cubicBezTo>
                  <a:pt x="761209" y="4785822"/>
                  <a:pt x="727168" y="4771149"/>
                  <a:pt x="696650" y="4771149"/>
                </a:cubicBezTo>
                <a:cubicBezTo>
                  <a:pt x="681977" y="4771149"/>
                  <a:pt x="670239" y="4767041"/>
                  <a:pt x="659088" y="4752368"/>
                </a:cubicBezTo>
                <a:cubicBezTo>
                  <a:pt x="677869" y="4752368"/>
                  <a:pt x="693128" y="4763519"/>
                  <a:pt x="711909" y="4752368"/>
                </a:cubicBezTo>
                <a:cubicBezTo>
                  <a:pt x="704279" y="4740629"/>
                  <a:pt x="696650" y="4737108"/>
                  <a:pt x="685498" y="4733586"/>
                </a:cubicBezTo>
                <a:cubicBezTo>
                  <a:pt x="647937" y="4725956"/>
                  <a:pt x="610375" y="4718326"/>
                  <a:pt x="572814" y="4707175"/>
                </a:cubicBezTo>
                <a:cubicBezTo>
                  <a:pt x="549925" y="4699545"/>
                  <a:pt x="523514" y="4695437"/>
                  <a:pt x="501212" y="4688393"/>
                </a:cubicBezTo>
                <a:cubicBezTo>
                  <a:pt x="497104" y="4684285"/>
                  <a:pt x="493582" y="4684285"/>
                  <a:pt x="489474" y="4688393"/>
                </a:cubicBezTo>
                <a:cubicBezTo>
                  <a:pt x="478323" y="4691915"/>
                  <a:pt x="474801" y="4684285"/>
                  <a:pt x="467172" y="4680763"/>
                </a:cubicBezTo>
                <a:cubicBezTo>
                  <a:pt x="463063" y="4680763"/>
                  <a:pt x="459542" y="4676655"/>
                  <a:pt x="463063" y="4673133"/>
                </a:cubicBezTo>
                <a:cubicBezTo>
                  <a:pt x="467172" y="4669612"/>
                  <a:pt x="470694" y="4669612"/>
                  <a:pt x="470694" y="4669612"/>
                </a:cubicBezTo>
                <a:cubicBezTo>
                  <a:pt x="485953" y="4676655"/>
                  <a:pt x="501212" y="4673133"/>
                  <a:pt x="512363" y="4676655"/>
                </a:cubicBezTo>
                <a:cubicBezTo>
                  <a:pt x="515885" y="4676655"/>
                  <a:pt x="519993" y="4676655"/>
                  <a:pt x="519993" y="4673133"/>
                </a:cubicBezTo>
                <a:cubicBezTo>
                  <a:pt x="519993" y="4669612"/>
                  <a:pt x="519993" y="4665504"/>
                  <a:pt x="515885" y="4665504"/>
                </a:cubicBezTo>
                <a:cubicBezTo>
                  <a:pt x="497104" y="4665504"/>
                  <a:pt x="489474" y="4650244"/>
                  <a:pt x="474801" y="4639092"/>
                </a:cubicBezTo>
                <a:cubicBezTo>
                  <a:pt x="463063" y="4627941"/>
                  <a:pt x="444283" y="4631462"/>
                  <a:pt x="429610" y="4627941"/>
                </a:cubicBezTo>
                <a:cubicBezTo>
                  <a:pt x="414351" y="4624419"/>
                  <a:pt x="403200" y="4620311"/>
                  <a:pt x="392049" y="4612681"/>
                </a:cubicBezTo>
                <a:cubicBezTo>
                  <a:pt x="406721" y="4612681"/>
                  <a:pt x="410830" y="4586269"/>
                  <a:pt x="429610" y="4590378"/>
                </a:cubicBezTo>
                <a:cubicBezTo>
                  <a:pt x="433132" y="4590378"/>
                  <a:pt x="437240" y="4586269"/>
                  <a:pt x="437240" y="4578639"/>
                </a:cubicBezTo>
                <a:cubicBezTo>
                  <a:pt x="440762" y="4575118"/>
                  <a:pt x="433132" y="4571596"/>
                  <a:pt x="429610" y="4571596"/>
                </a:cubicBezTo>
                <a:cubicBezTo>
                  <a:pt x="421981" y="4567488"/>
                  <a:pt x="414351" y="4567488"/>
                  <a:pt x="403200" y="4563966"/>
                </a:cubicBezTo>
                <a:cubicBezTo>
                  <a:pt x="417872" y="4548706"/>
                  <a:pt x="437240" y="4552815"/>
                  <a:pt x="456021" y="4552815"/>
                </a:cubicBezTo>
                <a:cubicBezTo>
                  <a:pt x="440762" y="4541076"/>
                  <a:pt x="451913" y="4534033"/>
                  <a:pt x="456021" y="4522295"/>
                </a:cubicBezTo>
                <a:cubicBezTo>
                  <a:pt x="440762" y="4514665"/>
                  <a:pt x="429610" y="4507622"/>
                  <a:pt x="425502" y="4488253"/>
                </a:cubicBezTo>
                <a:cubicBezTo>
                  <a:pt x="425502" y="4477102"/>
                  <a:pt x="410830" y="4465950"/>
                  <a:pt x="395570" y="4465950"/>
                </a:cubicBezTo>
                <a:cubicBezTo>
                  <a:pt x="387940" y="4462429"/>
                  <a:pt x="380311" y="4458320"/>
                  <a:pt x="369160" y="4454799"/>
                </a:cubicBezTo>
                <a:cubicBezTo>
                  <a:pt x="365639" y="4447169"/>
                  <a:pt x="365639" y="4447169"/>
                  <a:pt x="369160" y="4443060"/>
                </a:cubicBezTo>
                <a:cubicBezTo>
                  <a:pt x="372681" y="4439539"/>
                  <a:pt x="376789" y="4436017"/>
                  <a:pt x="380311" y="4431909"/>
                </a:cubicBezTo>
                <a:cubicBezTo>
                  <a:pt x="395570" y="4416649"/>
                  <a:pt x="395570" y="4409606"/>
                  <a:pt x="380311" y="4394346"/>
                </a:cubicBezTo>
                <a:cubicBezTo>
                  <a:pt x="369160" y="4386716"/>
                  <a:pt x="358009" y="4375564"/>
                  <a:pt x="342749" y="4371456"/>
                </a:cubicBezTo>
                <a:cubicBezTo>
                  <a:pt x="323969" y="4367934"/>
                  <a:pt x="305188" y="4356783"/>
                  <a:pt x="282298" y="4352674"/>
                </a:cubicBezTo>
                <a:cubicBezTo>
                  <a:pt x="275256" y="4352674"/>
                  <a:pt x="267626" y="4338001"/>
                  <a:pt x="263518" y="4330371"/>
                </a:cubicBezTo>
                <a:cubicBezTo>
                  <a:pt x="259997" y="4322741"/>
                  <a:pt x="267626" y="4315111"/>
                  <a:pt x="275256" y="4319220"/>
                </a:cubicBezTo>
                <a:cubicBezTo>
                  <a:pt x="282298" y="4322741"/>
                  <a:pt x="289928" y="4322741"/>
                  <a:pt x="294036" y="4315111"/>
                </a:cubicBezTo>
                <a:cubicBezTo>
                  <a:pt x="286407" y="4307481"/>
                  <a:pt x="282298" y="4299851"/>
                  <a:pt x="275256" y="4292808"/>
                </a:cubicBezTo>
                <a:cubicBezTo>
                  <a:pt x="271148" y="4288700"/>
                  <a:pt x="271148" y="4285178"/>
                  <a:pt x="263518" y="4285178"/>
                </a:cubicBezTo>
                <a:cubicBezTo>
                  <a:pt x="248845" y="4285178"/>
                  <a:pt x="237108" y="4281070"/>
                  <a:pt x="230064" y="4266397"/>
                </a:cubicBezTo>
                <a:cubicBezTo>
                  <a:pt x="225956" y="4262288"/>
                  <a:pt x="222435" y="4266397"/>
                  <a:pt x="218327" y="4266397"/>
                </a:cubicBezTo>
                <a:cubicBezTo>
                  <a:pt x="203654" y="4273440"/>
                  <a:pt x="184873" y="4269918"/>
                  <a:pt x="169614" y="4262288"/>
                </a:cubicBezTo>
                <a:cubicBezTo>
                  <a:pt x="158463" y="4254658"/>
                  <a:pt x="154355" y="4243507"/>
                  <a:pt x="158463" y="4232355"/>
                </a:cubicBezTo>
                <a:cubicBezTo>
                  <a:pt x="158463" y="4213574"/>
                  <a:pt x="158463" y="4213574"/>
                  <a:pt x="139095" y="4209466"/>
                </a:cubicBezTo>
                <a:cubicBezTo>
                  <a:pt x="135574" y="4209466"/>
                  <a:pt x="132052" y="4209466"/>
                  <a:pt x="132052" y="4209466"/>
                </a:cubicBezTo>
                <a:cubicBezTo>
                  <a:pt x="124423" y="4217095"/>
                  <a:pt x="132052" y="4221204"/>
                  <a:pt x="132052" y="4228247"/>
                </a:cubicBezTo>
                <a:cubicBezTo>
                  <a:pt x="135574" y="4235877"/>
                  <a:pt x="132052" y="4239985"/>
                  <a:pt x="127944" y="4247615"/>
                </a:cubicBezTo>
                <a:cubicBezTo>
                  <a:pt x="124423" y="4251137"/>
                  <a:pt x="120314" y="4251137"/>
                  <a:pt x="116793" y="4247615"/>
                </a:cubicBezTo>
                <a:cubicBezTo>
                  <a:pt x="113272" y="4247615"/>
                  <a:pt x="109163" y="4243507"/>
                  <a:pt x="113272" y="4239985"/>
                </a:cubicBezTo>
                <a:cubicBezTo>
                  <a:pt x="116793" y="4224725"/>
                  <a:pt x="113272" y="4205944"/>
                  <a:pt x="132052" y="4194792"/>
                </a:cubicBezTo>
                <a:cubicBezTo>
                  <a:pt x="113272" y="4187162"/>
                  <a:pt x="101534" y="4183054"/>
                  <a:pt x="86861" y="4179532"/>
                </a:cubicBezTo>
                <a:cubicBezTo>
                  <a:pt x="82753" y="4176011"/>
                  <a:pt x="86861" y="4168381"/>
                  <a:pt x="90382" y="4164272"/>
                </a:cubicBezTo>
                <a:cubicBezTo>
                  <a:pt x="90382" y="4160751"/>
                  <a:pt x="90382" y="4157229"/>
                  <a:pt x="86861" y="4157229"/>
                </a:cubicBezTo>
                <a:cubicBezTo>
                  <a:pt x="71601" y="4145491"/>
                  <a:pt x="60451" y="4126709"/>
                  <a:pt x="37562" y="4130818"/>
                </a:cubicBezTo>
                <a:cubicBezTo>
                  <a:pt x="34040" y="4130818"/>
                  <a:pt x="26411" y="4126709"/>
                  <a:pt x="29932" y="4119079"/>
                </a:cubicBezTo>
                <a:cubicBezTo>
                  <a:pt x="29932" y="4112036"/>
                  <a:pt x="37562" y="4112036"/>
                  <a:pt x="41083" y="4115558"/>
                </a:cubicBezTo>
                <a:cubicBezTo>
                  <a:pt x="45191" y="4115558"/>
                  <a:pt x="45191" y="4115558"/>
                  <a:pt x="48713" y="4115558"/>
                </a:cubicBezTo>
                <a:cubicBezTo>
                  <a:pt x="56342" y="4126709"/>
                  <a:pt x="67493" y="4126709"/>
                  <a:pt x="79232" y="4115558"/>
                </a:cubicBezTo>
                <a:cubicBezTo>
                  <a:pt x="86861" y="4123188"/>
                  <a:pt x="75123" y="4134339"/>
                  <a:pt x="86861" y="4137861"/>
                </a:cubicBezTo>
                <a:cubicBezTo>
                  <a:pt x="93904" y="4130818"/>
                  <a:pt x="93904" y="4119079"/>
                  <a:pt x="98012" y="4107928"/>
                </a:cubicBezTo>
                <a:cubicBezTo>
                  <a:pt x="86861" y="4107928"/>
                  <a:pt x="75123" y="4107928"/>
                  <a:pt x="63972" y="4107928"/>
                </a:cubicBezTo>
                <a:cubicBezTo>
                  <a:pt x="60451" y="4107928"/>
                  <a:pt x="56342" y="4104406"/>
                  <a:pt x="56342" y="4100298"/>
                </a:cubicBezTo>
                <a:cubicBezTo>
                  <a:pt x="56342" y="4096776"/>
                  <a:pt x="60451" y="4092668"/>
                  <a:pt x="63972" y="4092668"/>
                </a:cubicBezTo>
                <a:cubicBezTo>
                  <a:pt x="71601" y="4096776"/>
                  <a:pt x="75123" y="4096776"/>
                  <a:pt x="82753" y="4092668"/>
                </a:cubicBezTo>
                <a:cubicBezTo>
                  <a:pt x="90382" y="4089146"/>
                  <a:pt x="93904" y="4085625"/>
                  <a:pt x="86861" y="4073887"/>
                </a:cubicBezTo>
                <a:cubicBezTo>
                  <a:pt x="86861" y="4070365"/>
                  <a:pt x="82753" y="4070365"/>
                  <a:pt x="82753" y="4066843"/>
                </a:cubicBezTo>
                <a:cubicBezTo>
                  <a:pt x="86861" y="4051583"/>
                  <a:pt x="75123" y="4051583"/>
                  <a:pt x="67493" y="4051583"/>
                </a:cubicBezTo>
                <a:cubicBezTo>
                  <a:pt x="56342" y="4055105"/>
                  <a:pt x="52821" y="4047475"/>
                  <a:pt x="45191" y="4043954"/>
                </a:cubicBezTo>
                <a:cubicBezTo>
                  <a:pt x="29932" y="4040432"/>
                  <a:pt x="29932" y="4028694"/>
                  <a:pt x="29932" y="4017542"/>
                </a:cubicBezTo>
                <a:cubicBezTo>
                  <a:pt x="26411" y="4002282"/>
                  <a:pt x="22302" y="3987609"/>
                  <a:pt x="0" y="3987609"/>
                </a:cubicBezTo>
                <a:cubicBezTo>
                  <a:pt x="0" y="3976458"/>
                  <a:pt x="7630" y="3968828"/>
                  <a:pt x="11151" y="3961198"/>
                </a:cubicBezTo>
                <a:cubicBezTo>
                  <a:pt x="26411" y="3942416"/>
                  <a:pt x="34040" y="3923635"/>
                  <a:pt x="41083" y="3904853"/>
                </a:cubicBezTo>
                <a:cubicBezTo>
                  <a:pt x="48713" y="3889593"/>
                  <a:pt x="48713" y="3886072"/>
                  <a:pt x="34040" y="3874333"/>
                </a:cubicBezTo>
                <a:cubicBezTo>
                  <a:pt x="26411" y="3870812"/>
                  <a:pt x="26411" y="3866703"/>
                  <a:pt x="29932" y="3863182"/>
                </a:cubicBezTo>
                <a:cubicBezTo>
                  <a:pt x="34040" y="3855552"/>
                  <a:pt x="37562" y="3844400"/>
                  <a:pt x="45191" y="3836770"/>
                </a:cubicBezTo>
                <a:cubicBezTo>
                  <a:pt x="56342" y="3817989"/>
                  <a:pt x="63972" y="3799207"/>
                  <a:pt x="71601" y="3776317"/>
                </a:cubicBezTo>
                <a:cubicBezTo>
                  <a:pt x="79232" y="3754014"/>
                  <a:pt x="86861" y="3731124"/>
                  <a:pt x="105642" y="3712343"/>
                </a:cubicBezTo>
                <a:cubicBezTo>
                  <a:pt x="113272" y="3708821"/>
                  <a:pt x="116793" y="3693561"/>
                  <a:pt x="120314" y="3682410"/>
                </a:cubicBezTo>
                <a:cubicBezTo>
                  <a:pt x="124423" y="3671258"/>
                  <a:pt x="127944" y="3659520"/>
                  <a:pt x="139095" y="3651890"/>
                </a:cubicBezTo>
                <a:cubicBezTo>
                  <a:pt x="146725" y="3648368"/>
                  <a:pt x="146725" y="3640738"/>
                  <a:pt x="150833" y="3637217"/>
                </a:cubicBezTo>
                <a:cubicBezTo>
                  <a:pt x="161984" y="3621957"/>
                  <a:pt x="169614" y="3618435"/>
                  <a:pt x="184873" y="3633108"/>
                </a:cubicBezTo>
                <a:cubicBezTo>
                  <a:pt x="184873" y="3633108"/>
                  <a:pt x="188395" y="3637217"/>
                  <a:pt x="191916" y="3640738"/>
                </a:cubicBezTo>
                <a:cubicBezTo>
                  <a:pt x="199546" y="3644847"/>
                  <a:pt x="207175" y="3644847"/>
                  <a:pt x="210697" y="3633108"/>
                </a:cubicBezTo>
                <a:cubicBezTo>
                  <a:pt x="218327" y="3618435"/>
                  <a:pt x="222435" y="3603175"/>
                  <a:pt x="230064" y="3587915"/>
                </a:cubicBezTo>
                <a:cubicBezTo>
                  <a:pt x="233586" y="3580286"/>
                  <a:pt x="233586" y="3573242"/>
                  <a:pt x="244737" y="3569134"/>
                </a:cubicBezTo>
                <a:cubicBezTo>
                  <a:pt x="252367" y="3569134"/>
                  <a:pt x="252367" y="3576764"/>
                  <a:pt x="259997" y="3584394"/>
                </a:cubicBezTo>
                <a:cubicBezTo>
                  <a:pt x="275256" y="3603175"/>
                  <a:pt x="289928" y="3610805"/>
                  <a:pt x="312817" y="3599654"/>
                </a:cubicBezTo>
                <a:cubicBezTo>
                  <a:pt x="327490" y="3595545"/>
                  <a:pt x="335120" y="3595545"/>
                  <a:pt x="342749" y="3606697"/>
                </a:cubicBezTo>
                <a:cubicBezTo>
                  <a:pt x="346858" y="3614327"/>
                  <a:pt x="353901" y="3618435"/>
                  <a:pt x="361530" y="3610805"/>
                </a:cubicBezTo>
                <a:cubicBezTo>
                  <a:pt x="399092" y="3592024"/>
                  <a:pt x="399092" y="3592024"/>
                  <a:pt x="399092" y="3592024"/>
                </a:cubicBezTo>
                <a:cubicBezTo>
                  <a:pt x="410830" y="3587915"/>
                  <a:pt x="421981" y="3576764"/>
                  <a:pt x="437240" y="3573242"/>
                </a:cubicBezTo>
                <a:cubicBezTo>
                  <a:pt x="444283" y="3573242"/>
                  <a:pt x="451913" y="3569134"/>
                  <a:pt x="459542" y="3565612"/>
                </a:cubicBezTo>
                <a:cubicBezTo>
                  <a:pt x="470694" y="3557983"/>
                  <a:pt x="482432" y="3557983"/>
                  <a:pt x="493582" y="3557983"/>
                </a:cubicBezTo>
                <a:cubicBezTo>
                  <a:pt x="508255" y="3561504"/>
                  <a:pt x="519993" y="3561504"/>
                  <a:pt x="519993" y="3580286"/>
                </a:cubicBezTo>
                <a:cubicBezTo>
                  <a:pt x="519993" y="3592024"/>
                  <a:pt x="531144" y="3595545"/>
                  <a:pt x="542295" y="3595545"/>
                </a:cubicBezTo>
                <a:cubicBezTo>
                  <a:pt x="557555" y="3592024"/>
                  <a:pt x="572814" y="3595545"/>
                  <a:pt x="587486" y="3603175"/>
                </a:cubicBezTo>
                <a:cubicBezTo>
                  <a:pt x="587486" y="3603175"/>
                  <a:pt x="591594" y="3603175"/>
                  <a:pt x="595116" y="3603175"/>
                </a:cubicBezTo>
                <a:cubicBezTo>
                  <a:pt x="625048" y="3603175"/>
                  <a:pt x="651459" y="3618435"/>
                  <a:pt x="677869" y="3621957"/>
                </a:cubicBezTo>
                <a:cubicBezTo>
                  <a:pt x="719539" y="3629587"/>
                  <a:pt x="761209" y="3640738"/>
                  <a:pt x="806400" y="3644847"/>
                </a:cubicBezTo>
                <a:cubicBezTo>
                  <a:pt x="813443" y="3644847"/>
                  <a:pt x="817551" y="3644847"/>
                  <a:pt x="825181" y="3648368"/>
                </a:cubicBezTo>
                <a:cubicBezTo>
                  <a:pt x="832810" y="3648368"/>
                  <a:pt x="839853" y="3651890"/>
                  <a:pt x="851591" y="3648368"/>
                </a:cubicBezTo>
                <a:cubicBezTo>
                  <a:pt x="923193" y="3629587"/>
                  <a:pt x="949603" y="3637217"/>
                  <a:pt x="1024726" y="3640738"/>
                </a:cubicBezTo>
                <a:cubicBezTo>
                  <a:pt x="1092220" y="3648368"/>
                  <a:pt x="1160300" y="3648368"/>
                  <a:pt x="1227794" y="3648368"/>
                </a:cubicBezTo>
                <a:cubicBezTo>
                  <a:pt x="1318176" y="3651890"/>
                  <a:pt x="1409145" y="3648368"/>
                  <a:pt x="1503049" y="3644847"/>
                </a:cubicBezTo>
                <a:cubicBezTo>
                  <a:pt x="1574651" y="3640738"/>
                  <a:pt x="1642732" y="3633108"/>
                  <a:pt x="1713746" y="3621957"/>
                </a:cubicBezTo>
                <a:cubicBezTo>
                  <a:pt x="1758937" y="3618435"/>
                  <a:pt x="1804129" y="3614327"/>
                  <a:pt x="1849320" y="3610805"/>
                </a:cubicBezTo>
                <a:cubicBezTo>
                  <a:pt x="1875730" y="3606697"/>
                  <a:pt x="1906249" y="3603175"/>
                  <a:pt x="1936181" y="3595545"/>
                </a:cubicBezTo>
                <a:cubicBezTo>
                  <a:pt x="1951441" y="3587915"/>
                  <a:pt x="1973743" y="3592024"/>
                  <a:pt x="1992524" y="3587915"/>
                </a:cubicBezTo>
                <a:cubicBezTo>
                  <a:pt x="2052974" y="3580286"/>
                  <a:pt x="2109903" y="3561504"/>
                  <a:pt x="2169768" y="3546831"/>
                </a:cubicBezTo>
                <a:cubicBezTo>
                  <a:pt x="2177397" y="3546831"/>
                  <a:pt x="2180918" y="3542723"/>
                  <a:pt x="2185027" y="3539201"/>
                </a:cubicBezTo>
                <a:cubicBezTo>
                  <a:pt x="2192656" y="3528050"/>
                  <a:pt x="2203807" y="3528050"/>
                  <a:pt x="2214959" y="3523941"/>
                </a:cubicBezTo>
                <a:cubicBezTo>
                  <a:pt x="2219067" y="3523941"/>
                  <a:pt x="2222588" y="3523941"/>
                  <a:pt x="2226110" y="3520420"/>
                </a:cubicBezTo>
                <a:cubicBezTo>
                  <a:pt x="2237848" y="3516311"/>
                  <a:pt x="2237848" y="3512790"/>
                  <a:pt x="2226110" y="3501638"/>
                </a:cubicBezTo>
                <a:cubicBezTo>
                  <a:pt x="2241369" y="3501638"/>
                  <a:pt x="2256629" y="3501638"/>
                  <a:pt x="2271301" y="3489900"/>
                </a:cubicBezTo>
                <a:cubicBezTo>
                  <a:pt x="2283039" y="3482857"/>
                  <a:pt x="2297711" y="3478748"/>
                  <a:pt x="2312971" y="3475227"/>
                </a:cubicBezTo>
                <a:cubicBezTo>
                  <a:pt x="2399832" y="3444707"/>
                  <a:pt x="2482585" y="3414774"/>
                  <a:pt x="2565338" y="3377211"/>
                </a:cubicBezTo>
                <a:cubicBezTo>
                  <a:pt x="2572968" y="3373689"/>
                  <a:pt x="2595269" y="3377211"/>
                  <a:pt x="2584118" y="3354321"/>
                </a:cubicBezTo>
                <a:cubicBezTo>
                  <a:pt x="2584118" y="3350799"/>
                  <a:pt x="2591748" y="3350799"/>
                  <a:pt x="2595269" y="3350799"/>
                </a:cubicBezTo>
                <a:cubicBezTo>
                  <a:pt x="2607007" y="3339648"/>
                  <a:pt x="2625788" y="3339648"/>
                  <a:pt x="2640461" y="3328496"/>
                </a:cubicBezTo>
                <a:cubicBezTo>
                  <a:pt x="2738473" y="3283303"/>
                  <a:pt x="2832964" y="3234002"/>
                  <a:pt x="2926868" y="3177658"/>
                </a:cubicBezTo>
                <a:cubicBezTo>
                  <a:pt x="2987319" y="3140095"/>
                  <a:pt x="3043661" y="3094902"/>
                  <a:pt x="3092961" y="3042079"/>
                </a:cubicBezTo>
                <a:cubicBezTo>
                  <a:pt x="3130522" y="3008037"/>
                  <a:pt x="3160454" y="2966366"/>
                  <a:pt x="3190972" y="2925281"/>
                </a:cubicBezTo>
                <a:cubicBezTo>
                  <a:pt x="3202124" y="2906500"/>
                  <a:pt x="3216796" y="2887131"/>
                  <a:pt x="3232055" y="2864828"/>
                </a:cubicBezTo>
                <a:cubicBezTo>
                  <a:pt x="3250836" y="2834895"/>
                  <a:pt x="3262574" y="2796746"/>
                  <a:pt x="3266096" y="2759183"/>
                </a:cubicBezTo>
                <a:cubicBezTo>
                  <a:pt x="3266096" y="2748031"/>
                  <a:pt x="3266096" y="2740401"/>
                  <a:pt x="3254945" y="2729250"/>
                </a:cubicBezTo>
                <a:cubicBezTo>
                  <a:pt x="3228534" y="2710468"/>
                  <a:pt x="3205645" y="2684057"/>
                  <a:pt x="3179235" y="2665275"/>
                </a:cubicBezTo>
                <a:cubicBezTo>
                  <a:pt x="3152824" y="2642385"/>
                  <a:pt x="3119371" y="2627712"/>
                  <a:pt x="3085331" y="2612452"/>
                </a:cubicBezTo>
                <a:cubicBezTo>
                  <a:pt x="3054812" y="2601301"/>
                  <a:pt x="3028988" y="2590149"/>
                  <a:pt x="2998470" y="2574889"/>
                </a:cubicBezTo>
                <a:lnTo>
                  <a:pt x="2994948" y="2570781"/>
                </a:lnTo>
                <a:cubicBezTo>
                  <a:pt x="2942127" y="2563738"/>
                  <a:pt x="2900458" y="2529696"/>
                  <a:pt x="2848223" y="2514436"/>
                </a:cubicBezTo>
                <a:cubicBezTo>
                  <a:pt x="2844115" y="2514436"/>
                  <a:pt x="2836485" y="2510915"/>
                  <a:pt x="2832964" y="2506806"/>
                </a:cubicBezTo>
                <a:cubicBezTo>
                  <a:pt x="2798923" y="2484503"/>
                  <a:pt x="2757841" y="2465722"/>
                  <a:pt x="2719692" y="2450462"/>
                </a:cubicBezTo>
                <a:cubicBezTo>
                  <a:pt x="2700911" y="2442832"/>
                  <a:pt x="2682130" y="2431680"/>
                  <a:pt x="2666871" y="2424050"/>
                </a:cubicBezTo>
                <a:cubicBezTo>
                  <a:pt x="2595269" y="2390009"/>
                  <a:pt x="2523668" y="2382379"/>
                  <a:pt x="2452066" y="2378857"/>
                </a:cubicBezTo>
                <a:cubicBezTo>
                  <a:pt x="2426242" y="2375336"/>
                  <a:pt x="2403353" y="2375336"/>
                  <a:pt x="2381051" y="2382379"/>
                </a:cubicBezTo>
                <a:cubicBezTo>
                  <a:pt x="2373422" y="2382379"/>
                  <a:pt x="2365792" y="2382379"/>
                  <a:pt x="2361683" y="2382379"/>
                </a:cubicBezTo>
                <a:cubicBezTo>
                  <a:pt x="2305341" y="2382379"/>
                  <a:pt x="2256629" y="2386487"/>
                  <a:pt x="2203807" y="2394117"/>
                </a:cubicBezTo>
                <a:cubicBezTo>
                  <a:pt x="2185027" y="2397639"/>
                  <a:pt x="2169768" y="2394117"/>
                  <a:pt x="2155095" y="2394117"/>
                </a:cubicBezTo>
                <a:cubicBezTo>
                  <a:pt x="2132206" y="2394117"/>
                  <a:pt x="2109903" y="2397639"/>
                  <a:pt x="2083493" y="2397639"/>
                </a:cubicBezTo>
                <a:cubicBezTo>
                  <a:pt x="2064125" y="2401747"/>
                  <a:pt x="2041823" y="2401747"/>
                  <a:pt x="2023042" y="2401747"/>
                </a:cubicBezTo>
                <a:cubicBezTo>
                  <a:pt x="1977851" y="2397639"/>
                  <a:pt x="1932660" y="2401747"/>
                  <a:pt x="1890990" y="2397639"/>
                </a:cubicBezTo>
                <a:cubicBezTo>
                  <a:pt x="1849320" y="2394117"/>
                  <a:pt x="1811759" y="2397639"/>
                  <a:pt x="1774197" y="2390009"/>
                </a:cubicBezTo>
                <a:cubicBezTo>
                  <a:pt x="1766567" y="2390009"/>
                  <a:pt x="1758937" y="2390009"/>
                  <a:pt x="1751895" y="2394117"/>
                </a:cubicBezTo>
                <a:cubicBezTo>
                  <a:pt x="1740157" y="2397639"/>
                  <a:pt x="1732527" y="2397639"/>
                  <a:pt x="1725484" y="2394117"/>
                </a:cubicBezTo>
                <a:cubicBezTo>
                  <a:pt x="1713746" y="2394117"/>
                  <a:pt x="1699074" y="2390009"/>
                  <a:pt x="1691444" y="2405269"/>
                </a:cubicBezTo>
                <a:cubicBezTo>
                  <a:pt x="1687923" y="2408790"/>
                  <a:pt x="1680293" y="2405269"/>
                  <a:pt x="1676185" y="2405269"/>
                </a:cubicBezTo>
                <a:cubicBezTo>
                  <a:pt x="1630994" y="2397639"/>
                  <a:pt x="1582281" y="2397639"/>
                  <a:pt x="1537090" y="2390009"/>
                </a:cubicBezTo>
                <a:cubicBezTo>
                  <a:pt x="1518309" y="2386487"/>
                  <a:pt x="1495420" y="2386487"/>
                  <a:pt x="1473117" y="2382379"/>
                </a:cubicBezTo>
                <a:cubicBezTo>
                  <a:pt x="1442599" y="2378857"/>
                  <a:pt x="1409145" y="2371227"/>
                  <a:pt x="1378627" y="2367706"/>
                </a:cubicBezTo>
                <a:cubicBezTo>
                  <a:pt x="1352217" y="2367706"/>
                  <a:pt x="1329914" y="2363597"/>
                  <a:pt x="1303504" y="2363597"/>
                </a:cubicBezTo>
                <a:cubicBezTo>
                  <a:pt x="1284723" y="2363597"/>
                  <a:pt x="1269463" y="2360076"/>
                  <a:pt x="1250683" y="2360076"/>
                </a:cubicBezTo>
                <a:cubicBezTo>
                  <a:pt x="1231902" y="2363597"/>
                  <a:pt x="1213121" y="2360076"/>
                  <a:pt x="1194340" y="2356554"/>
                </a:cubicBezTo>
                <a:cubicBezTo>
                  <a:pt x="1160300" y="2344816"/>
                  <a:pt x="1122739" y="2330143"/>
                  <a:pt x="1085177" y="2318405"/>
                </a:cubicBezTo>
                <a:cubicBezTo>
                  <a:pt x="1043507" y="2303731"/>
                  <a:pt x="1001837" y="2284950"/>
                  <a:pt x="960755" y="2262060"/>
                </a:cubicBezTo>
                <a:cubicBezTo>
                  <a:pt x="915563" y="2239170"/>
                  <a:pt x="873894" y="2213346"/>
                  <a:pt x="836332" y="2179304"/>
                </a:cubicBezTo>
                <a:cubicBezTo>
                  <a:pt x="825181" y="2168153"/>
                  <a:pt x="817551" y="2160523"/>
                  <a:pt x="806400" y="2152893"/>
                </a:cubicBezTo>
                <a:cubicBezTo>
                  <a:pt x="794662" y="2145263"/>
                  <a:pt x="787033" y="2137633"/>
                  <a:pt x="775881" y="2126481"/>
                </a:cubicBezTo>
                <a:cubicBezTo>
                  <a:pt x="764730" y="2111221"/>
                  <a:pt x="753579" y="2092440"/>
                  <a:pt x="734798" y="2077767"/>
                </a:cubicBezTo>
                <a:cubicBezTo>
                  <a:pt x="719539" y="2066028"/>
                  <a:pt x="711909" y="2047247"/>
                  <a:pt x="711909" y="2028465"/>
                </a:cubicBezTo>
                <a:cubicBezTo>
                  <a:pt x="711909" y="2017314"/>
                  <a:pt x="704279" y="2006162"/>
                  <a:pt x="700758" y="1998532"/>
                </a:cubicBezTo>
                <a:cubicBezTo>
                  <a:pt x="693128" y="1994424"/>
                  <a:pt x="693128" y="1987381"/>
                  <a:pt x="689607" y="1983272"/>
                </a:cubicBezTo>
                <a:cubicBezTo>
                  <a:pt x="666718" y="1919298"/>
                  <a:pt x="655567" y="1851802"/>
                  <a:pt x="647937" y="1783719"/>
                </a:cubicBezTo>
                <a:cubicBezTo>
                  <a:pt x="636786" y="1693333"/>
                  <a:pt x="643829" y="1598839"/>
                  <a:pt x="647937" y="1508453"/>
                </a:cubicBezTo>
                <a:cubicBezTo>
                  <a:pt x="647937" y="1486150"/>
                  <a:pt x="655567" y="1467368"/>
                  <a:pt x="663197" y="1444478"/>
                </a:cubicBezTo>
                <a:cubicBezTo>
                  <a:pt x="670239" y="1422175"/>
                  <a:pt x="677869" y="1395764"/>
                  <a:pt x="681977" y="1372874"/>
                </a:cubicBezTo>
                <a:cubicBezTo>
                  <a:pt x="685498" y="1331789"/>
                  <a:pt x="700758" y="1294226"/>
                  <a:pt x="715430" y="1256077"/>
                </a:cubicBezTo>
                <a:cubicBezTo>
                  <a:pt x="730690" y="1203841"/>
                  <a:pt x="745949" y="1154539"/>
                  <a:pt x="772360" y="1105825"/>
                </a:cubicBezTo>
                <a:cubicBezTo>
                  <a:pt x="779990" y="1087043"/>
                  <a:pt x="787033" y="1064153"/>
                  <a:pt x="806400" y="1048893"/>
                </a:cubicBezTo>
                <a:cubicBezTo>
                  <a:pt x="806400" y="1048893"/>
                  <a:pt x="809922" y="1048893"/>
                  <a:pt x="809922" y="1045372"/>
                </a:cubicBezTo>
                <a:cubicBezTo>
                  <a:pt x="809922" y="1018960"/>
                  <a:pt x="836332" y="1007809"/>
                  <a:pt x="847483" y="989027"/>
                </a:cubicBezTo>
                <a:cubicBezTo>
                  <a:pt x="859221" y="966137"/>
                  <a:pt x="878002" y="947356"/>
                  <a:pt x="885044" y="924466"/>
                </a:cubicBezTo>
                <a:cubicBezTo>
                  <a:pt x="892674" y="913314"/>
                  <a:pt x="904412" y="909793"/>
                  <a:pt x="904412" y="894533"/>
                </a:cubicBezTo>
                <a:cubicBezTo>
                  <a:pt x="915563" y="894533"/>
                  <a:pt x="907934" y="905684"/>
                  <a:pt x="915563" y="905684"/>
                </a:cubicBezTo>
                <a:cubicBezTo>
                  <a:pt x="930236" y="891011"/>
                  <a:pt x="945495" y="872230"/>
                  <a:pt x="968384" y="864600"/>
                </a:cubicBezTo>
                <a:lnTo>
                  <a:pt x="971905" y="860491"/>
                </a:lnTo>
                <a:cubicBezTo>
                  <a:pt x="983056" y="838188"/>
                  <a:pt x="1005946" y="822929"/>
                  <a:pt x="1024726" y="807669"/>
                </a:cubicBezTo>
                <a:cubicBezTo>
                  <a:pt x="1077547" y="751324"/>
                  <a:pt x="1130368" y="691458"/>
                  <a:pt x="1194340" y="646265"/>
                </a:cubicBezTo>
                <a:cubicBezTo>
                  <a:pt x="1231902" y="619854"/>
                  <a:pt x="1269463" y="585812"/>
                  <a:pt x="1307025" y="559401"/>
                </a:cubicBezTo>
                <a:cubicBezTo>
                  <a:pt x="1344587" y="529468"/>
                  <a:pt x="1386256" y="506578"/>
                  <a:pt x="1423818" y="480166"/>
                </a:cubicBezTo>
                <a:cubicBezTo>
                  <a:pt x="1446707" y="469015"/>
                  <a:pt x="1469009" y="453755"/>
                  <a:pt x="1491898" y="439081"/>
                </a:cubicBezTo>
                <a:cubicBezTo>
                  <a:pt x="1514201" y="427343"/>
                  <a:pt x="1537090" y="412670"/>
                  <a:pt x="1563500" y="405040"/>
                </a:cubicBezTo>
                <a:cubicBezTo>
                  <a:pt x="1571130" y="405040"/>
                  <a:pt x="1574651" y="400931"/>
                  <a:pt x="1578172" y="397410"/>
                </a:cubicBezTo>
                <a:cubicBezTo>
                  <a:pt x="1593432" y="386259"/>
                  <a:pt x="1604583" y="370999"/>
                  <a:pt x="1623364" y="374520"/>
                </a:cubicBezTo>
                <a:cubicBezTo>
                  <a:pt x="1642732" y="352217"/>
                  <a:pt x="1676185" y="359847"/>
                  <a:pt x="1691444" y="329327"/>
                </a:cubicBezTo>
                <a:cubicBezTo>
                  <a:pt x="1713746" y="322284"/>
                  <a:pt x="1732527" y="307024"/>
                  <a:pt x="1755416" y="302916"/>
                </a:cubicBezTo>
                <a:cubicBezTo>
                  <a:pt x="1766567" y="302916"/>
                  <a:pt x="1778305" y="299394"/>
                  <a:pt x="1792978" y="291765"/>
                </a:cubicBezTo>
                <a:cubicBezTo>
                  <a:pt x="1827018" y="276504"/>
                  <a:pt x="1861058" y="261832"/>
                  <a:pt x="1898620" y="250680"/>
                </a:cubicBezTo>
                <a:cubicBezTo>
                  <a:pt x="1928552" y="238942"/>
                  <a:pt x="1962591" y="227790"/>
                  <a:pt x="1996632" y="216638"/>
                </a:cubicBezTo>
                <a:cubicBezTo>
                  <a:pt x="2030672" y="204900"/>
                  <a:pt x="2064125" y="197857"/>
                  <a:pt x="2098166" y="182597"/>
                </a:cubicBezTo>
                <a:cubicBezTo>
                  <a:pt x="2116946" y="174967"/>
                  <a:pt x="2139836" y="171446"/>
                  <a:pt x="2162138" y="159707"/>
                </a:cubicBezTo>
                <a:cubicBezTo>
                  <a:pt x="2173876" y="156185"/>
                  <a:pt x="2185027" y="156185"/>
                  <a:pt x="2200286" y="152664"/>
                </a:cubicBezTo>
                <a:cubicBezTo>
                  <a:pt x="2222588" y="145034"/>
                  <a:pt x="2248999" y="140926"/>
                  <a:pt x="2271301" y="129774"/>
                </a:cubicBezTo>
                <a:cubicBezTo>
                  <a:pt x="2290668" y="126253"/>
                  <a:pt x="2305341" y="122144"/>
                  <a:pt x="2324122" y="118623"/>
                </a:cubicBezTo>
                <a:cubicBezTo>
                  <a:pt x="2433285" y="92211"/>
                  <a:pt x="2542449" y="65800"/>
                  <a:pt x="2655720" y="43497"/>
                </a:cubicBezTo>
                <a:cubicBezTo>
                  <a:pt x="2712062" y="28237"/>
                  <a:pt x="2772513" y="17085"/>
                  <a:pt x="2828856" y="12977"/>
                </a:cubicBezTo>
                <a:cubicBezTo>
                  <a:pt x="2878155" y="5347"/>
                  <a:pt x="2923347" y="5347"/>
                  <a:pt x="2972059" y="1825"/>
                </a:cubicBezTo>
                <a:cubicBezTo>
                  <a:pt x="2992894" y="-229"/>
                  <a:pt x="3013582" y="-229"/>
                  <a:pt x="3034270" y="285"/>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02968031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WOT_0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66710" y="1535368"/>
            <a:ext cx="4785878" cy="4181987"/>
          </a:xfrm>
          <a:custGeom>
            <a:avLst/>
            <a:gdLst>
              <a:gd name="connsiteX0" fmla="*/ 1968860 w 4785878"/>
              <a:gd name="connsiteY0" fmla="*/ 3880186 h 4181987"/>
              <a:gd name="connsiteX1" fmla="*/ 1982331 w 4785878"/>
              <a:gd name="connsiteY1" fmla="*/ 3907120 h 4181987"/>
              <a:gd name="connsiteX2" fmla="*/ 2002020 w 4785878"/>
              <a:gd name="connsiteY2" fmla="*/ 3933536 h 4181987"/>
              <a:gd name="connsiteX3" fmla="*/ 1968860 w 4785878"/>
              <a:gd name="connsiteY3" fmla="*/ 3880186 h 4181987"/>
              <a:gd name="connsiteX4" fmla="*/ 2580761 w 4785878"/>
              <a:gd name="connsiteY4" fmla="*/ 2826650 h 4181987"/>
              <a:gd name="connsiteX5" fmla="*/ 2570916 w 4785878"/>
              <a:gd name="connsiteY5" fmla="*/ 2836491 h 4181987"/>
              <a:gd name="connsiteX6" fmla="*/ 2570916 w 4785878"/>
              <a:gd name="connsiteY6" fmla="*/ 2846333 h 4181987"/>
              <a:gd name="connsiteX7" fmla="*/ 2570916 w 4785878"/>
              <a:gd name="connsiteY7" fmla="*/ 2919883 h 4181987"/>
              <a:gd name="connsiteX8" fmla="*/ 2580761 w 4785878"/>
              <a:gd name="connsiteY8" fmla="*/ 2976341 h 4181987"/>
              <a:gd name="connsiteX9" fmla="*/ 2590605 w 4785878"/>
              <a:gd name="connsiteY9" fmla="*/ 3032799 h 4181987"/>
              <a:gd name="connsiteX10" fmla="*/ 2600968 w 4785878"/>
              <a:gd name="connsiteY10" fmla="*/ 2972716 h 4181987"/>
              <a:gd name="connsiteX11" fmla="*/ 2594232 w 4785878"/>
              <a:gd name="connsiteY11" fmla="*/ 2886216 h 4181987"/>
              <a:gd name="connsiteX12" fmla="*/ 2583870 w 4785878"/>
              <a:gd name="connsiteY12" fmla="*/ 2856692 h 4181987"/>
              <a:gd name="connsiteX13" fmla="*/ 2580761 w 4785878"/>
              <a:gd name="connsiteY13" fmla="*/ 2839599 h 4181987"/>
              <a:gd name="connsiteX14" fmla="*/ 2580761 w 4785878"/>
              <a:gd name="connsiteY14" fmla="*/ 2826650 h 4181987"/>
              <a:gd name="connsiteX15" fmla="*/ 797907 w 4785878"/>
              <a:gd name="connsiteY15" fmla="*/ 2813183 h 4181987"/>
              <a:gd name="connsiteX16" fmla="*/ 811378 w 4785878"/>
              <a:gd name="connsiteY16" fmla="*/ 2946299 h 4181987"/>
              <a:gd name="connsiteX17" fmla="*/ 808269 w 4785878"/>
              <a:gd name="connsiteY17" fmla="*/ 2873267 h 4181987"/>
              <a:gd name="connsiteX18" fmla="*/ 804642 w 4785878"/>
              <a:gd name="connsiteY18" fmla="*/ 2849958 h 4181987"/>
              <a:gd name="connsiteX19" fmla="*/ 797907 w 4785878"/>
              <a:gd name="connsiteY19" fmla="*/ 2813183 h 4181987"/>
              <a:gd name="connsiteX20" fmla="*/ 768374 w 4785878"/>
              <a:gd name="connsiteY20" fmla="*/ 2713216 h 4181987"/>
              <a:gd name="connsiteX21" fmla="*/ 761638 w 4785878"/>
              <a:gd name="connsiteY21" fmla="*/ 2746884 h 4181987"/>
              <a:gd name="connsiteX22" fmla="*/ 758011 w 4785878"/>
              <a:gd name="connsiteY22" fmla="*/ 2776408 h 4181987"/>
              <a:gd name="connsiteX23" fmla="*/ 751794 w 4785878"/>
              <a:gd name="connsiteY23" fmla="*/ 2810075 h 4181987"/>
              <a:gd name="connsiteX24" fmla="*/ 751794 w 4785878"/>
              <a:gd name="connsiteY24" fmla="*/ 2849958 h 4181987"/>
              <a:gd name="connsiteX25" fmla="*/ 751794 w 4785878"/>
              <a:gd name="connsiteY25" fmla="*/ 2886216 h 4181987"/>
              <a:gd name="connsiteX26" fmla="*/ 751794 w 4785878"/>
              <a:gd name="connsiteY26" fmla="*/ 2892949 h 4181987"/>
              <a:gd name="connsiteX27" fmla="*/ 738323 w 4785878"/>
              <a:gd name="connsiteY27" fmla="*/ 2942674 h 4181987"/>
              <a:gd name="connsiteX28" fmla="*/ 745058 w 4785878"/>
              <a:gd name="connsiteY28" fmla="*/ 3012599 h 4181987"/>
              <a:gd name="connsiteX29" fmla="*/ 754903 w 4785878"/>
              <a:gd name="connsiteY29" fmla="*/ 3102206 h 4181987"/>
              <a:gd name="connsiteX30" fmla="*/ 754903 w 4785878"/>
              <a:gd name="connsiteY30" fmla="*/ 3132248 h 4181987"/>
              <a:gd name="connsiteX31" fmla="*/ 758011 w 4785878"/>
              <a:gd name="connsiteY31" fmla="*/ 3185598 h 4181987"/>
              <a:gd name="connsiteX32" fmla="*/ 758011 w 4785878"/>
              <a:gd name="connsiteY32" fmla="*/ 3195439 h 4181987"/>
              <a:gd name="connsiteX33" fmla="*/ 754903 w 4785878"/>
              <a:gd name="connsiteY33" fmla="*/ 3221855 h 4181987"/>
              <a:gd name="connsiteX34" fmla="*/ 768374 w 4785878"/>
              <a:gd name="connsiteY34" fmla="*/ 3218748 h 4181987"/>
              <a:gd name="connsiteX35" fmla="*/ 768374 w 4785878"/>
              <a:gd name="connsiteY35" fmla="*/ 3248790 h 4181987"/>
              <a:gd name="connsiteX36" fmla="*/ 768374 w 4785878"/>
              <a:gd name="connsiteY36" fmla="*/ 3265364 h 4181987"/>
              <a:gd name="connsiteX37" fmla="*/ 771482 w 4785878"/>
              <a:gd name="connsiteY37" fmla="*/ 3308355 h 4181987"/>
              <a:gd name="connsiteX38" fmla="*/ 775109 w 4785878"/>
              <a:gd name="connsiteY38" fmla="*/ 3335289 h 4181987"/>
              <a:gd name="connsiteX39" fmla="*/ 781327 w 4785878"/>
              <a:gd name="connsiteY39" fmla="*/ 3335289 h 4181987"/>
              <a:gd name="connsiteX40" fmla="*/ 784953 w 4785878"/>
              <a:gd name="connsiteY40" fmla="*/ 3345131 h 4181987"/>
              <a:gd name="connsiteX41" fmla="*/ 788062 w 4785878"/>
              <a:gd name="connsiteY41" fmla="*/ 3375172 h 4181987"/>
              <a:gd name="connsiteX42" fmla="*/ 784953 w 4785878"/>
              <a:gd name="connsiteY42" fmla="*/ 3411430 h 4181987"/>
              <a:gd name="connsiteX43" fmla="*/ 745058 w 4785878"/>
              <a:gd name="connsiteY43" fmla="*/ 3258631 h 4181987"/>
              <a:gd name="connsiteX44" fmla="*/ 738323 w 4785878"/>
              <a:gd name="connsiteY44" fmla="*/ 3301622 h 4181987"/>
              <a:gd name="connsiteX45" fmla="*/ 751794 w 4785878"/>
              <a:gd name="connsiteY45" fmla="*/ 3401588 h 4181987"/>
              <a:gd name="connsiteX46" fmla="*/ 778218 w 4785878"/>
              <a:gd name="connsiteY46" fmla="*/ 3551280 h 4181987"/>
              <a:gd name="connsiteX47" fmla="*/ 788062 w 4785878"/>
              <a:gd name="connsiteY47" fmla="*/ 3574588 h 4181987"/>
              <a:gd name="connsiteX48" fmla="*/ 801533 w 4785878"/>
              <a:gd name="connsiteY48" fmla="*/ 3534705 h 4181987"/>
              <a:gd name="connsiteX49" fmla="*/ 784953 w 4785878"/>
              <a:gd name="connsiteY49" fmla="*/ 3438364 h 4181987"/>
              <a:gd name="connsiteX50" fmla="*/ 794798 w 4785878"/>
              <a:gd name="connsiteY50" fmla="*/ 3415055 h 4181987"/>
              <a:gd name="connsiteX51" fmla="*/ 801533 w 4785878"/>
              <a:gd name="connsiteY51" fmla="*/ 3431630 h 4181987"/>
              <a:gd name="connsiteX52" fmla="*/ 808269 w 4785878"/>
              <a:gd name="connsiteY52" fmla="*/ 3488088 h 4181987"/>
              <a:gd name="connsiteX53" fmla="*/ 821222 w 4785878"/>
              <a:gd name="connsiteY53" fmla="*/ 3524863 h 4181987"/>
              <a:gd name="connsiteX54" fmla="*/ 871479 w 4785878"/>
              <a:gd name="connsiteY54" fmla="*/ 3445097 h 4181987"/>
              <a:gd name="connsiteX55" fmla="*/ 871479 w 4785878"/>
              <a:gd name="connsiteY55" fmla="*/ 3424897 h 4181987"/>
              <a:gd name="connsiteX56" fmla="*/ 854899 w 4785878"/>
              <a:gd name="connsiteY56" fmla="*/ 3315089 h 4181987"/>
              <a:gd name="connsiteX57" fmla="*/ 838320 w 4785878"/>
              <a:gd name="connsiteY57" fmla="*/ 3192332 h 4181987"/>
              <a:gd name="connsiteX58" fmla="*/ 811378 w 4785878"/>
              <a:gd name="connsiteY58" fmla="*/ 3045748 h 4181987"/>
              <a:gd name="connsiteX59" fmla="*/ 781327 w 4785878"/>
              <a:gd name="connsiteY59" fmla="*/ 2806450 h 4181987"/>
              <a:gd name="connsiteX60" fmla="*/ 768374 w 4785878"/>
              <a:gd name="connsiteY60" fmla="*/ 2713216 h 4181987"/>
              <a:gd name="connsiteX61" fmla="*/ 2567290 w 4785878"/>
              <a:gd name="connsiteY61" fmla="*/ 2686800 h 4181987"/>
              <a:gd name="connsiteX62" fmla="*/ 2560554 w 4785878"/>
              <a:gd name="connsiteY62" fmla="*/ 2723576 h 4181987"/>
              <a:gd name="connsiteX63" fmla="*/ 2570916 w 4785878"/>
              <a:gd name="connsiteY63" fmla="*/ 2773300 h 4181987"/>
              <a:gd name="connsiteX64" fmla="*/ 2577652 w 4785878"/>
              <a:gd name="connsiteY64" fmla="*/ 2776408 h 4181987"/>
              <a:gd name="connsiteX65" fmla="*/ 2580761 w 4785878"/>
              <a:gd name="connsiteY65" fmla="*/ 2770192 h 4181987"/>
              <a:gd name="connsiteX66" fmla="*/ 2577652 w 4785878"/>
              <a:gd name="connsiteY66" fmla="*/ 2749992 h 4181987"/>
              <a:gd name="connsiteX67" fmla="*/ 2567290 w 4785878"/>
              <a:gd name="connsiteY67" fmla="*/ 2686800 h 4181987"/>
              <a:gd name="connsiteX68" fmla="*/ 4569309 w 4785878"/>
              <a:gd name="connsiteY68" fmla="*/ 0 h 4181987"/>
              <a:gd name="connsiteX69" fmla="*/ 4592625 w 4785878"/>
              <a:gd name="connsiteY69" fmla="*/ 7381 h 4181987"/>
              <a:gd name="connsiteX70" fmla="*/ 4606096 w 4785878"/>
              <a:gd name="connsiteY70" fmla="*/ 7381 h 4181987"/>
              <a:gd name="connsiteX71" fmla="*/ 4632520 w 4785878"/>
              <a:gd name="connsiteY71" fmla="*/ 3755 h 4181987"/>
              <a:gd name="connsiteX72" fmla="*/ 4709202 w 4785878"/>
              <a:gd name="connsiteY72" fmla="*/ 37423 h 4181987"/>
              <a:gd name="connsiteX73" fmla="*/ 4735626 w 4785878"/>
              <a:gd name="connsiteY73" fmla="*/ 63839 h 4181987"/>
              <a:gd name="connsiteX74" fmla="*/ 4749097 w 4785878"/>
              <a:gd name="connsiteY74" fmla="*/ 87147 h 4181987"/>
              <a:gd name="connsiteX75" fmla="*/ 4765677 w 4785878"/>
              <a:gd name="connsiteY75" fmla="*/ 136872 h 4181987"/>
              <a:gd name="connsiteX76" fmla="*/ 4782257 w 4785878"/>
              <a:gd name="connsiteY76" fmla="*/ 196955 h 4181987"/>
              <a:gd name="connsiteX77" fmla="*/ 4775522 w 4785878"/>
              <a:gd name="connsiteY77" fmla="*/ 276721 h 4181987"/>
              <a:gd name="connsiteX78" fmla="*/ 4749097 w 4785878"/>
              <a:gd name="connsiteY78" fmla="*/ 386529 h 4181987"/>
              <a:gd name="connsiteX79" fmla="*/ 4715938 w 4785878"/>
              <a:gd name="connsiteY79" fmla="*/ 469404 h 4181987"/>
              <a:gd name="connsiteX80" fmla="*/ 4662571 w 4785878"/>
              <a:gd name="connsiteY80" fmla="*/ 572478 h 4181987"/>
              <a:gd name="connsiteX81" fmla="*/ 4572936 w 4785878"/>
              <a:gd name="connsiteY81" fmla="*/ 698860 h 4181987"/>
              <a:gd name="connsiteX82" fmla="*/ 4519570 w 4785878"/>
              <a:gd name="connsiteY82" fmla="*/ 771893 h 4181987"/>
              <a:gd name="connsiteX83" fmla="*/ 4469830 w 4785878"/>
              <a:gd name="connsiteY83" fmla="*/ 858393 h 4181987"/>
              <a:gd name="connsiteX84" fmla="*/ 4436670 w 4785878"/>
              <a:gd name="connsiteY84" fmla="*/ 911743 h 4181987"/>
              <a:gd name="connsiteX85" fmla="*/ 4399884 w 4785878"/>
              <a:gd name="connsiteY85" fmla="*/ 968201 h 4181987"/>
              <a:gd name="connsiteX86" fmla="*/ 4393148 w 4785878"/>
              <a:gd name="connsiteY86" fmla="*/ 978043 h 4181987"/>
              <a:gd name="connsiteX87" fmla="*/ 4369833 w 4785878"/>
              <a:gd name="connsiteY87" fmla="*/ 1017926 h 4181987"/>
              <a:gd name="connsiteX88" fmla="*/ 4356880 w 4785878"/>
              <a:gd name="connsiteY88" fmla="*/ 1044342 h 4181987"/>
              <a:gd name="connsiteX89" fmla="*/ 4313358 w 4785878"/>
              <a:gd name="connsiteY89" fmla="*/ 1104425 h 4181987"/>
              <a:gd name="connsiteX90" fmla="*/ 4266727 w 4785878"/>
              <a:gd name="connsiteY90" fmla="*/ 1200766 h 4181987"/>
              <a:gd name="connsiteX91" fmla="*/ 4253774 w 4785878"/>
              <a:gd name="connsiteY91" fmla="*/ 1244275 h 4181987"/>
              <a:gd name="connsiteX92" fmla="*/ 4213878 w 4785878"/>
              <a:gd name="connsiteY92" fmla="*/ 1317308 h 4181987"/>
              <a:gd name="connsiteX93" fmla="*/ 4213878 w 4785878"/>
              <a:gd name="connsiteY93" fmla="*/ 1324041 h 4181987"/>
              <a:gd name="connsiteX94" fmla="*/ 4213878 w 4785878"/>
              <a:gd name="connsiteY94" fmla="*/ 1336991 h 4181987"/>
              <a:gd name="connsiteX95" fmla="*/ 4167248 w 4785878"/>
              <a:gd name="connsiteY95" fmla="*/ 1416757 h 4181987"/>
              <a:gd name="connsiteX96" fmla="*/ 4153776 w 4785878"/>
              <a:gd name="connsiteY96" fmla="*/ 1443691 h 4181987"/>
              <a:gd name="connsiteX97" fmla="*/ 4127352 w 4785878"/>
              <a:gd name="connsiteY97" fmla="*/ 1523457 h 4181987"/>
              <a:gd name="connsiteX98" fmla="*/ 4093674 w 4785878"/>
              <a:gd name="connsiteY98" fmla="*/ 1583023 h 4181987"/>
              <a:gd name="connsiteX99" fmla="*/ 4057406 w 4785878"/>
              <a:gd name="connsiteY99" fmla="*/ 1676256 h 4181987"/>
              <a:gd name="connsiteX100" fmla="*/ 4030463 w 4785878"/>
              <a:gd name="connsiteY100" fmla="*/ 1725980 h 4181987"/>
              <a:gd name="connsiteX101" fmla="*/ 4017511 w 4785878"/>
              <a:gd name="connsiteY101" fmla="*/ 1756022 h 4181987"/>
              <a:gd name="connsiteX102" fmla="*/ 3984351 w 4785878"/>
              <a:gd name="connsiteY102" fmla="*/ 1842522 h 4181987"/>
              <a:gd name="connsiteX103" fmla="*/ 3973988 w 4785878"/>
              <a:gd name="connsiteY103" fmla="*/ 1855989 h 4181987"/>
              <a:gd name="connsiteX104" fmla="*/ 3964144 w 4785878"/>
              <a:gd name="connsiteY104" fmla="*/ 1875671 h 4181987"/>
              <a:gd name="connsiteX105" fmla="*/ 3973988 w 4785878"/>
              <a:gd name="connsiteY105" fmla="*/ 1885513 h 4181987"/>
              <a:gd name="connsiteX106" fmla="*/ 3984351 w 4785878"/>
              <a:gd name="connsiteY106" fmla="*/ 1902088 h 4181987"/>
              <a:gd name="connsiteX107" fmla="*/ 3940829 w 4785878"/>
              <a:gd name="connsiteY107" fmla="*/ 2002054 h 4181987"/>
              <a:gd name="connsiteX108" fmla="*/ 3921139 w 4785878"/>
              <a:gd name="connsiteY108" fmla="*/ 2055404 h 4181987"/>
              <a:gd name="connsiteX109" fmla="*/ 3874509 w 4785878"/>
              <a:gd name="connsiteY109" fmla="*/ 2158479 h 4181987"/>
              <a:gd name="connsiteX110" fmla="*/ 3841349 w 4785878"/>
              <a:gd name="connsiteY110" fmla="*/ 2224778 h 4181987"/>
              <a:gd name="connsiteX111" fmla="*/ 3837722 w 4785878"/>
              <a:gd name="connsiteY111" fmla="*/ 2234619 h 4181987"/>
              <a:gd name="connsiteX112" fmla="*/ 3827878 w 4785878"/>
              <a:gd name="connsiteY112" fmla="*/ 2261553 h 4181987"/>
              <a:gd name="connsiteX113" fmla="*/ 3821142 w 4785878"/>
              <a:gd name="connsiteY113" fmla="*/ 2278128 h 4181987"/>
              <a:gd name="connsiteX114" fmla="*/ 3784874 w 4785878"/>
              <a:gd name="connsiteY114" fmla="*/ 2337694 h 4181987"/>
              <a:gd name="connsiteX115" fmla="*/ 3764667 w 4785878"/>
              <a:gd name="connsiteY115" fmla="*/ 2357894 h 4181987"/>
              <a:gd name="connsiteX116" fmla="*/ 3751196 w 4785878"/>
              <a:gd name="connsiteY116" fmla="*/ 2384311 h 4181987"/>
              <a:gd name="connsiteX117" fmla="*/ 3734616 w 4785878"/>
              <a:gd name="connsiteY117" fmla="*/ 2421086 h 4181987"/>
              <a:gd name="connsiteX118" fmla="*/ 3687985 w 4785878"/>
              <a:gd name="connsiteY118" fmla="*/ 2503960 h 4181987"/>
              <a:gd name="connsiteX119" fmla="*/ 3641355 w 4785878"/>
              <a:gd name="connsiteY119" fmla="*/ 2587352 h 4181987"/>
              <a:gd name="connsiteX120" fmla="*/ 3614930 w 4785878"/>
              <a:gd name="connsiteY120" fmla="*/ 2630343 h 4181987"/>
              <a:gd name="connsiteX121" fmla="*/ 3581771 w 4785878"/>
              <a:gd name="connsiteY121" fmla="*/ 2683693 h 4181987"/>
              <a:gd name="connsiteX122" fmla="*/ 3561564 w 4785878"/>
              <a:gd name="connsiteY122" fmla="*/ 2723576 h 4181987"/>
              <a:gd name="connsiteX123" fmla="*/ 3555346 w 4785878"/>
              <a:gd name="connsiteY123" fmla="*/ 2746884 h 4181987"/>
              <a:gd name="connsiteX124" fmla="*/ 3551719 w 4785878"/>
              <a:gd name="connsiteY124" fmla="*/ 2786767 h 4181987"/>
              <a:gd name="connsiteX125" fmla="*/ 3538249 w 4785878"/>
              <a:gd name="connsiteY125" fmla="*/ 2803342 h 4181987"/>
              <a:gd name="connsiteX126" fmla="*/ 3544984 w 4785878"/>
              <a:gd name="connsiteY126" fmla="*/ 2763459 h 4181987"/>
              <a:gd name="connsiteX127" fmla="*/ 3521668 w 4785878"/>
              <a:gd name="connsiteY127" fmla="*/ 2793501 h 4181987"/>
              <a:gd name="connsiteX128" fmla="*/ 3475555 w 4785878"/>
              <a:gd name="connsiteY128" fmla="*/ 2889842 h 4181987"/>
              <a:gd name="connsiteX129" fmla="*/ 3465193 w 4785878"/>
              <a:gd name="connsiteY129" fmla="*/ 2982557 h 4181987"/>
              <a:gd name="connsiteX130" fmla="*/ 3462085 w 4785878"/>
              <a:gd name="connsiteY130" fmla="*/ 2996024 h 4181987"/>
              <a:gd name="connsiteX131" fmla="*/ 3368823 w 4785878"/>
              <a:gd name="connsiteY131" fmla="*/ 3159182 h 4181987"/>
              <a:gd name="connsiteX132" fmla="*/ 3215977 w 4785878"/>
              <a:gd name="connsiteY132" fmla="*/ 3398481 h 4181987"/>
              <a:gd name="connsiteX133" fmla="*/ 3142922 w 4785878"/>
              <a:gd name="connsiteY133" fmla="*/ 3518130 h 4181987"/>
              <a:gd name="connsiteX134" fmla="*/ 3103027 w 4785878"/>
              <a:gd name="connsiteY134" fmla="*/ 3577696 h 4181987"/>
              <a:gd name="connsiteX135" fmla="*/ 3069349 w 4785878"/>
              <a:gd name="connsiteY135" fmla="*/ 3631046 h 4181987"/>
              <a:gd name="connsiteX136" fmla="*/ 3006138 w 4785878"/>
              <a:gd name="connsiteY136" fmla="*/ 3727387 h 4181987"/>
              <a:gd name="connsiteX137" fmla="*/ 2886452 w 4785878"/>
              <a:gd name="connsiteY137" fmla="*/ 3863611 h 4181987"/>
              <a:gd name="connsiteX138" fmla="*/ 2773502 w 4785878"/>
              <a:gd name="connsiteY138" fmla="*/ 3950111 h 4181987"/>
              <a:gd name="connsiteX139" fmla="*/ 2697338 w 4785878"/>
              <a:gd name="connsiteY139" fmla="*/ 4003461 h 4181987"/>
              <a:gd name="connsiteX140" fmla="*/ 2690603 w 4785878"/>
              <a:gd name="connsiteY140" fmla="*/ 4016928 h 4181987"/>
              <a:gd name="connsiteX141" fmla="*/ 2674023 w 4785878"/>
              <a:gd name="connsiteY141" fmla="*/ 4029877 h 4181987"/>
              <a:gd name="connsiteX142" fmla="*/ 2667287 w 4785878"/>
              <a:gd name="connsiteY142" fmla="*/ 4033503 h 4181987"/>
              <a:gd name="connsiteX143" fmla="*/ 2617548 w 4785878"/>
              <a:gd name="connsiteY143" fmla="*/ 4059919 h 4181987"/>
              <a:gd name="connsiteX144" fmla="*/ 2594232 w 4785878"/>
              <a:gd name="connsiteY144" fmla="*/ 4106535 h 4181987"/>
              <a:gd name="connsiteX145" fmla="*/ 2567290 w 4785878"/>
              <a:gd name="connsiteY145" fmla="*/ 4136577 h 4181987"/>
              <a:gd name="connsiteX146" fmla="*/ 2510815 w 4785878"/>
              <a:gd name="connsiteY146" fmla="*/ 4139685 h 4181987"/>
              <a:gd name="connsiteX147" fmla="*/ 2497343 w 4785878"/>
              <a:gd name="connsiteY147" fmla="*/ 4139685 h 4181987"/>
              <a:gd name="connsiteX148" fmla="*/ 2474028 w 4785878"/>
              <a:gd name="connsiteY148" fmla="*/ 4149526 h 4181987"/>
              <a:gd name="connsiteX149" fmla="*/ 2451231 w 4785878"/>
              <a:gd name="connsiteY149" fmla="*/ 4159885 h 4181987"/>
              <a:gd name="connsiteX150" fmla="*/ 2384393 w 4785878"/>
              <a:gd name="connsiteY150" fmla="*/ 4143311 h 4181987"/>
              <a:gd name="connsiteX151" fmla="*/ 2327918 w 4785878"/>
              <a:gd name="connsiteY151" fmla="*/ 4126218 h 4181987"/>
              <a:gd name="connsiteX152" fmla="*/ 2211859 w 4785878"/>
              <a:gd name="connsiteY152" fmla="*/ 4099802 h 4181987"/>
              <a:gd name="connsiteX153" fmla="*/ 2108752 w 4785878"/>
              <a:gd name="connsiteY153" fmla="*/ 4069760 h 4181987"/>
              <a:gd name="connsiteX154" fmla="*/ 1985440 w 4785878"/>
              <a:gd name="connsiteY154" fmla="*/ 3993619 h 4181987"/>
              <a:gd name="connsiteX155" fmla="*/ 1978704 w 4785878"/>
              <a:gd name="connsiteY155" fmla="*/ 3983260 h 4181987"/>
              <a:gd name="connsiteX156" fmla="*/ 1948653 w 4785878"/>
              <a:gd name="connsiteY156" fmla="*/ 3936644 h 4181987"/>
              <a:gd name="connsiteX157" fmla="*/ 1928965 w 4785878"/>
              <a:gd name="connsiteY157" fmla="*/ 3896760 h 4181987"/>
              <a:gd name="connsiteX158" fmla="*/ 1928965 w 4785878"/>
              <a:gd name="connsiteY158" fmla="*/ 3890545 h 4181987"/>
              <a:gd name="connsiteX159" fmla="*/ 1898913 w 4785878"/>
              <a:gd name="connsiteY159" fmla="*/ 3813886 h 4181987"/>
              <a:gd name="connsiteX160" fmla="*/ 1882333 w 4785878"/>
              <a:gd name="connsiteY160" fmla="*/ 3757429 h 4181987"/>
              <a:gd name="connsiteX161" fmla="*/ 1905649 w 4785878"/>
              <a:gd name="connsiteY161" fmla="*/ 3797312 h 4181987"/>
              <a:gd name="connsiteX162" fmla="*/ 1902022 w 4785878"/>
              <a:gd name="connsiteY162" fmla="*/ 3774003 h 4181987"/>
              <a:gd name="connsiteX163" fmla="*/ 1878706 w 4785878"/>
              <a:gd name="connsiteY163" fmla="*/ 3694237 h 4181987"/>
              <a:gd name="connsiteX164" fmla="*/ 1872489 w 4785878"/>
              <a:gd name="connsiteY164" fmla="*/ 3644513 h 4181987"/>
              <a:gd name="connsiteX165" fmla="*/ 1865754 w 4785878"/>
              <a:gd name="connsiteY165" fmla="*/ 3624312 h 4181987"/>
              <a:gd name="connsiteX166" fmla="*/ 1862127 w 4785878"/>
              <a:gd name="connsiteY166" fmla="*/ 3614471 h 4181987"/>
              <a:gd name="connsiteX167" fmla="*/ 1835703 w 4785878"/>
              <a:gd name="connsiteY167" fmla="*/ 3484980 h 4181987"/>
              <a:gd name="connsiteX168" fmla="*/ 1809278 w 4785878"/>
              <a:gd name="connsiteY168" fmla="*/ 3324930 h 4181987"/>
              <a:gd name="connsiteX169" fmla="*/ 1792699 w 4785878"/>
              <a:gd name="connsiteY169" fmla="*/ 3195439 h 4181987"/>
              <a:gd name="connsiteX170" fmla="*/ 1785963 w 4785878"/>
              <a:gd name="connsiteY170" fmla="*/ 3155556 h 4181987"/>
              <a:gd name="connsiteX171" fmla="*/ 1772492 w 4785878"/>
              <a:gd name="connsiteY171" fmla="*/ 3022440 h 4181987"/>
              <a:gd name="connsiteX172" fmla="*/ 1762648 w 4785878"/>
              <a:gd name="connsiteY172" fmla="*/ 2953033 h 4181987"/>
              <a:gd name="connsiteX173" fmla="*/ 1759021 w 4785878"/>
              <a:gd name="connsiteY173" fmla="*/ 2929725 h 4181987"/>
              <a:gd name="connsiteX174" fmla="*/ 1752803 w 4785878"/>
              <a:gd name="connsiteY174" fmla="*/ 2839599 h 4181987"/>
              <a:gd name="connsiteX175" fmla="*/ 1742441 w 4785878"/>
              <a:gd name="connsiteY175" fmla="*/ 2749992 h 4181987"/>
              <a:gd name="connsiteX176" fmla="*/ 1732596 w 4785878"/>
              <a:gd name="connsiteY176" fmla="*/ 2723576 h 4181987"/>
              <a:gd name="connsiteX177" fmla="*/ 1729488 w 4785878"/>
              <a:gd name="connsiteY177" fmla="*/ 2707001 h 4181987"/>
              <a:gd name="connsiteX178" fmla="*/ 1725861 w 4785878"/>
              <a:gd name="connsiteY178" fmla="*/ 2637076 h 4181987"/>
              <a:gd name="connsiteX179" fmla="*/ 1719644 w 4785878"/>
              <a:gd name="connsiteY179" fmla="*/ 2660384 h 4181987"/>
              <a:gd name="connsiteX180" fmla="*/ 1722752 w 4785878"/>
              <a:gd name="connsiteY180" fmla="*/ 2713216 h 4181987"/>
              <a:gd name="connsiteX181" fmla="*/ 1716017 w 4785878"/>
              <a:gd name="connsiteY181" fmla="*/ 2610142 h 4181987"/>
              <a:gd name="connsiteX182" fmla="*/ 1722752 w 4785878"/>
              <a:gd name="connsiteY182" fmla="*/ 2616876 h 4181987"/>
              <a:gd name="connsiteX183" fmla="*/ 1719644 w 4785878"/>
              <a:gd name="connsiteY183" fmla="*/ 2570259 h 4181987"/>
              <a:gd name="connsiteX184" fmla="*/ 1709281 w 4785878"/>
              <a:gd name="connsiteY184" fmla="*/ 2457343 h 4181987"/>
              <a:gd name="connsiteX185" fmla="*/ 1706173 w 4785878"/>
              <a:gd name="connsiteY185" fmla="*/ 2414352 h 4181987"/>
              <a:gd name="connsiteX186" fmla="*/ 1702546 w 4785878"/>
              <a:gd name="connsiteY186" fmla="*/ 2274503 h 4181987"/>
              <a:gd name="connsiteX187" fmla="*/ 1699437 w 4785878"/>
              <a:gd name="connsiteY187" fmla="*/ 2234619 h 4181987"/>
              <a:gd name="connsiteX188" fmla="*/ 1692701 w 4785878"/>
              <a:gd name="connsiteY188" fmla="*/ 2244461 h 4181987"/>
              <a:gd name="connsiteX189" fmla="*/ 1689593 w 4785878"/>
              <a:gd name="connsiteY189" fmla="*/ 2238245 h 4181987"/>
              <a:gd name="connsiteX190" fmla="*/ 1679748 w 4785878"/>
              <a:gd name="connsiteY190" fmla="*/ 2204578 h 4181987"/>
              <a:gd name="connsiteX191" fmla="*/ 1682857 w 4785878"/>
              <a:gd name="connsiteY191" fmla="*/ 2198362 h 4181987"/>
              <a:gd name="connsiteX192" fmla="*/ 1689593 w 4785878"/>
              <a:gd name="connsiteY192" fmla="*/ 2168320 h 4181987"/>
              <a:gd name="connsiteX193" fmla="*/ 1666277 w 4785878"/>
              <a:gd name="connsiteY193" fmla="*/ 2238245 h 4181987"/>
              <a:gd name="connsiteX194" fmla="*/ 1652806 w 4785878"/>
              <a:gd name="connsiteY194" fmla="*/ 2257928 h 4181987"/>
              <a:gd name="connsiteX195" fmla="*/ 1646070 w 4785878"/>
              <a:gd name="connsiteY195" fmla="*/ 2264661 h 4181987"/>
              <a:gd name="connsiteX196" fmla="*/ 1626382 w 4785878"/>
              <a:gd name="connsiteY196" fmla="*/ 2308170 h 4181987"/>
              <a:gd name="connsiteX197" fmla="*/ 1626382 w 4785878"/>
              <a:gd name="connsiteY197" fmla="*/ 2327853 h 4181987"/>
              <a:gd name="connsiteX198" fmla="*/ 1626382 w 4785878"/>
              <a:gd name="connsiteY198" fmla="*/ 2364628 h 4181987"/>
              <a:gd name="connsiteX199" fmla="*/ 1612911 w 4785878"/>
              <a:gd name="connsiteY199" fmla="*/ 2348053 h 4181987"/>
              <a:gd name="connsiteX200" fmla="*/ 1596331 w 4785878"/>
              <a:gd name="connsiteY200" fmla="*/ 2377577 h 4181987"/>
              <a:gd name="connsiteX201" fmla="*/ 1599957 w 4785878"/>
              <a:gd name="connsiteY201" fmla="*/ 2397778 h 4181987"/>
              <a:gd name="connsiteX202" fmla="*/ 1589595 w 4785878"/>
              <a:gd name="connsiteY202" fmla="*/ 2447502 h 4181987"/>
              <a:gd name="connsiteX203" fmla="*/ 1579751 w 4785878"/>
              <a:gd name="connsiteY203" fmla="*/ 2487385 h 4181987"/>
              <a:gd name="connsiteX204" fmla="*/ 1560062 w 4785878"/>
              <a:gd name="connsiteY204" fmla="*/ 2513801 h 4181987"/>
              <a:gd name="connsiteX205" fmla="*/ 1556436 w 4785878"/>
              <a:gd name="connsiteY205" fmla="*/ 2527268 h 4181987"/>
              <a:gd name="connsiteX206" fmla="*/ 1536747 w 4785878"/>
              <a:gd name="connsiteY206" fmla="*/ 2587352 h 4181987"/>
              <a:gd name="connsiteX207" fmla="*/ 1533120 w 4785878"/>
              <a:gd name="connsiteY207" fmla="*/ 2597193 h 4181987"/>
              <a:gd name="connsiteX208" fmla="*/ 1506696 w 4785878"/>
              <a:gd name="connsiteY208" fmla="*/ 2653651 h 4181987"/>
              <a:gd name="connsiteX209" fmla="*/ 1496852 w 4785878"/>
              <a:gd name="connsiteY209" fmla="*/ 2670226 h 4181987"/>
              <a:gd name="connsiteX210" fmla="*/ 1469909 w 4785878"/>
              <a:gd name="connsiteY210" fmla="*/ 2723576 h 4181987"/>
              <a:gd name="connsiteX211" fmla="*/ 1436749 w 4785878"/>
              <a:gd name="connsiteY211" fmla="*/ 2803342 h 4181987"/>
              <a:gd name="connsiteX212" fmla="*/ 1430014 w 4785878"/>
              <a:gd name="connsiteY212" fmla="*/ 2823024 h 4181987"/>
              <a:gd name="connsiteX213" fmla="*/ 1430014 w 4785878"/>
              <a:gd name="connsiteY213" fmla="*/ 2833384 h 4181987"/>
              <a:gd name="connsiteX214" fmla="*/ 1416543 w 4785878"/>
              <a:gd name="connsiteY214" fmla="*/ 2862908 h 4181987"/>
              <a:gd name="connsiteX215" fmla="*/ 1403590 w 4785878"/>
              <a:gd name="connsiteY215" fmla="*/ 2869641 h 4181987"/>
              <a:gd name="connsiteX216" fmla="*/ 1399963 w 4785878"/>
              <a:gd name="connsiteY216" fmla="*/ 2876375 h 4181987"/>
              <a:gd name="connsiteX217" fmla="*/ 1390119 w 4785878"/>
              <a:gd name="connsiteY217" fmla="*/ 2902791 h 4181987"/>
              <a:gd name="connsiteX218" fmla="*/ 1366803 w 4785878"/>
              <a:gd name="connsiteY218" fmla="*/ 2959767 h 4181987"/>
              <a:gd name="connsiteX219" fmla="*/ 1360067 w 4785878"/>
              <a:gd name="connsiteY219" fmla="*/ 2969608 h 4181987"/>
              <a:gd name="connsiteX220" fmla="*/ 1356959 w 4785878"/>
              <a:gd name="connsiteY220" fmla="*/ 2982557 h 4181987"/>
              <a:gd name="connsiteX221" fmla="*/ 1343488 w 4785878"/>
              <a:gd name="connsiteY221" fmla="*/ 3016224 h 4181987"/>
              <a:gd name="connsiteX222" fmla="*/ 1333644 w 4785878"/>
              <a:gd name="connsiteY222" fmla="*/ 3032799 h 4181987"/>
              <a:gd name="connsiteX223" fmla="*/ 1317063 w 4785878"/>
              <a:gd name="connsiteY223" fmla="*/ 3075790 h 4181987"/>
              <a:gd name="connsiteX224" fmla="*/ 1303592 w 4785878"/>
              <a:gd name="connsiteY224" fmla="*/ 3092365 h 4181987"/>
              <a:gd name="connsiteX225" fmla="*/ 1290121 w 4785878"/>
              <a:gd name="connsiteY225" fmla="*/ 3108940 h 4181987"/>
              <a:gd name="connsiteX226" fmla="*/ 1273541 w 4785878"/>
              <a:gd name="connsiteY226" fmla="*/ 3162290 h 4181987"/>
              <a:gd name="connsiteX227" fmla="*/ 1267324 w 4785878"/>
              <a:gd name="connsiteY227" fmla="*/ 3202173 h 4181987"/>
              <a:gd name="connsiteX228" fmla="*/ 1263697 w 4785878"/>
              <a:gd name="connsiteY228" fmla="*/ 3215640 h 4181987"/>
              <a:gd name="connsiteX229" fmla="*/ 1260589 w 4785878"/>
              <a:gd name="connsiteY229" fmla="*/ 3202173 h 4181987"/>
              <a:gd name="connsiteX230" fmla="*/ 1250226 w 4785878"/>
              <a:gd name="connsiteY230" fmla="*/ 3218748 h 4181987"/>
              <a:gd name="connsiteX231" fmla="*/ 1230537 w 4785878"/>
              <a:gd name="connsiteY231" fmla="*/ 3295406 h 4181987"/>
              <a:gd name="connsiteX232" fmla="*/ 1190642 w 4785878"/>
              <a:gd name="connsiteY232" fmla="*/ 3358598 h 4181987"/>
              <a:gd name="connsiteX233" fmla="*/ 1183907 w 4785878"/>
              <a:gd name="connsiteY233" fmla="*/ 3371547 h 4181987"/>
              <a:gd name="connsiteX234" fmla="*/ 1160591 w 4785878"/>
              <a:gd name="connsiteY234" fmla="*/ 3411430 h 4181987"/>
              <a:gd name="connsiteX235" fmla="*/ 1157482 w 4785878"/>
              <a:gd name="connsiteY235" fmla="*/ 3415055 h 4181987"/>
              <a:gd name="connsiteX236" fmla="*/ 1130540 w 4785878"/>
              <a:gd name="connsiteY236" fmla="*/ 3471513 h 4181987"/>
              <a:gd name="connsiteX237" fmla="*/ 1113960 w 4785878"/>
              <a:gd name="connsiteY237" fmla="*/ 3488088 h 4181987"/>
              <a:gd name="connsiteX238" fmla="*/ 1104116 w 4785878"/>
              <a:gd name="connsiteY238" fmla="*/ 3508289 h 4181987"/>
              <a:gd name="connsiteX239" fmla="*/ 1104116 w 4785878"/>
              <a:gd name="connsiteY239" fmla="*/ 3531079 h 4181987"/>
              <a:gd name="connsiteX240" fmla="*/ 1031061 w 4785878"/>
              <a:gd name="connsiteY240" fmla="*/ 3670929 h 4181987"/>
              <a:gd name="connsiteX241" fmla="*/ 991166 w 4785878"/>
              <a:gd name="connsiteY241" fmla="*/ 3753803 h 4181987"/>
              <a:gd name="connsiteX242" fmla="*/ 977695 w 4785878"/>
              <a:gd name="connsiteY242" fmla="*/ 3783845 h 4181987"/>
              <a:gd name="connsiteX243" fmla="*/ 941426 w 4785878"/>
              <a:gd name="connsiteY243" fmla="*/ 3873452 h 4181987"/>
              <a:gd name="connsiteX244" fmla="*/ 864744 w 4785878"/>
              <a:gd name="connsiteY244" fmla="*/ 4003461 h 4181987"/>
              <a:gd name="connsiteX245" fmla="*/ 844537 w 4785878"/>
              <a:gd name="connsiteY245" fmla="*/ 4046452 h 4181987"/>
              <a:gd name="connsiteX246" fmla="*/ 815005 w 4785878"/>
              <a:gd name="connsiteY246" fmla="*/ 4063026 h 4181987"/>
              <a:gd name="connsiteX247" fmla="*/ 775109 w 4785878"/>
              <a:gd name="connsiteY247" fmla="*/ 4059919 h 4181987"/>
              <a:gd name="connsiteX248" fmla="*/ 784953 w 4785878"/>
              <a:gd name="connsiteY248" fmla="*/ 4076493 h 4181987"/>
              <a:gd name="connsiteX249" fmla="*/ 758011 w 4785878"/>
              <a:gd name="connsiteY249" fmla="*/ 4120002 h 4181987"/>
              <a:gd name="connsiteX250" fmla="*/ 758011 w 4785878"/>
              <a:gd name="connsiteY250" fmla="*/ 4129844 h 4181987"/>
              <a:gd name="connsiteX251" fmla="*/ 745058 w 4785878"/>
              <a:gd name="connsiteY251" fmla="*/ 4159885 h 4181987"/>
              <a:gd name="connsiteX252" fmla="*/ 718116 w 4785878"/>
              <a:gd name="connsiteY252" fmla="*/ 4156260 h 4181987"/>
              <a:gd name="connsiteX253" fmla="*/ 684956 w 4785878"/>
              <a:gd name="connsiteY253" fmla="*/ 4146418 h 4181987"/>
              <a:gd name="connsiteX254" fmla="*/ 672003 w 4785878"/>
              <a:gd name="connsiteY254" fmla="*/ 4156260 h 4181987"/>
              <a:gd name="connsiteX255" fmla="*/ 665268 w 4785878"/>
              <a:gd name="connsiteY255" fmla="*/ 4162993 h 4181987"/>
              <a:gd name="connsiteX256" fmla="*/ 632107 w 4785878"/>
              <a:gd name="connsiteY256" fmla="*/ 4172834 h 4181987"/>
              <a:gd name="connsiteX257" fmla="*/ 618636 w 4785878"/>
              <a:gd name="connsiteY257" fmla="*/ 4172834 h 4181987"/>
              <a:gd name="connsiteX258" fmla="*/ 585477 w 4785878"/>
              <a:gd name="connsiteY258" fmla="*/ 4176460 h 4181987"/>
              <a:gd name="connsiteX259" fmla="*/ 562161 w 4785878"/>
              <a:gd name="connsiteY259" fmla="*/ 4179568 h 4181987"/>
              <a:gd name="connsiteX260" fmla="*/ 512422 w 4785878"/>
              <a:gd name="connsiteY260" fmla="*/ 4146418 h 4181987"/>
              <a:gd name="connsiteX261" fmla="*/ 435740 w 4785878"/>
              <a:gd name="connsiteY261" fmla="*/ 4096694 h 4181987"/>
              <a:gd name="connsiteX262" fmla="*/ 392736 w 4785878"/>
              <a:gd name="connsiteY262" fmla="*/ 4073386 h 4181987"/>
              <a:gd name="connsiteX263" fmla="*/ 362685 w 4785878"/>
              <a:gd name="connsiteY263" fmla="*/ 4036610 h 4181987"/>
              <a:gd name="connsiteX264" fmla="*/ 359058 w 4785878"/>
              <a:gd name="connsiteY264" fmla="*/ 4026769 h 4181987"/>
              <a:gd name="connsiteX265" fmla="*/ 306210 w 4785878"/>
              <a:gd name="connsiteY265" fmla="*/ 3959952 h 4181987"/>
              <a:gd name="connsiteX266" fmla="*/ 196368 w 4785878"/>
              <a:gd name="connsiteY266" fmla="*/ 3813886 h 4181987"/>
              <a:gd name="connsiteX267" fmla="*/ 182897 w 4785878"/>
              <a:gd name="connsiteY267" fmla="*/ 3787470 h 4181987"/>
              <a:gd name="connsiteX268" fmla="*/ 169426 w 4785878"/>
              <a:gd name="connsiteY268" fmla="*/ 3713920 h 4181987"/>
              <a:gd name="connsiteX269" fmla="*/ 209321 w 4785878"/>
              <a:gd name="connsiteY269" fmla="*/ 3800419 h 4181987"/>
              <a:gd name="connsiteX270" fmla="*/ 212948 w 4785878"/>
              <a:gd name="connsiteY270" fmla="*/ 3777111 h 4181987"/>
              <a:gd name="connsiteX271" fmla="*/ 206212 w 4785878"/>
              <a:gd name="connsiteY271" fmla="*/ 3760536 h 4181987"/>
              <a:gd name="connsiteX272" fmla="*/ 146110 w 4785878"/>
              <a:gd name="connsiteY272" fmla="*/ 3561121 h 4181987"/>
              <a:gd name="connsiteX273" fmla="*/ 103106 w 4785878"/>
              <a:gd name="connsiteY273" fmla="*/ 3345131 h 4181987"/>
              <a:gd name="connsiteX274" fmla="*/ 69946 w 4785878"/>
              <a:gd name="connsiteY274" fmla="*/ 3169023 h 4181987"/>
              <a:gd name="connsiteX275" fmla="*/ 53366 w 4785878"/>
              <a:gd name="connsiteY275" fmla="*/ 3042640 h 4181987"/>
              <a:gd name="connsiteX276" fmla="*/ 33160 w 4785878"/>
              <a:gd name="connsiteY276" fmla="*/ 2909524 h 4181987"/>
              <a:gd name="connsiteX277" fmla="*/ 33160 w 4785878"/>
              <a:gd name="connsiteY277" fmla="*/ 2866533 h 4181987"/>
              <a:gd name="connsiteX278" fmla="*/ 26424 w 4785878"/>
              <a:gd name="connsiteY278" fmla="*/ 2796608 h 4181987"/>
              <a:gd name="connsiteX279" fmla="*/ 16580 w 4785878"/>
              <a:gd name="connsiteY279" fmla="*/ 2676959 h 4181987"/>
              <a:gd name="connsiteX280" fmla="*/ 13471 w 4785878"/>
              <a:gd name="connsiteY280" fmla="*/ 2667118 h 4181987"/>
              <a:gd name="connsiteX281" fmla="*/ 23315 w 4785878"/>
              <a:gd name="connsiteY281" fmla="*/ 2803342 h 4181987"/>
              <a:gd name="connsiteX282" fmla="*/ 16580 w 4785878"/>
              <a:gd name="connsiteY282" fmla="*/ 2803342 h 4181987"/>
              <a:gd name="connsiteX283" fmla="*/ 9844 w 4785878"/>
              <a:gd name="connsiteY283" fmla="*/ 2680067 h 4181987"/>
              <a:gd name="connsiteX284" fmla="*/ 0 w 4785878"/>
              <a:gd name="connsiteY284" fmla="*/ 2450610 h 4181987"/>
              <a:gd name="connsiteX285" fmla="*/ 3627 w 4785878"/>
              <a:gd name="connsiteY285" fmla="*/ 2284862 h 4181987"/>
              <a:gd name="connsiteX286" fmla="*/ 3627 w 4785878"/>
              <a:gd name="connsiteY286" fmla="*/ 2145012 h 4181987"/>
              <a:gd name="connsiteX287" fmla="*/ 9844 w 4785878"/>
              <a:gd name="connsiteY287" fmla="*/ 2032096 h 4181987"/>
              <a:gd name="connsiteX288" fmla="*/ 9844 w 4785878"/>
              <a:gd name="connsiteY288" fmla="*/ 1955438 h 4181987"/>
              <a:gd name="connsiteX289" fmla="*/ 16580 w 4785878"/>
              <a:gd name="connsiteY289" fmla="*/ 1809372 h 4181987"/>
              <a:gd name="connsiteX290" fmla="*/ 23315 w 4785878"/>
              <a:gd name="connsiteY290" fmla="*/ 1706298 h 4181987"/>
              <a:gd name="connsiteX291" fmla="*/ 33160 w 4785878"/>
              <a:gd name="connsiteY291" fmla="*/ 1583023 h 4181987"/>
              <a:gd name="connsiteX292" fmla="*/ 53366 w 4785878"/>
              <a:gd name="connsiteY292" fmla="*/ 1327149 h 4181987"/>
              <a:gd name="connsiteX293" fmla="*/ 69946 w 4785878"/>
              <a:gd name="connsiteY293" fmla="*/ 1177458 h 4181987"/>
              <a:gd name="connsiteX294" fmla="*/ 76682 w 4785878"/>
              <a:gd name="connsiteY294" fmla="*/ 1117892 h 4181987"/>
              <a:gd name="connsiteX295" fmla="*/ 86526 w 4785878"/>
              <a:gd name="connsiteY295" fmla="*/ 1074384 h 4181987"/>
              <a:gd name="connsiteX296" fmla="*/ 96371 w 4785878"/>
              <a:gd name="connsiteY296" fmla="*/ 1004459 h 4181987"/>
              <a:gd name="connsiteX297" fmla="*/ 109842 w 4785878"/>
              <a:gd name="connsiteY297" fmla="*/ 914851 h 4181987"/>
              <a:gd name="connsiteX298" fmla="*/ 119686 w 4785878"/>
              <a:gd name="connsiteY298" fmla="*/ 854767 h 4181987"/>
              <a:gd name="connsiteX299" fmla="*/ 129530 w 4785878"/>
              <a:gd name="connsiteY299" fmla="*/ 775001 h 4181987"/>
              <a:gd name="connsiteX300" fmla="*/ 156473 w 4785878"/>
              <a:gd name="connsiteY300" fmla="*/ 655352 h 4181987"/>
              <a:gd name="connsiteX301" fmla="*/ 176161 w 4785878"/>
              <a:gd name="connsiteY301" fmla="*/ 562636 h 4181987"/>
              <a:gd name="connsiteX302" fmla="*/ 199477 w 4785878"/>
              <a:gd name="connsiteY302" fmla="*/ 472511 h 4181987"/>
              <a:gd name="connsiteX303" fmla="*/ 222792 w 4785878"/>
              <a:gd name="connsiteY303" fmla="*/ 403104 h 4181987"/>
              <a:gd name="connsiteX304" fmla="*/ 242999 w 4785878"/>
              <a:gd name="connsiteY304" fmla="*/ 369436 h 4181987"/>
              <a:gd name="connsiteX305" fmla="*/ 246108 w 4785878"/>
              <a:gd name="connsiteY305" fmla="*/ 363221 h 4181987"/>
              <a:gd name="connsiteX306" fmla="*/ 252843 w 4785878"/>
              <a:gd name="connsiteY306" fmla="*/ 339913 h 4181987"/>
              <a:gd name="connsiteX307" fmla="*/ 292739 w 4785878"/>
              <a:gd name="connsiteY307" fmla="*/ 333180 h 4181987"/>
              <a:gd name="connsiteX308" fmla="*/ 342478 w 4785878"/>
              <a:gd name="connsiteY308" fmla="*/ 326445 h 4181987"/>
              <a:gd name="connsiteX309" fmla="*/ 398953 w 4785878"/>
              <a:gd name="connsiteY309" fmla="*/ 316604 h 4181987"/>
              <a:gd name="connsiteX310" fmla="*/ 452320 w 4785878"/>
              <a:gd name="connsiteY310" fmla="*/ 300029 h 4181987"/>
              <a:gd name="connsiteX311" fmla="*/ 489106 w 4785878"/>
              <a:gd name="connsiteY311" fmla="*/ 293296 h 4181987"/>
              <a:gd name="connsiteX312" fmla="*/ 508795 w 4785878"/>
              <a:gd name="connsiteY312" fmla="*/ 303138 h 4181987"/>
              <a:gd name="connsiteX313" fmla="*/ 552317 w 4785878"/>
              <a:gd name="connsiteY313" fmla="*/ 319712 h 4181987"/>
              <a:gd name="connsiteX314" fmla="*/ 595321 w 4785878"/>
              <a:gd name="connsiteY314" fmla="*/ 329554 h 4181987"/>
              <a:gd name="connsiteX315" fmla="*/ 628481 w 4785878"/>
              <a:gd name="connsiteY315" fmla="*/ 326445 h 4181987"/>
              <a:gd name="connsiteX316" fmla="*/ 655423 w 4785878"/>
              <a:gd name="connsiteY316" fmla="*/ 333180 h 4181987"/>
              <a:gd name="connsiteX317" fmla="*/ 688583 w 4785878"/>
              <a:gd name="connsiteY317" fmla="*/ 346129 h 4181987"/>
              <a:gd name="connsiteX318" fmla="*/ 748167 w 4785878"/>
              <a:gd name="connsiteY318" fmla="*/ 359595 h 4181987"/>
              <a:gd name="connsiteX319" fmla="*/ 778218 w 4785878"/>
              <a:gd name="connsiteY319" fmla="*/ 363221 h 4181987"/>
              <a:gd name="connsiteX320" fmla="*/ 794798 w 4785878"/>
              <a:gd name="connsiteY320" fmla="*/ 366329 h 4181987"/>
              <a:gd name="connsiteX321" fmla="*/ 867853 w 4785878"/>
              <a:gd name="connsiteY321" fmla="*/ 416053 h 4181987"/>
              <a:gd name="connsiteX322" fmla="*/ 937799 w 4785878"/>
              <a:gd name="connsiteY322" fmla="*/ 462670 h 4181987"/>
              <a:gd name="connsiteX323" fmla="*/ 1027952 w 4785878"/>
              <a:gd name="connsiteY323" fmla="*/ 519128 h 4181987"/>
              <a:gd name="connsiteX324" fmla="*/ 1061112 w 4785878"/>
              <a:gd name="connsiteY324" fmla="*/ 589052 h 4181987"/>
              <a:gd name="connsiteX325" fmla="*/ 1064221 w 4785878"/>
              <a:gd name="connsiteY325" fmla="*/ 605627 h 4181987"/>
              <a:gd name="connsiteX326" fmla="*/ 1064221 w 4785878"/>
              <a:gd name="connsiteY326" fmla="*/ 632561 h 4181987"/>
              <a:gd name="connsiteX327" fmla="*/ 1061112 w 4785878"/>
              <a:gd name="connsiteY327" fmla="*/ 728902 h 4181987"/>
              <a:gd name="connsiteX328" fmla="*/ 1047641 w 4785878"/>
              <a:gd name="connsiteY328" fmla="*/ 795201 h 4181987"/>
              <a:gd name="connsiteX329" fmla="*/ 1044532 w 4785878"/>
              <a:gd name="connsiteY329" fmla="*/ 801935 h 4181987"/>
              <a:gd name="connsiteX330" fmla="*/ 1021217 w 4785878"/>
              <a:gd name="connsiteY330" fmla="*/ 917959 h 4181987"/>
              <a:gd name="connsiteX331" fmla="*/ 1010854 w 4785878"/>
              <a:gd name="connsiteY331" fmla="*/ 991510 h 4181987"/>
              <a:gd name="connsiteX332" fmla="*/ 984430 w 4785878"/>
              <a:gd name="connsiteY332" fmla="*/ 1174350 h 4181987"/>
              <a:gd name="connsiteX333" fmla="*/ 974586 w 4785878"/>
              <a:gd name="connsiteY333" fmla="*/ 1270691 h 4181987"/>
              <a:gd name="connsiteX334" fmla="*/ 974586 w 4785878"/>
              <a:gd name="connsiteY334" fmla="*/ 1277425 h 4181987"/>
              <a:gd name="connsiteX335" fmla="*/ 958006 w 4785878"/>
              <a:gd name="connsiteY335" fmla="*/ 1449906 h 4181987"/>
              <a:gd name="connsiteX336" fmla="*/ 931063 w 4785878"/>
              <a:gd name="connsiteY336" fmla="*/ 1609957 h 4181987"/>
              <a:gd name="connsiteX337" fmla="*/ 918111 w 4785878"/>
              <a:gd name="connsiteY337" fmla="*/ 1646214 h 4181987"/>
              <a:gd name="connsiteX338" fmla="*/ 904640 w 4785878"/>
              <a:gd name="connsiteY338" fmla="*/ 1772597 h 4181987"/>
              <a:gd name="connsiteX339" fmla="*/ 897904 w 4785878"/>
              <a:gd name="connsiteY339" fmla="*/ 1816106 h 4181987"/>
              <a:gd name="connsiteX340" fmla="*/ 897904 w 4785878"/>
              <a:gd name="connsiteY340" fmla="*/ 1855989 h 4181987"/>
              <a:gd name="connsiteX341" fmla="*/ 894795 w 4785878"/>
              <a:gd name="connsiteY341" fmla="*/ 1892246 h 4181987"/>
              <a:gd name="connsiteX342" fmla="*/ 891168 w 4785878"/>
              <a:gd name="connsiteY342" fmla="*/ 1905713 h 4181987"/>
              <a:gd name="connsiteX343" fmla="*/ 864744 w 4785878"/>
              <a:gd name="connsiteY343" fmla="*/ 2011896 h 4181987"/>
              <a:gd name="connsiteX344" fmla="*/ 851273 w 4785878"/>
              <a:gd name="connsiteY344" fmla="*/ 2068353 h 4181987"/>
              <a:gd name="connsiteX345" fmla="*/ 844537 w 4785878"/>
              <a:gd name="connsiteY345" fmla="*/ 2121704 h 4181987"/>
              <a:gd name="connsiteX346" fmla="*/ 838320 w 4785878"/>
              <a:gd name="connsiteY346" fmla="*/ 2158479 h 4181987"/>
              <a:gd name="connsiteX347" fmla="*/ 827957 w 4785878"/>
              <a:gd name="connsiteY347" fmla="*/ 2267769 h 4181987"/>
              <a:gd name="connsiteX348" fmla="*/ 811378 w 4785878"/>
              <a:gd name="connsiteY348" fmla="*/ 2400885 h 4181987"/>
              <a:gd name="connsiteX349" fmla="*/ 808269 w 4785878"/>
              <a:gd name="connsiteY349" fmla="*/ 2394152 h 4181987"/>
              <a:gd name="connsiteX350" fmla="*/ 804642 w 4785878"/>
              <a:gd name="connsiteY350" fmla="*/ 2394152 h 4181987"/>
              <a:gd name="connsiteX351" fmla="*/ 801533 w 4785878"/>
              <a:gd name="connsiteY351" fmla="*/ 2447502 h 4181987"/>
              <a:gd name="connsiteX352" fmla="*/ 801533 w 4785878"/>
              <a:gd name="connsiteY352" fmla="*/ 2547469 h 4181987"/>
              <a:gd name="connsiteX353" fmla="*/ 797907 w 4785878"/>
              <a:gd name="connsiteY353" fmla="*/ 2557310 h 4181987"/>
              <a:gd name="connsiteX354" fmla="*/ 788062 w 4785878"/>
              <a:gd name="connsiteY354" fmla="*/ 2593567 h 4181987"/>
              <a:gd name="connsiteX355" fmla="*/ 784953 w 4785878"/>
              <a:gd name="connsiteY355" fmla="*/ 2667118 h 4181987"/>
              <a:gd name="connsiteX356" fmla="*/ 784953 w 4785878"/>
              <a:gd name="connsiteY356" fmla="*/ 2700267 h 4181987"/>
              <a:gd name="connsiteX357" fmla="*/ 801533 w 4785878"/>
              <a:gd name="connsiteY357" fmla="*/ 2643810 h 4181987"/>
              <a:gd name="connsiteX358" fmla="*/ 808269 w 4785878"/>
              <a:gd name="connsiteY358" fmla="*/ 2676959 h 4181987"/>
              <a:gd name="connsiteX359" fmla="*/ 808269 w 4785878"/>
              <a:gd name="connsiteY359" fmla="*/ 2703375 h 4181987"/>
              <a:gd name="connsiteX360" fmla="*/ 804642 w 4785878"/>
              <a:gd name="connsiteY360" fmla="*/ 2753100 h 4181987"/>
              <a:gd name="connsiteX361" fmla="*/ 808269 w 4785878"/>
              <a:gd name="connsiteY361" fmla="*/ 2766567 h 4181987"/>
              <a:gd name="connsiteX362" fmla="*/ 811378 w 4785878"/>
              <a:gd name="connsiteY362" fmla="*/ 2789875 h 4181987"/>
              <a:gd name="connsiteX363" fmla="*/ 821222 w 4785878"/>
              <a:gd name="connsiteY363" fmla="*/ 2889842 h 4181987"/>
              <a:gd name="connsiteX364" fmla="*/ 831584 w 4785878"/>
              <a:gd name="connsiteY364" fmla="*/ 2986183 h 4181987"/>
              <a:gd name="connsiteX365" fmla="*/ 827957 w 4785878"/>
              <a:gd name="connsiteY365" fmla="*/ 3035907 h 4181987"/>
              <a:gd name="connsiteX366" fmla="*/ 827957 w 4785878"/>
              <a:gd name="connsiteY366" fmla="*/ 3092365 h 4181987"/>
              <a:gd name="connsiteX367" fmla="*/ 834693 w 4785878"/>
              <a:gd name="connsiteY367" fmla="*/ 3095991 h 4181987"/>
              <a:gd name="connsiteX368" fmla="*/ 841428 w 4785878"/>
              <a:gd name="connsiteY368" fmla="*/ 3099098 h 4181987"/>
              <a:gd name="connsiteX369" fmla="*/ 841428 w 4785878"/>
              <a:gd name="connsiteY369" fmla="*/ 3152449 h 4181987"/>
              <a:gd name="connsiteX370" fmla="*/ 848164 w 4785878"/>
              <a:gd name="connsiteY370" fmla="*/ 3169023 h 4181987"/>
              <a:gd name="connsiteX371" fmla="*/ 848164 w 4785878"/>
              <a:gd name="connsiteY371" fmla="*/ 3175757 h 4181987"/>
              <a:gd name="connsiteX372" fmla="*/ 851273 w 4785878"/>
              <a:gd name="connsiteY372" fmla="*/ 3218748 h 4181987"/>
              <a:gd name="connsiteX373" fmla="*/ 858008 w 4785878"/>
              <a:gd name="connsiteY373" fmla="*/ 3261739 h 4181987"/>
              <a:gd name="connsiteX374" fmla="*/ 858008 w 4785878"/>
              <a:gd name="connsiteY374" fmla="*/ 3285047 h 4181987"/>
              <a:gd name="connsiteX375" fmla="*/ 871479 w 4785878"/>
              <a:gd name="connsiteY375" fmla="*/ 3394855 h 4181987"/>
              <a:gd name="connsiteX376" fmla="*/ 878215 w 4785878"/>
              <a:gd name="connsiteY376" fmla="*/ 3418163 h 4181987"/>
              <a:gd name="connsiteX377" fmla="*/ 891168 w 4785878"/>
              <a:gd name="connsiteY377" fmla="*/ 3405214 h 4181987"/>
              <a:gd name="connsiteX378" fmla="*/ 1094271 w 4785878"/>
              <a:gd name="connsiteY378" fmla="*/ 3032799 h 4181987"/>
              <a:gd name="connsiteX379" fmla="*/ 1204113 w 4785878"/>
              <a:gd name="connsiteY379" fmla="*/ 2819917 h 4181987"/>
              <a:gd name="connsiteX380" fmla="*/ 1233646 w 4785878"/>
              <a:gd name="connsiteY380" fmla="*/ 2763459 h 4181987"/>
              <a:gd name="connsiteX381" fmla="*/ 1283904 w 4785878"/>
              <a:gd name="connsiteY381" fmla="*/ 2670226 h 4181987"/>
              <a:gd name="connsiteX382" fmla="*/ 1330017 w 4785878"/>
              <a:gd name="connsiteY382" fmla="*/ 2567151 h 4181987"/>
              <a:gd name="connsiteX383" fmla="*/ 1387010 w 4785878"/>
              <a:gd name="connsiteY383" fmla="*/ 2457343 h 4181987"/>
              <a:gd name="connsiteX384" fmla="*/ 1410325 w 4785878"/>
              <a:gd name="connsiteY384" fmla="*/ 2407619 h 4181987"/>
              <a:gd name="connsiteX385" fmla="*/ 1503069 w 4785878"/>
              <a:gd name="connsiteY385" fmla="*/ 2194736 h 4181987"/>
              <a:gd name="connsiteX386" fmla="*/ 1589595 w 4785878"/>
              <a:gd name="connsiteY386" fmla="*/ 1995321 h 4181987"/>
              <a:gd name="connsiteX387" fmla="*/ 1616537 w 4785878"/>
              <a:gd name="connsiteY387" fmla="*/ 1941971 h 4181987"/>
              <a:gd name="connsiteX388" fmla="*/ 1639853 w 4785878"/>
              <a:gd name="connsiteY388" fmla="*/ 1885513 h 4181987"/>
              <a:gd name="connsiteX389" fmla="*/ 1679748 w 4785878"/>
              <a:gd name="connsiteY389" fmla="*/ 1816106 h 4181987"/>
              <a:gd name="connsiteX390" fmla="*/ 1696328 w 4785878"/>
              <a:gd name="connsiteY390" fmla="*/ 1765863 h 4181987"/>
              <a:gd name="connsiteX391" fmla="*/ 1716017 w 4785878"/>
              <a:gd name="connsiteY391" fmla="*/ 1722873 h 4181987"/>
              <a:gd name="connsiteX392" fmla="*/ 1725861 w 4785878"/>
              <a:gd name="connsiteY392" fmla="*/ 1692831 h 4181987"/>
              <a:gd name="connsiteX393" fmla="*/ 1742441 w 4785878"/>
              <a:gd name="connsiteY393" fmla="*/ 1536406 h 4181987"/>
              <a:gd name="connsiteX394" fmla="*/ 1746067 w 4785878"/>
              <a:gd name="connsiteY394" fmla="*/ 1460266 h 4181987"/>
              <a:gd name="connsiteX395" fmla="*/ 1739332 w 4785878"/>
              <a:gd name="connsiteY395" fmla="*/ 1430224 h 4181987"/>
              <a:gd name="connsiteX396" fmla="*/ 1746067 w 4785878"/>
              <a:gd name="connsiteY396" fmla="*/ 1376874 h 4181987"/>
              <a:gd name="connsiteX397" fmla="*/ 1759021 w 4785878"/>
              <a:gd name="connsiteY397" fmla="*/ 1263958 h 4181987"/>
              <a:gd name="connsiteX398" fmla="*/ 1776119 w 4785878"/>
              <a:gd name="connsiteY398" fmla="*/ 1167617 h 4181987"/>
              <a:gd name="connsiteX399" fmla="*/ 1779228 w 4785878"/>
              <a:gd name="connsiteY399" fmla="*/ 1141201 h 4181987"/>
              <a:gd name="connsiteX400" fmla="*/ 1802543 w 4785878"/>
              <a:gd name="connsiteY400" fmla="*/ 938160 h 4181987"/>
              <a:gd name="connsiteX401" fmla="*/ 1855909 w 4785878"/>
              <a:gd name="connsiteY401" fmla="*/ 638777 h 4181987"/>
              <a:gd name="connsiteX402" fmla="*/ 1935700 w 4785878"/>
              <a:gd name="connsiteY402" fmla="*/ 392745 h 4181987"/>
              <a:gd name="connsiteX403" fmla="*/ 1942436 w 4785878"/>
              <a:gd name="connsiteY403" fmla="*/ 373063 h 4181987"/>
              <a:gd name="connsiteX404" fmla="*/ 1968860 w 4785878"/>
              <a:gd name="connsiteY404" fmla="*/ 339913 h 4181987"/>
              <a:gd name="connsiteX405" fmla="*/ 1998911 w 4785878"/>
              <a:gd name="connsiteY405" fmla="*/ 326445 h 4181987"/>
              <a:gd name="connsiteX406" fmla="*/ 2005646 w 4785878"/>
              <a:gd name="connsiteY406" fmla="*/ 323338 h 4181987"/>
              <a:gd name="connsiteX407" fmla="*/ 2041915 w 4785878"/>
              <a:gd name="connsiteY407" fmla="*/ 289670 h 4181987"/>
              <a:gd name="connsiteX408" fmla="*/ 2081810 w 4785878"/>
              <a:gd name="connsiteY408" fmla="*/ 263254 h 4181987"/>
              <a:gd name="connsiteX409" fmla="*/ 2111861 w 4785878"/>
              <a:gd name="connsiteY409" fmla="*/ 213530 h 4181987"/>
              <a:gd name="connsiteX410" fmla="*/ 2114970 w 4785878"/>
              <a:gd name="connsiteY410" fmla="*/ 206796 h 4181987"/>
              <a:gd name="connsiteX411" fmla="*/ 2138286 w 4785878"/>
              <a:gd name="connsiteY411" fmla="*/ 193329 h 4181987"/>
              <a:gd name="connsiteX412" fmla="*/ 2198387 w 4785878"/>
              <a:gd name="connsiteY412" fmla="*/ 183488 h 4181987"/>
              <a:gd name="connsiteX413" fmla="*/ 2357969 w 4785878"/>
              <a:gd name="connsiteY413" fmla="*/ 190222 h 4181987"/>
              <a:gd name="connsiteX414" fmla="*/ 2470919 w 4785878"/>
              <a:gd name="connsiteY414" fmla="*/ 196955 h 4181987"/>
              <a:gd name="connsiteX415" fmla="*/ 2564181 w 4785878"/>
              <a:gd name="connsiteY415" fmla="*/ 213530 h 4181987"/>
              <a:gd name="connsiteX416" fmla="*/ 2653816 w 4785878"/>
              <a:gd name="connsiteY416" fmla="*/ 249788 h 4181987"/>
              <a:gd name="connsiteX417" fmla="*/ 2660552 w 4785878"/>
              <a:gd name="connsiteY417" fmla="*/ 253413 h 4181987"/>
              <a:gd name="connsiteX418" fmla="*/ 2756922 w 4785878"/>
              <a:gd name="connsiteY418" fmla="*/ 309871 h 4181987"/>
              <a:gd name="connsiteX419" fmla="*/ 2823760 w 4785878"/>
              <a:gd name="connsiteY419" fmla="*/ 359595 h 4181987"/>
              <a:gd name="connsiteX420" fmla="*/ 2846557 w 4785878"/>
              <a:gd name="connsiteY420" fmla="*/ 399479 h 4181987"/>
              <a:gd name="connsiteX421" fmla="*/ 2880235 w 4785878"/>
              <a:gd name="connsiteY421" fmla="*/ 485978 h 4181987"/>
              <a:gd name="connsiteX422" fmla="*/ 2883344 w 4785878"/>
              <a:gd name="connsiteY422" fmla="*/ 519128 h 4181987"/>
              <a:gd name="connsiteX423" fmla="*/ 2860028 w 4785878"/>
              <a:gd name="connsiteY423" fmla="*/ 638777 h 4181987"/>
              <a:gd name="connsiteX424" fmla="*/ 2853292 w 4785878"/>
              <a:gd name="connsiteY424" fmla="*/ 748585 h 4181987"/>
              <a:gd name="connsiteX425" fmla="*/ 2836713 w 4785878"/>
              <a:gd name="connsiteY425" fmla="*/ 831977 h 4181987"/>
              <a:gd name="connsiteX426" fmla="*/ 2803553 w 4785878"/>
              <a:gd name="connsiteY426" fmla="*/ 981150 h 4181987"/>
              <a:gd name="connsiteX427" fmla="*/ 2796817 w 4785878"/>
              <a:gd name="connsiteY427" fmla="*/ 1014818 h 4181987"/>
              <a:gd name="connsiteX428" fmla="*/ 2783864 w 4785878"/>
              <a:gd name="connsiteY428" fmla="*/ 1061435 h 4181987"/>
              <a:gd name="connsiteX429" fmla="*/ 2766766 w 4785878"/>
              <a:gd name="connsiteY429" fmla="*/ 1151042 h 4181987"/>
              <a:gd name="connsiteX430" fmla="*/ 2753814 w 4785878"/>
              <a:gd name="connsiteY430" fmla="*/ 1233916 h 4181987"/>
              <a:gd name="connsiteX431" fmla="*/ 2723762 w 4785878"/>
              <a:gd name="connsiteY431" fmla="*/ 1393448 h 4181987"/>
              <a:gd name="connsiteX432" fmla="*/ 2707182 w 4785878"/>
              <a:gd name="connsiteY432" fmla="*/ 1500149 h 4181987"/>
              <a:gd name="connsiteX433" fmla="*/ 2693711 w 4785878"/>
              <a:gd name="connsiteY433" fmla="*/ 1540032 h 4181987"/>
              <a:gd name="connsiteX434" fmla="*/ 2693711 w 4785878"/>
              <a:gd name="connsiteY434" fmla="*/ 1573181 h 4181987"/>
              <a:gd name="connsiteX435" fmla="*/ 2693711 w 4785878"/>
              <a:gd name="connsiteY435" fmla="*/ 1599597 h 4181987"/>
              <a:gd name="connsiteX436" fmla="*/ 2660552 w 4785878"/>
              <a:gd name="connsiteY436" fmla="*/ 1659681 h 4181987"/>
              <a:gd name="connsiteX437" fmla="*/ 2653816 w 4785878"/>
              <a:gd name="connsiteY437" fmla="*/ 1679364 h 4181987"/>
              <a:gd name="connsiteX438" fmla="*/ 2647080 w 4785878"/>
              <a:gd name="connsiteY438" fmla="*/ 1729606 h 4181987"/>
              <a:gd name="connsiteX439" fmla="*/ 2647080 w 4785878"/>
              <a:gd name="connsiteY439" fmla="*/ 1739447 h 4181987"/>
              <a:gd name="connsiteX440" fmla="*/ 2640863 w 4785878"/>
              <a:gd name="connsiteY440" fmla="*/ 1769489 h 4181987"/>
              <a:gd name="connsiteX441" fmla="*/ 2630500 w 4785878"/>
              <a:gd name="connsiteY441" fmla="*/ 1792797 h 4181987"/>
              <a:gd name="connsiteX442" fmla="*/ 2630500 w 4785878"/>
              <a:gd name="connsiteY442" fmla="*/ 1779330 h 4181987"/>
              <a:gd name="connsiteX443" fmla="*/ 2630500 w 4785878"/>
              <a:gd name="connsiteY443" fmla="*/ 1769489 h 4181987"/>
              <a:gd name="connsiteX444" fmla="*/ 2630500 w 4785878"/>
              <a:gd name="connsiteY444" fmla="*/ 1725980 h 4181987"/>
              <a:gd name="connsiteX445" fmla="*/ 2634127 w 4785878"/>
              <a:gd name="connsiteY445" fmla="*/ 1673148 h 4181987"/>
              <a:gd name="connsiteX446" fmla="*/ 2627392 w 4785878"/>
              <a:gd name="connsiteY446" fmla="*/ 1662789 h 4181987"/>
              <a:gd name="connsiteX447" fmla="*/ 2620656 w 4785878"/>
              <a:gd name="connsiteY447" fmla="*/ 1679364 h 4181987"/>
              <a:gd name="connsiteX448" fmla="*/ 2617548 w 4785878"/>
              <a:gd name="connsiteY448" fmla="*/ 1749289 h 4181987"/>
              <a:gd name="connsiteX449" fmla="*/ 2610812 w 4785878"/>
              <a:gd name="connsiteY449" fmla="*/ 1859097 h 4181987"/>
              <a:gd name="connsiteX450" fmla="*/ 2604077 w 4785878"/>
              <a:gd name="connsiteY450" fmla="*/ 1955438 h 4181987"/>
              <a:gd name="connsiteX451" fmla="*/ 2604077 w 4785878"/>
              <a:gd name="connsiteY451" fmla="*/ 1995321 h 4181987"/>
              <a:gd name="connsiteX452" fmla="*/ 2604077 w 4785878"/>
              <a:gd name="connsiteY452" fmla="*/ 2005162 h 4181987"/>
              <a:gd name="connsiteX453" fmla="*/ 2600968 w 4785878"/>
              <a:gd name="connsiteY453" fmla="*/ 2071979 h 4181987"/>
              <a:gd name="connsiteX454" fmla="*/ 2600968 w 4785878"/>
              <a:gd name="connsiteY454" fmla="*/ 2148120 h 4181987"/>
              <a:gd name="connsiteX455" fmla="*/ 2597341 w 4785878"/>
              <a:gd name="connsiteY455" fmla="*/ 2211311 h 4181987"/>
              <a:gd name="connsiteX456" fmla="*/ 2597341 w 4785878"/>
              <a:gd name="connsiteY456" fmla="*/ 2278128 h 4181987"/>
              <a:gd name="connsiteX457" fmla="*/ 2594232 w 4785878"/>
              <a:gd name="connsiteY457" fmla="*/ 2330960 h 4181987"/>
              <a:gd name="connsiteX458" fmla="*/ 2587496 w 4785878"/>
              <a:gd name="connsiteY458" fmla="*/ 2344427 h 4181987"/>
              <a:gd name="connsiteX459" fmla="*/ 2583870 w 4785878"/>
              <a:gd name="connsiteY459" fmla="*/ 2367736 h 4181987"/>
              <a:gd name="connsiteX460" fmla="*/ 2597341 w 4785878"/>
              <a:gd name="connsiteY460" fmla="*/ 2357894 h 4181987"/>
              <a:gd name="connsiteX461" fmla="*/ 2600968 w 4785878"/>
              <a:gd name="connsiteY461" fmla="*/ 2381203 h 4181987"/>
              <a:gd name="connsiteX462" fmla="*/ 2607185 w 4785878"/>
              <a:gd name="connsiteY462" fmla="*/ 2507586 h 4181987"/>
              <a:gd name="connsiteX463" fmla="*/ 2604077 w 4785878"/>
              <a:gd name="connsiteY463" fmla="*/ 2587352 h 4181987"/>
              <a:gd name="connsiteX464" fmla="*/ 2607185 w 4785878"/>
              <a:gd name="connsiteY464" fmla="*/ 2603927 h 4181987"/>
              <a:gd name="connsiteX465" fmla="*/ 2604077 w 4785878"/>
              <a:gd name="connsiteY465" fmla="*/ 2620501 h 4181987"/>
              <a:gd name="connsiteX466" fmla="*/ 2607185 w 4785878"/>
              <a:gd name="connsiteY466" fmla="*/ 2656759 h 4181987"/>
              <a:gd name="connsiteX467" fmla="*/ 2613921 w 4785878"/>
              <a:gd name="connsiteY467" fmla="*/ 2683693 h 4181987"/>
              <a:gd name="connsiteX468" fmla="*/ 2607185 w 4785878"/>
              <a:gd name="connsiteY468" fmla="*/ 2729791 h 4181987"/>
              <a:gd name="connsiteX469" fmla="*/ 2610812 w 4785878"/>
              <a:gd name="connsiteY469" fmla="*/ 2746884 h 4181987"/>
              <a:gd name="connsiteX470" fmla="*/ 2613921 w 4785878"/>
              <a:gd name="connsiteY470" fmla="*/ 2796608 h 4181987"/>
              <a:gd name="connsiteX471" fmla="*/ 2613921 w 4785878"/>
              <a:gd name="connsiteY471" fmla="*/ 2853066 h 4181987"/>
              <a:gd name="connsiteX472" fmla="*/ 2613921 w 4785878"/>
              <a:gd name="connsiteY472" fmla="*/ 2889842 h 4181987"/>
              <a:gd name="connsiteX473" fmla="*/ 2604077 w 4785878"/>
              <a:gd name="connsiteY473" fmla="*/ 2899683 h 4181987"/>
              <a:gd name="connsiteX474" fmla="*/ 2607185 w 4785878"/>
              <a:gd name="connsiteY474" fmla="*/ 2909524 h 4181987"/>
              <a:gd name="connsiteX475" fmla="*/ 2613921 w 4785878"/>
              <a:gd name="connsiteY475" fmla="*/ 2929725 h 4181987"/>
              <a:gd name="connsiteX476" fmla="*/ 2617548 w 4785878"/>
              <a:gd name="connsiteY476" fmla="*/ 2953033 h 4181987"/>
              <a:gd name="connsiteX477" fmla="*/ 2617548 w 4785878"/>
              <a:gd name="connsiteY477" fmla="*/ 2962874 h 4181987"/>
              <a:gd name="connsiteX478" fmla="*/ 2613921 w 4785878"/>
              <a:gd name="connsiteY478" fmla="*/ 2989290 h 4181987"/>
              <a:gd name="connsiteX479" fmla="*/ 2604077 w 4785878"/>
              <a:gd name="connsiteY479" fmla="*/ 3019332 h 4181987"/>
              <a:gd name="connsiteX480" fmla="*/ 2600968 w 4785878"/>
              <a:gd name="connsiteY480" fmla="*/ 3042640 h 4181987"/>
              <a:gd name="connsiteX481" fmla="*/ 2600968 w 4785878"/>
              <a:gd name="connsiteY481" fmla="*/ 3099098 h 4181987"/>
              <a:gd name="connsiteX482" fmla="*/ 2607185 w 4785878"/>
              <a:gd name="connsiteY482" fmla="*/ 3145715 h 4181987"/>
              <a:gd name="connsiteX483" fmla="*/ 2610812 w 4785878"/>
              <a:gd name="connsiteY483" fmla="*/ 3165398 h 4181987"/>
              <a:gd name="connsiteX484" fmla="*/ 2620656 w 4785878"/>
              <a:gd name="connsiteY484" fmla="*/ 3245164 h 4181987"/>
              <a:gd name="connsiteX485" fmla="*/ 2620656 w 4785878"/>
              <a:gd name="connsiteY485" fmla="*/ 3278831 h 4181987"/>
              <a:gd name="connsiteX486" fmla="*/ 2627392 w 4785878"/>
              <a:gd name="connsiteY486" fmla="*/ 3311981 h 4181987"/>
              <a:gd name="connsiteX487" fmla="*/ 2627392 w 4785878"/>
              <a:gd name="connsiteY487" fmla="*/ 3321822 h 4181987"/>
              <a:gd name="connsiteX488" fmla="*/ 2620656 w 4785878"/>
              <a:gd name="connsiteY488" fmla="*/ 3348238 h 4181987"/>
              <a:gd name="connsiteX489" fmla="*/ 2617548 w 4785878"/>
              <a:gd name="connsiteY489" fmla="*/ 3354972 h 4181987"/>
              <a:gd name="connsiteX490" fmla="*/ 2604077 w 4785878"/>
              <a:gd name="connsiteY490" fmla="*/ 3394855 h 4181987"/>
              <a:gd name="connsiteX491" fmla="*/ 2607185 w 4785878"/>
              <a:gd name="connsiteY491" fmla="*/ 3405214 h 4181987"/>
              <a:gd name="connsiteX492" fmla="*/ 2610812 w 4785878"/>
              <a:gd name="connsiteY492" fmla="*/ 3391747 h 4181987"/>
              <a:gd name="connsiteX493" fmla="*/ 2620656 w 4785878"/>
              <a:gd name="connsiteY493" fmla="*/ 3385014 h 4181987"/>
              <a:gd name="connsiteX494" fmla="*/ 2623765 w 4785878"/>
              <a:gd name="connsiteY494" fmla="*/ 3381906 h 4181987"/>
              <a:gd name="connsiteX495" fmla="*/ 2630500 w 4785878"/>
              <a:gd name="connsiteY495" fmla="*/ 3361705 h 4181987"/>
              <a:gd name="connsiteX496" fmla="*/ 2634127 w 4785878"/>
              <a:gd name="connsiteY496" fmla="*/ 3338397 h 4181987"/>
              <a:gd name="connsiteX497" fmla="*/ 2650707 w 4785878"/>
              <a:gd name="connsiteY497" fmla="*/ 3408322 h 4181987"/>
              <a:gd name="connsiteX498" fmla="*/ 2667287 w 4785878"/>
              <a:gd name="connsiteY498" fmla="*/ 3451313 h 4181987"/>
              <a:gd name="connsiteX499" fmla="*/ 2717027 w 4785878"/>
              <a:gd name="connsiteY499" fmla="*/ 3408322 h 4181987"/>
              <a:gd name="connsiteX500" fmla="*/ 2890079 w 4785878"/>
              <a:gd name="connsiteY500" fmla="*/ 3192332 h 4181987"/>
              <a:gd name="connsiteX501" fmla="*/ 2983341 w 4785878"/>
              <a:gd name="connsiteY501" fmla="*/ 3062323 h 4181987"/>
              <a:gd name="connsiteX502" fmla="*/ 3119607 w 4785878"/>
              <a:gd name="connsiteY502" fmla="*/ 2856692 h 4181987"/>
              <a:gd name="connsiteX503" fmla="*/ 3258981 w 4785878"/>
              <a:gd name="connsiteY503" fmla="*/ 2627235 h 4181987"/>
              <a:gd name="connsiteX504" fmla="*/ 3349135 w 4785878"/>
              <a:gd name="connsiteY504" fmla="*/ 2470810 h 4181987"/>
              <a:gd name="connsiteX505" fmla="*/ 3455349 w 4785878"/>
              <a:gd name="connsiteY505" fmla="*/ 2278128 h 4181987"/>
              <a:gd name="connsiteX506" fmla="*/ 3555346 w 4785878"/>
              <a:gd name="connsiteY506" fmla="*/ 2078195 h 4181987"/>
              <a:gd name="connsiteX507" fmla="*/ 3624774 w 4785878"/>
              <a:gd name="connsiteY507" fmla="*/ 1932129 h 4181987"/>
              <a:gd name="connsiteX508" fmla="*/ 3708192 w 4785878"/>
              <a:gd name="connsiteY508" fmla="*/ 1762756 h 4181987"/>
              <a:gd name="connsiteX509" fmla="*/ 3791092 w 4785878"/>
              <a:gd name="connsiteY509" fmla="*/ 1586648 h 4181987"/>
              <a:gd name="connsiteX510" fmla="*/ 3857929 w 4785878"/>
              <a:gd name="connsiteY510" fmla="*/ 1446799 h 4181987"/>
              <a:gd name="connsiteX511" fmla="*/ 3947564 w 4785878"/>
              <a:gd name="connsiteY511" fmla="*/ 1244275 h 4181987"/>
              <a:gd name="connsiteX512" fmla="*/ 4123725 w 4785878"/>
              <a:gd name="connsiteY512" fmla="*/ 785360 h 4181987"/>
              <a:gd name="connsiteX513" fmla="*/ 4167248 w 4785878"/>
              <a:gd name="connsiteY513" fmla="*/ 622202 h 4181987"/>
              <a:gd name="connsiteX514" fmla="*/ 4183827 w 4785878"/>
              <a:gd name="connsiteY514" fmla="*/ 452829 h 4181987"/>
              <a:gd name="connsiteX515" fmla="*/ 4193671 w 4785878"/>
              <a:gd name="connsiteY515" fmla="*/ 369436 h 4181987"/>
              <a:gd name="connsiteX516" fmla="*/ 4216987 w 4785878"/>
              <a:gd name="connsiteY516" fmla="*/ 319712 h 4181987"/>
              <a:gd name="connsiteX517" fmla="*/ 4223723 w 4785878"/>
              <a:gd name="connsiteY517" fmla="*/ 296404 h 4181987"/>
              <a:gd name="connsiteX518" fmla="*/ 4236676 w 4785878"/>
              <a:gd name="connsiteY518" fmla="*/ 269988 h 4181987"/>
              <a:gd name="connsiteX519" fmla="*/ 4250147 w 4785878"/>
              <a:gd name="connsiteY519" fmla="*/ 263254 h 4181987"/>
              <a:gd name="connsiteX520" fmla="*/ 4277089 w 4785878"/>
              <a:gd name="connsiteY520" fmla="*/ 220264 h 4181987"/>
              <a:gd name="connsiteX521" fmla="*/ 4310249 w 4785878"/>
              <a:gd name="connsiteY521" fmla="*/ 160180 h 4181987"/>
              <a:gd name="connsiteX522" fmla="*/ 4323202 w 4785878"/>
              <a:gd name="connsiteY522" fmla="*/ 130138 h 4181987"/>
              <a:gd name="connsiteX523" fmla="*/ 4353253 w 4785878"/>
              <a:gd name="connsiteY523" fmla="*/ 96989 h 4181987"/>
              <a:gd name="connsiteX524" fmla="*/ 4436670 w 4785878"/>
              <a:gd name="connsiteY524" fmla="*/ 47264 h 4181987"/>
              <a:gd name="connsiteX525" fmla="*/ 4463095 w 4785878"/>
              <a:gd name="connsiteY525" fmla="*/ 30689 h 4181987"/>
              <a:gd name="connsiteX526" fmla="*/ 4489519 w 4785878"/>
              <a:gd name="connsiteY526" fmla="*/ 23955 h 4181987"/>
              <a:gd name="connsiteX527" fmla="*/ 4545994 w 4785878"/>
              <a:gd name="connsiteY527" fmla="*/ 7381 h 4181987"/>
              <a:gd name="connsiteX528" fmla="*/ 4569309 w 4785878"/>
              <a:gd name="connsiteY528" fmla="*/ 0 h 41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Lst>
            <a:rect l="l" t="t" r="r" b="b"/>
            <a:pathLst>
              <a:path w="4785878" h="4181987">
                <a:moveTo>
                  <a:pt x="1968860" y="3880186"/>
                </a:moveTo>
                <a:cubicBezTo>
                  <a:pt x="1975595" y="3886919"/>
                  <a:pt x="1971968" y="3900386"/>
                  <a:pt x="1982331" y="3907120"/>
                </a:cubicBezTo>
                <a:cubicBezTo>
                  <a:pt x="1992175" y="3913335"/>
                  <a:pt x="1992175" y="3926802"/>
                  <a:pt x="2002020" y="3933536"/>
                </a:cubicBezTo>
                <a:cubicBezTo>
                  <a:pt x="1998911" y="3913335"/>
                  <a:pt x="1982331" y="3896760"/>
                  <a:pt x="1968860" y="3880186"/>
                </a:cubicBezTo>
                <a:close/>
                <a:moveTo>
                  <a:pt x="2580761" y="2826650"/>
                </a:moveTo>
                <a:cubicBezTo>
                  <a:pt x="2574025" y="2826650"/>
                  <a:pt x="2574025" y="2833384"/>
                  <a:pt x="2570916" y="2836491"/>
                </a:cubicBezTo>
                <a:cubicBezTo>
                  <a:pt x="2570916" y="2839599"/>
                  <a:pt x="2570916" y="2843225"/>
                  <a:pt x="2570916" y="2846333"/>
                </a:cubicBezTo>
                <a:cubicBezTo>
                  <a:pt x="2567290" y="2869641"/>
                  <a:pt x="2580761" y="2892949"/>
                  <a:pt x="2570916" y="2919883"/>
                </a:cubicBezTo>
                <a:cubicBezTo>
                  <a:pt x="2580761" y="2939566"/>
                  <a:pt x="2577652" y="2959767"/>
                  <a:pt x="2580761" y="2976341"/>
                </a:cubicBezTo>
                <a:cubicBezTo>
                  <a:pt x="2583870" y="2996024"/>
                  <a:pt x="2580761" y="3012599"/>
                  <a:pt x="2590605" y="3032799"/>
                </a:cubicBezTo>
                <a:cubicBezTo>
                  <a:pt x="2604077" y="3012599"/>
                  <a:pt x="2600968" y="2992916"/>
                  <a:pt x="2600968" y="2972716"/>
                </a:cubicBezTo>
                <a:cubicBezTo>
                  <a:pt x="2600968" y="2942674"/>
                  <a:pt x="2594232" y="2916258"/>
                  <a:pt x="2594232" y="2886216"/>
                </a:cubicBezTo>
                <a:cubicBezTo>
                  <a:pt x="2594232" y="2876375"/>
                  <a:pt x="2594232" y="2862908"/>
                  <a:pt x="2583870" y="2856692"/>
                </a:cubicBezTo>
                <a:cubicBezTo>
                  <a:pt x="2577652" y="2853066"/>
                  <a:pt x="2577652" y="2846333"/>
                  <a:pt x="2580761" y="2839599"/>
                </a:cubicBezTo>
                <a:cubicBezTo>
                  <a:pt x="2583870" y="2836491"/>
                  <a:pt x="2583870" y="2829758"/>
                  <a:pt x="2580761" y="2826650"/>
                </a:cubicBezTo>
                <a:close/>
                <a:moveTo>
                  <a:pt x="797907" y="2813183"/>
                </a:moveTo>
                <a:cubicBezTo>
                  <a:pt x="801533" y="2856692"/>
                  <a:pt x="801533" y="2902791"/>
                  <a:pt x="811378" y="2946299"/>
                </a:cubicBezTo>
                <a:cubicBezTo>
                  <a:pt x="815005" y="2922991"/>
                  <a:pt x="811378" y="2896575"/>
                  <a:pt x="808269" y="2873267"/>
                </a:cubicBezTo>
                <a:cubicBezTo>
                  <a:pt x="804642" y="2866533"/>
                  <a:pt x="801533" y="2856692"/>
                  <a:pt x="804642" y="2849958"/>
                </a:cubicBezTo>
                <a:cubicBezTo>
                  <a:pt x="808269" y="2836491"/>
                  <a:pt x="804642" y="2823024"/>
                  <a:pt x="797907" y="2813183"/>
                </a:cubicBezTo>
                <a:close/>
                <a:moveTo>
                  <a:pt x="768374" y="2713216"/>
                </a:moveTo>
                <a:cubicBezTo>
                  <a:pt x="758011" y="2723576"/>
                  <a:pt x="761638" y="2736525"/>
                  <a:pt x="761638" y="2746884"/>
                </a:cubicBezTo>
                <a:cubicBezTo>
                  <a:pt x="761638" y="2756725"/>
                  <a:pt x="764747" y="2770192"/>
                  <a:pt x="758011" y="2776408"/>
                </a:cubicBezTo>
                <a:cubicBezTo>
                  <a:pt x="751794" y="2786767"/>
                  <a:pt x="751794" y="2799716"/>
                  <a:pt x="751794" y="2810075"/>
                </a:cubicBezTo>
                <a:cubicBezTo>
                  <a:pt x="754903" y="2823024"/>
                  <a:pt x="754903" y="2836491"/>
                  <a:pt x="751794" y="2849958"/>
                </a:cubicBezTo>
                <a:cubicBezTo>
                  <a:pt x="748167" y="2862908"/>
                  <a:pt x="741432" y="2873267"/>
                  <a:pt x="751794" y="2886216"/>
                </a:cubicBezTo>
                <a:cubicBezTo>
                  <a:pt x="754903" y="2889842"/>
                  <a:pt x="751794" y="2892949"/>
                  <a:pt x="751794" y="2892949"/>
                </a:cubicBezTo>
                <a:cubicBezTo>
                  <a:pt x="748167" y="2909524"/>
                  <a:pt x="735214" y="2926099"/>
                  <a:pt x="738323" y="2942674"/>
                </a:cubicBezTo>
                <a:cubicBezTo>
                  <a:pt x="741432" y="2965982"/>
                  <a:pt x="738323" y="2989290"/>
                  <a:pt x="745058" y="3012599"/>
                </a:cubicBezTo>
                <a:cubicBezTo>
                  <a:pt x="751794" y="3042640"/>
                  <a:pt x="748167" y="3072682"/>
                  <a:pt x="754903" y="3102206"/>
                </a:cubicBezTo>
                <a:cubicBezTo>
                  <a:pt x="758011" y="3112565"/>
                  <a:pt x="754903" y="3122407"/>
                  <a:pt x="754903" y="3132248"/>
                </a:cubicBezTo>
                <a:cubicBezTo>
                  <a:pt x="754903" y="3148823"/>
                  <a:pt x="741432" y="3169023"/>
                  <a:pt x="758011" y="3185598"/>
                </a:cubicBezTo>
                <a:cubicBezTo>
                  <a:pt x="761638" y="3188706"/>
                  <a:pt x="758011" y="3192332"/>
                  <a:pt x="758011" y="3195439"/>
                </a:cubicBezTo>
                <a:cubicBezTo>
                  <a:pt x="754903" y="3205281"/>
                  <a:pt x="751794" y="3212014"/>
                  <a:pt x="754903" y="3221855"/>
                </a:cubicBezTo>
                <a:cubicBezTo>
                  <a:pt x="761638" y="3225481"/>
                  <a:pt x="761638" y="3215640"/>
                  <a:pt x="768374" y="3218748"/>
                </a:cubicBezTo>
                <a:cubicBezTo>
                  <a:pt x="768374" y="3228589"/>
                  <a:pt x="768374" y="3238948"/>
                  <a:pt x="768374" y="3248790"/>
                </a:cubicBezTo>
                <a:cubicBezTo>
                  <a:pt x="764747" y="3255523"/>
                  <a:pt x="764747" y="3258631"/>
                  <a:pt x="768374" y="3265364"/>
                </a:cubicBezTo>
                <a:cubicBezTo>
                  <a:pt x="771482" y="3278831"/>
                  <a:pt x="781327" y="3291780"/>
                  <a:pt x="771482" y="3308355"/>
                </a:cubicBezTo>
                <a:cubicBezTo>
                  <a:pt x="764747" y="3315089"/>
                  <a:pt x="768374" y="3328556"/>
                  <a:pt x="775109" y="3335289"/>
                </a:cubicBezTo>
                <a:cubicBezTo>
                  <a:pt x="778218" y="3342023"/>
                  <a:pt x="778218" y="3331664"/>
                  <a:pt x="781327" y="3335289"/>
                </a:cubicBezTo>
                <a:cubicBezTo>
                  <a:pt x="784953" y="3338397"/>
                  <a:pt x="784953" y="3342023"/>
                  <a:pt x="784953" y="3345131"/>
                </a:cubicBezTo>
                <a:cubicBezTo>
                  <a:pt x="781327" y="3354972"/>
                  <a:pt x="784953" y="3364813"/>
                  <a:pt x="788062" y="3375172"/>
                </a:cubicBezTo>
                <a:cubicBezTo>
                  <a:pt x="794798" y="3385014"/>
                  <a:pt x="791689" y="3398481"/>
                  <a:pt x="784953" y="3411430"/>
                </a:cubicBezTo>
                <a:cubicBezTo>
                  <a:pt x="768374" y="3358598"/>
                  <a:pt x="761638" y="3308355"/>
                  <a:pt x="745058" y="3258631"/>
                </a:cubicBezTo>
                <a:cubicBezTo>
                  <a:pt x="741432" y="3272098"/>
                  <a:pt x="735214" y="3285047"/>
                  <a:pt x="738323" y="3301622"/>
                </a:cubicBezTo>
                <a:cubicBezTo>
                  <a:pt x="745058" y="3335289"/>
                  <a:pt x="748167" y="3368439"/>
                  <a:pt x="751794" y="3401588"/>
                </a:cubicBezTo>
                <a:cubicBezTo>
                  <a:pt x="758011" y="3451313"/>
                  <a:pt x="771482" y="3501555"/>
                  <a:pt x="778218" y="3551280"/>
                </a:cubicBezTo>
                <a:cubicBezTo>
                  <a:pt x="778218" y="3558013"/>
                  <a:pt x="781327" y="3567854"/>
                  <a:pt x="788062" y="3574588"/>
                </a:cubicBezTo>
                <a:cubicBezTo>
                  <a:pt x="801533" y="3561121"/>
                  <a:pt x="804642" y="3551280"/>
                  <a:pt x="801533" y="3534705"/>
                </a:cubicBezTo>
                <a:cubicBezTo>
                  <a:pt x="791689" y="3504663"/>
                  <a:pt x="791689" y="3468406"/>
                  <a:pt x="784953" y="3438364"/>
                </a:cubicBezTo>
                <a:cubicBezTo>
                  <a:pt x="781327" y="3424897"/>
                  <a:pt x="784953" y="3418163"/>
                  <a:pt x="794798" y="3415055"/>
                </a:cubicBezTo>
                <a:cubicBezTo>
                  <a:pt x="797907" y="3421789"/>
                  <a:pt x="797907" y="3428005"/>
                  <a:pt x="801533" y="3431630"/>
                </a:cubicBezTo>
                <a:cubicBezTo>
                  <a:pt x="804642" y="3451313"/>
                  <a:pt x="811378" y="3468406"/>
                  <a:pt x="808269" y="3488088"/>
                </a:cubicBezTo>
                <a:cubicBezTo>
                  <a:pt x="808269" y="3504663"/>
                  <a:pt x="815005" y="3511396"/>
                  <a:pt x="821222" y="3524863"/>
                </a:cubicBezTo>
                <a:cubicBezTo>
                  <a:pt x="838320" y="3494822"/>
                  <a:pt x="854899" y="3471513"/>
                  <a:pt x="871479" y="3445097"/>
                </a:cubicBezTo>
                <a:cubicBezTo>
                  <a:pt x="874588" y="3438364"/>
                  <a:pt x="871479" y="3431630"/>
                  <a:pt x="871479" y="3424897"/>
                </a:cubicBezTo>
                <a:cubicBezTo>
                  <a:pt x="867853" y="3388121"/>
                  <a:pt x="858008" y="3351864"/>
                  <a:pt x="854899" y="3315089"/>
                </a:cubicBezTo>
                <a:cubicBezTo>
                  <a:pt x="848164" y="3275206"/>
                  <a:pt x="841428" y="3232215"/>
                  <a:pt x="838320" y="3192332"/>
                </a:cubicBezTo>
                <a:cubicBezTo>
                  <a:pt x="831584" y="3142089"/>
                  <a:pt x="818113" y="3095991"/>
                  <a:pt x="811378" y="3045748"/>
                </a:cubicBezTo>
                <a:cubicBezTo>
                  <a:pt x="801533" y="2965982"/>
                  <a:pt x="791689" y="2886216"/>
                  <a:pt x="781327" y="2806450"/>
                </a:cubicBezTo>
                <a:cubicBezTo>
                  <a:pt x="778218" y="2776408"/>
                  <a:pt x="778218" y="2746884"/>
                  <a:pt x="768374" y="2713216"/>
                </a:cubicBezTo>
                <a:close/>
                <a:moveTo>
                  <a:pt x="2567290" y="2686800"/>
                </a:moveTo>
                <a:cubicBezTo>
                  <a:pt x="2557445" y="2700267"/>
                  <a:pt x="2560554" y="2713216"/>
                  <a:pt x="2560554" y="2723576"/>
                </a:cubicBezTo>
                <a:cubicBezTo>
                  <a:pt x="2560554" y="2743258"/>
                  <a:pt x="2564181" y="2756725"/>
                  <a:pt x="2570916" y="2773300"/>
                </a:cubicBezTo>
                <a:cubicBezTo>
                  <a:pt x="2570916" y="2776408"/>
                  <a:pt x="2574025" y="2780034"/>
                  <a:pt x="2577652" y="2776408"/>
                </a:cubicBezTo>
                <a:cubicBezTo>
                  <a:pt x="2580761" y="2776408"/>
                  <a:pt x="2580761" y="2773300"/>
                  <a:pt x="2580761" y="2770192"/>
                </a:cubicBezTo>
                <a:cubicBezTo>
                  <a:pt x="2574025" y="2763459"/>
                  <a:pt x="2574025" y="2756725"/>
                  <a:pt x="2577652" y="2749992"/>
                </a:cubicBezTo>
                <a:cubicBezTo>
                  <a:pt x="2583870" y="2726683"/>
                  <a:pt x="2570916" y="2710109"/>
                  <a:pt x="2567290" y="2686800"/>
                </a:cubicBezTo>
                <a:close/>
                <a:moveTo>
                  <a:pt x="4569309" y="0"/>
                </a:moveTo>
                <a:cubicBezTo>
                  <a:pt x="4576822" y="0"/>
                  <a:pt x="4584335" y="2460"/>
                  <a:pt x="4592625" y="7381"/>
                </a:cubicBezTo>
                <a:cubicBezTo>
                  <a:pt x="4596252" y="10489"/>
                  <a:pt x="4602469" y="10489"/>
                  <a:pt x="4606096" y="7381"/>
                </a:cubicBezTo>
                <a:cubicBezTo>
                  <a:pt x="4615940" y="7381"/>
                  <a:pt x="4622676" y="3755"/>
                  <a:pt x="4632520" y="3755"/>
                </a:cubicBezTo>
                <a:cubicBezTo>
                  <a:pt x="4665680" y="-2461"/>
                  <a:pt x="4688996" y="10489"/>
                  <a:pt x="4709202" y="37423"/>
                </a:cubicBezTo>
                <a:cubicBezTo>
                  <a:pt x="4715938" y="47264"/>
                  <a:pt x="4722673" y="57105"/>
                  <a:pt x="4735626" y="63839"/>
                </a:cubicBezTo>
                <a:cubicBezTo>
                  <a:pt x="4742362" y="70573"/>
                  <a:pt x="4745471" y="77306"/>
                  <a:pt x="4749097" y="87147"/>
                </a:cubicBezTo>
                <a:cubicBezTo>
                  <a:pt x="4749097" y="103722"/>
                  <a:pt x="4755833" y="123404"/>
                  <a:pt x="4765677" y="136872"/>
                </a:cubicBezTo>
                <a:cubicBezTo>
                  <a:pt x="4775522" y="157072"/>
                  <a:pt x="4775522" y="176754"/>
                  <a:pt x="4782257" y="196955"/>
                </a:cubicBezTo>
                <a:cubicBezTo>
                  <a:pt x="4792101" y="223371"/>
                  <a:pt x="4779148" y="249788"/>
                  <a:pt x="4775522" y="276721"/>
                </a:cubicBezTo>
                <a:cubicBezTo>
                  <a:pt x="4768786" y="316604"/>
                  <a:pt x="4765677" y="352862"/>
                  <a:pt x="4749097" y="386529"/>
                </a:cubicBezTo>
                <a:cubicBezTo>
                  <a:pt x="4739253" y="412945"/>
                  <a:pt x="4725782" y="439361"/>
                  <a:pt x="4715938" y="469404"/>
                </a:cubicBezTo>
                <a:cubicBezTo>
                  <a:pt x="4705575" y="506179"/>
                  <a:pt x="4682260" y="539329"/>
                  <a:pt x="4662571" y="572478"/>
                </a:cubicBezTo>
                <a:cubicBezTo>
                  <a:pt x="4632520" y="615468"/>
                  <a:pt x="4602469" y="655352"/>
                  <a:pt x="4572936" y="698860"/>
                </a:cubicBezTo>
                <a:cubicBezTo>
                  <a:pt x="4556356" y="722169"/>
                  <a:pt x="4536150" y="745477"/>
                  <a:pt x="4519570" y="771893"/>
                </a:cubicBezTo>
                <a:cubicBezTo>
                  <a:pt x="4502990" y="798309"/>
                  <a:pt x="4486410" y="831977"/>
                  <a:pt x="4469830" y="858393"/>
                </a:cubicBezTo>
                <a:cubicBezTo>
                  <a:pt x="4459986" y="878075"/>
                  <a:pt x="4446515" y="891542"/>
                  <a:pt x="4436670" y="911743"/>
                </a:cubicBezTo>
                <a:cubicBezTo>
                  <a:pt x="4426308" y="931426"/>
                  <a:pt x="4406620" y="948001"/>
                  <a:pt x="4399884" y="968201"/>
                </a:cubicBezTo>
                <a:cubicBezTo>
                  <a:pt x="4399884" y="974935"/>
                  <a:pt x="4396775" y="974935"/>
                  <a:pt x="4393148" y="978043"/>
                </a:cubicBezTo>
                <a:cubicBezTo>
                  <a:pt x="4380195" y="984776"/>
                  <a:pt x="4369833" y="1001351"/>
                  <a:pt x="4369833" y="1017926"/>
                </a:cubicBezTo>
                <a:cubicBezTo>
                  <a:pt x="4366724" y="1027767"/>
                  <a:pt x="4366724" y="1038126"/>
                  <a:pt x="4356880" y="1044342"/>
                </a:cubicBezTo>
                <a:cubicBezTo>
                  <a:pt x="4340300" y="1061435"/>
                  <a:pt x="4323202" y="1081117"/>
                  <a:pt x="4313358" y="1104425"/>
                </a:cubicBezTo>
                <a:cubicBezTo>
                  <a:pt x="4300404" y="1137575"/>
                  <a:pt x="4283306" y="1170725"/>
                  <a:pt x="4266727" y="1200766"/>
                </a:cubicBezTo>
                <a:cubicBezTo>
                  <a:pt x="4259991" y="1217341"/>
                  <a:pt x="4256883" y="1230808"/>
                  <a:pt x="4253774" y="1244275"/>
                </a:cubicBezTo>
                <a:cubicBezTo>
                  <a:pt x="4240303" y="1270691"/>
                  <a:pt x="4226831" y="1294000"/>
                  <a:pt x="4213878" y="1317308"/>
                </a:cubicBezTo>
                <a:cubicBezTo>
                  <a:pt x="4210251" y="1320416"/>
                  <a:pt x="4210251" y="1320416"/>
                  <a:pt x="4213878" y="1324041"/>
                </a:cubicBezTo>
                <a:cubicBezTo>
                  <a:pt x="4220096" y="1327149"/>
                  <a:pt x="4213878" y="1333883"/>
                  <a:pt x="4213878" y="1336991"/>
                </a:cubicBezTo>
                <a:cubicBezTo>
                  <a:pt x="4193671" y="1360299"/>
                  <a:pt x="4186936" y="1390341"/>
                  <a:pt x="4167248" y="1416757"/>
                </a:cubicBezTo>
                <a:cubicBezTo>
                  <a:pt x="4160512" y="1423490"/>
                  <a:pt x="4153776" y="1433332"/>
                  <a:pt x="4153776" y="1443691"/>
                </a:cubicBezTo>
                <a:cubicBezTo>
                  <a:pt x="4150667" y="1473215"/>
                  <a:pt x="4137196" y="1500149"/>
                  <a:pt x="4127352" y="1523457"/>
                </a:cubicBezTo>
                <a:cubicBezTo>
                  <a:pt x="4116989" y="1543140"/>
                  <a:pt x="4107145" y="1563340"/>
                  <a:pt x="4093674" y="1583023"/>
                </a:cubicBezTo>
                <a:cubicBezTo>
                  <a:pt x="4080721" y="1613064"/>
                  <a:pt x="4067250" y="1643106"/>
                  <a:pt x="4057406" y="1676256"/>
                </a:cubicBezTo>
                <a:cubicBezTo>
                  <a:pt x="4053779" y="1692831"/>
                  <a:pt x="4040826" y="1709405"/>
                  <a:pt x="4030463" y="1725980"/>
                </a:cubicBezTo>
                <a:cubicBezTo>
                  <a:pt x="4027355" y="1736340"/>
                  <a:pt x="4020619" y="1746181"/>
                  <a:pt x="4017511" y="1756022"/>
                </a:cubicBezTo>
                <a:cubicBezTo>
                  <a:pt x="4007148" y="1786064"/>
                  <a:pt x="3994195" y="1812480"/>
                  <a:pt x="3984351" y="1842522"/>
                </a:cubicBezTo>
                <a:cubicBezTo>
                  <a:pt x="3980724" y="1845630"/>
                  <a:pt x="3980724" y="1852363"/>
                  <a:pt x="3973988" y="1855989"/>
                </a:cubicBezTo>
                <a:cubicBezTo>
                  <a:pt x="3967771" y="1862204"/>
                  <a:pt x="3967771" y="1868938"/>
                  <a:pt x="3964144" y="1875671"/>
                </a:cubicBezTo>
                <a:cubicBezTo>
                  <a:pt x="3964144" y="1882405"/>
                  <a:pt x="3967771" y="1885513"/>
                  <a:pt x="3973988" y="1885513"/>
                </a:cubicBezTo>
                <a:cubicBezTo>
                  <a:pt x="3984351" y="1889138"/>
                  <a:pt x="3987459" y="1892246"/>
                  <a:pt x="3984351" y="1902088"/>
                </a:cubicBezTo>
                <a:cubicBezTo>
                  <a:pt x="3964144" y="1932129"/>
                  <a:pt x="3957408" y="1968905"/>
                  <a:pt x="3940829" y="2002054"/>
                </a:cubicBezTo>
                <a:cubicBezTo>
                  <a:pt x="3930984" y="2015521"/>
                  <a:pt x="3924248" y="2035204"/>
                  <a:pt x="3921139" y="2055404"/>
                </a:cubicBezTo>
                <a:cubicBezTo>
                  <a:pt x="3907669" y="2091662"/>
                  <a:pt x="3891089" y="2124811"/>
                  <a:pt x="3874509" y="2158479"/>
                </a:cubicBezTo>
                <a:cubicBezTo>
                  <a:pt x="3861038" y="2181269"/>
                  <a:pt x="3857929" y="2204578"/>
                  <a:pt x="3841349" y="2224778"/>
                </a:cubicBezTo>
                <a:cubicBezTo>
                  <a:pt x="3837722" y="2224778"/>
                  <a:pt x="3837722" y="2231512"/>
                  <a:pt x="3837722" y="2234619"/>
                </a:cubicBezTo>
                <a:cubicBezTo>
                  <a:pt x="3837722" y="2244461"/>
                  <a:pt x="3834614" y="2251194"/>
                  <a:pt x="3827878" y="2261553"/>
                </a:cubicBezTo>
                <a:cubicBezTo>
                  <a:pt x="3824769" y="2264661"/>
                  <a:pt x="3824769" y="2271395"/>
                  <a:pt x="3821142" y="2278128"/>
                </a:cubicBezTo>
                <a:cubicBezTo>
                  <a:pt x="3804563" y="2294703"/>
                  <a:pt x="3794719" y="2318011"/>
                  <a:pt x="3784874" y="2337694"/>
                </a:cubicBezTo>
                <a:cubicBezTo>
                  <a:pt x="3778138" y="2348053"/>
                  <a:pt x="3768294" y="2348053"/>
                  <a:pt x="3764667" y="2357894"/>
                </a:cubicBezTo>
                <a:cubicBezTo>
                  <a:pt x="3761559" y="2367736"/>
                  <a:pt x="3754823" y="2377577"/>
                  <a:pt x="3751196" y="2384311"/>
                </a:cubicBezTo>
                <a:cubicBezTo>
                  <a:pt x="3741352" y="2397778"/>
                  <a:pt x="3741352" y="2407619"/>
                  <a:pt x="3734616" y="2421086"/>
                </a:cubicBezTo>
                <a:cubicBezTo>
                  <a:pt x="3718037" y="2447502"/>
                  <a:pt x="3705083" y="2477544"/>
                  <a:pt x="3687985" y="2503960"/>
                </a:cubicBezTo>
                <a:cubicBezTo>
                  <a:pt x="3675032" y="2530376"/>
                  <a:pt x="3658453" y="2560418"/>
                  <a:pt x="3641355" y="2587352"/>
                </a:cubicBezTo>
                <a:cubicBezTo>
                  <a:pt x="3631510" y="2600301"/>
                  <a:pt x="3621666" y="2613768"/>
                  <a:pt x="3614930" y="2630343"/>
                </a:cubicBezTo>
                <a:cubicBezTo>
                  <a:pt x="3608195" y="2650025"/>
                  <a:pt x="3591615" y="2663492"/>
                  <a:pt x="3581771" y="2683693"/>
                </a:cubicBezTo>
                <a:cubicBezTo>
                  <a:pt x="3575035" y="2696642"/>
                  <a:pt x="3571927" y="2710109"/>
                  <a:pt x="3561564" y="2723576"/>
                </a:cubicBezTo>
                <a:cubicBezTo>
                  <a:pt x="3555346" y="2726683"/>
                  <a:pt x="3555346" y="2736525"/>
                  <a:pt x="3555346" y="2746884"/>
                </a:cubicBezTo>
                <a:cubicBezTo>
                  <a:pt x="3561564" y="2759833"/>
                  <a:pt x="3555346" y="2773300"/>
                  <a:pt x="3551719" y="2786767"/>
                </a:cubicBezTo>
                <a:cubicBezTo>
                  <a:pt x="3551719" y="2793501"/>
                  <a:pt x="3544984" y="2799716"/>
                  <a:pt x="3538249" y="2803342"/>
                </a:cubicBezTo>
                <a:cubicBezTo>
                  <a:pt x="3528404" y="2786767"/>
                  <a:pt x="3548611" y="2780034"/>
                  <a:pt x="3544984" y="2763459"/>
                </a:cubicBezTo>
                <a:cubicBezTo>
                  <a:pt x="3532031" y="2770192"/>
                  <a:pt x="3528404" y="2783141"/>
                  <a:pt x="3521668" y="2793501"/>
                </a:cubicBezTo>
                <a:cubicBezTo>
                  <a:pt x="3501980" y="2823024"/>
                  <a:pt x="3485400" y="2853066"/>
                  <a:pt x="3475555" y="2889842"/>
                </a:cubicBezTo>
                <a:cubicBezTo>
                  <a:pt x="3468820" y="2919883"/>
                  <a:pt x="3465193" y="2949407"/>
                  <a:pt x="3465193" y="2982557"/>
                </a:cubicBezTo>
                <a:cubicBezTo>
                  <a:pt x="3468820" y="2986183"/>
                  <a:pt x="3465193" y="2992916"/>
                  <a:pt x="3462085" y="2996024"/>
                </a:cubicBezTo>
                <a:cubicBezTo>
                  <a:pt x="3428925" y="3049374"/>
                  <a:pt x="3398874" y="3105832"/>
                  <a:pt x="3368823" y="3159182"/>
                </a:cubicBezTo>
                <a:cubicBezTo>
                  <a:pt x="3325818" y="3242056"/>
                  <a:pt x="3265717" y="3318714"/>
                  <a:pt x="3215977" y="3398481"/>
                </a:cubicBezTo>
                <a:cubicBezTo>
                  <a:pt x="3189553" y="3438364"/>
                  <a:pt x="3166237" y="3478247"/>
                  <a:pt x="3142922" y="3518130"/>
                </a:cubicBezTo>
                <a:cubicBezTo>
                  <a:pt x="3129451" y="3537813"/>
                  <a:pt x="3115980" y="3558013"/>
                  <a:pt x="3103027" y="3577696"/>
                </a:cubicBezTo>
                <a:cubicBezTo>
                  <a:pt x="3089556" y="3594270"/>
                  <a:pt x="3076084" y="3611363"/>
                  <a:pt x="3069349" y="3631046"/>
                </a:cubicBezTo>
                <a:cubicBezTo>
                  <a:pt x="3059505" y="3670929"/>
                  <a:pt x="3029454" y="3697345"/>
                  <a:pt x="3006138" y="3727387"/>
                </a:cubicBezTo>
                <a:cubicBezTo>
                  <a:pt x="2969870" y="3777111"/>
                  <a:pt x="2929974" y="3820620"/>
                  <a:pt x="2886452" y="3863611"/>
                </a:cubicBezTo>
                <a:cubicBezTo>
                  <a:pt x="2853292" y="3896760"/>
                  <a:pt x="2813397" y="3923695"/>
                  <a:pt x="2773502" y="3950111"/>
                </a:cubicBezTo>
                <a:cubicBezTo>
                  <a:pt x="2747078" y="3966685"/>
                  <a:pt x="2720653" y="3980152"/>
                  <a:pt x="2697338" y="4003461"/>
                </a:cubicBezTo>
                <a:cubicBezTo>
                  <a:pt x="2697338" y="4006568"/>
                  <a:pt x="2693711" y="4010194"/>
                  <a:pt x="2690603" y="4016928"/>
                </a:cubicBezTo>
                <a:cubicBezTo>
                  <a:pt x="2686976" y="4023143"/>
                  <a:pt x="2683867" y="4029877"/>
                  <a:pt x="2674023" y="4029877"/>
                </a:cubicBezTo>
                <a:cubicBezTo>
                  <a:pt x="2670396" y="4029877"/>
                  <a:pt x="2670396" y="4033503"/>
                  <a:pt x="2667287" y="4033503"/>
                </a:cubicBezTo>
                <a:cubicBezTo>
                  <a:pt x="2653816" y="4046452"/>
                  <a:pt x="2634127" y="4053185"/>
                  <a:pt x="2617548" y="4059919"/>
                </a:cubicBezTo>
                <a:cubicBezTo>
                  <a:pt x="2597341" y="4069760"/>
                  <a:pt x="2590605" y="4086335"/>
                  <a:pt x="2594232" y="4106535"/>
                </a:cubicBezTo>
                <a:cubicBezTo>
                  <a:pt x="2594232" y="4120002"/>
                  <a:pt x="2577652" y="4136577"/>
                  <a:pt x="2567290" y="4136577"/>
                </a:cubicBezTo>
                <a:cubicBezTo>
                  <a:pt x="2547601" y="4132951"/>
                  <a:pt x="2531022" y="4132951"/>
                  <a:pt x="2510815" y="4139685"/>
                </a:cubicBezTo>
                <a:cubicBezTo>
                  <a:pt x="2507706" y="4143311"/>
                  <a:pt x="2500970" y="4143311"/>
                  <a:pt x="2497343" y="4139685"/>
                </a:cubicBezTo>
                <a:cubicBezTo>
                  <a:pt x="2487499" y="4136577"/>
                  <a:pt x="2480763" y="4139685"/>
                  <a:pt x="2474028" y="4149526"/>
                </a:cubicBezTo>
                <a:cubicBezTo>
                  <a:pt x="2470919" y="4159885"/>
                  <a:pt x="2461075" y="4159885"/>
                  <a:pt x="2451231" y="4159885"/>
                </a:cubicBezTo>
                <a:cubicBezTo>
                  <a:pt x="2427915" y="4156260"/>
                  <a:pt x="2404600" y="4153152"/>
                  <a:pt x="2384393" y="4143311"/>
                </a:cubicBezTo>
                <a:cubicBezTo>
                  <a:pt x="2364704" y="4136577"/>
                  <a:pt x="2344498" y="4126218"/>
                  <a:pt x="2327918" y="4126218"/>
                </a:cubicBezTo>
                <a:cubicBezTo>
                  <a:pt x="2284914" y="4123110"/>
                  <a:pt x="2251754" y="4106535"/>
                  <a:pt x="2211859" y="4099802"/>
                </a:cubicBezTo>
                <a:cubicBezTo>
                  <a:pt x="2175072" y="4093068"/>
                  <a:pt x="2141912" y="4083227"/>
                  <a:pt x="2108752" y="4069760"/>
                </a:cubicBezTo>
                <a:cubicBezTo>
                  <a:pt x="2062122" y="4050077"/>
                  <a:pt x="2022226" y="4023143"/>
                  <a:pt x="1985440" y="3993619"/>
                </a:cubicBezTo>
                <a:cubicBezTo>
                  <a:pt x="1982331" y="3989994"/>
                  <a:pt x="1978704" y="3986886"/>
                  <a:pt x="1978704" y="3983260"/>
                </a:cubicBezTo>
                <a:cubicBezTo>
                  <a:pt x="1968860" y="3966685"/>
                  <a:pt x="1959015" y="3953736"/>
                  <a:pt x="1948653" y="3936644"/>
                </a:cubicBezTo>
                <a:cubicBezTo>
                  <a:pt x="1938809" y="3923695"/>
                  <a:pt x="1928965" y="3913335"/>
                  <a:pt x="1928965" y="3896760"/>
                </a:cubicBezTo>
                <a:cubicBezTo>
                  <a:pt x="1928965" y="3893653"/>
                  <a:pt x="1928965" y="3890545"/>
                  <a:pt x="1928965" y="3890545"/>
                </a:cubicBezTo>
                <a:cubicBezTo>
                  <a:pt x="1912385" y="3867237"/>
                  <a:pt x="1908758" y="3837195"/>
                  <a:pt x="1898913" y="3813886"/>
                </a:cubicBezTo>
                <a:cubicBezTo>
                  <a:pt x="1889069" y="3797312"/>
                  <a:pt x="1889069" y="3777111"/>
                  <a:pt x="1882333" y="3757429"/>
                </a:cubicBezTo>
                <a:cubicBezTo>
                  <a:pt x="1892178" y="3770896"/>
                  <a:pt x="1898913" y="3783845"/>
                  <a:pt x="1905649" y="3797312"/>
                </a:cubicBezTo>
                <a:cubicBezTo>
                  <a:pt x="1905649" y="3787470"/>
                  <a:pt x="1905649" y="3780737"/>
                  <a:pt x="1902022" y="3774003"/>
                </a:cubicBezTo>
                <a:cubicBezTo>
                  <a:pt x="1892178" y="3747587"/>
                  <a:pt x="1885442" y="3720653"/>
                  <a:pt x="1878706" y="3694237"/>
                </a:cubicBezTo>
                <a:cubicBezTo>
                  <a:pt x="1875598" y="3677662"/>
                  <a:pt x="1872489" y="3661088"/>
                  <a:pt x="1872489" y="3644513"/>
                </a:cubicBezTo>
                <a:cubicBezTo>
                  <a:pt x="1868862" y="3637779"/>
                  <a:pt x="1868862" y="3631046"/>
                  <a:pt x="1865754" y="3624312"/>
                </a:cubicBezTo>
                <a:cubicBezTo>
                  <a:pt x="1862127" y="3621204"/>
                  <a:pt x="1862127" y="3617579"/>
                  <a:pt x="1862127" y="3614471"/>
                </a:cubicBezTo>
                <a:cubicBezTo>
                  <a:pt x="1852283" y="3571480"/>
                  <a:pt x="1842438" y="3527971"/>
                  <a:pt x="1835703" y="3484980"/>
                </a:cubicBezTo>
                <a:cubicBezTo>
                  <a:pt x="1828967" y="3431630"/>
                  <a:pt x="1819123" y="3378280"/>
                  <a:pt x="1809278" y="3324930"/>
                </a:cubicBezTo>
                <a:cubicBezTo>
                  <a:pt x="1802543" y="3281939"/>
                  <a:pt x="1792699" y="3242056"/>
                  <a:pt x="1792699" y="3195439"/>
                </a:cubicBezTo>
                <a:cubicBezTo>
                  <a:pt x="1792699" y="3181972"/>
                  <a:pt x="1785963" y="3169023"/>
                  <a:pt x="1785963" y="3155556"/>
                </a:cubicBezTo>
                <a:cubicBezTo>
                  <a:pt x="1779228" y="3112565"/>
                  <a:pt x="1776119" y="3065949"/>
                  <a:pt x="1772492" y="3022440"/>
                </a:cubicBezTo>
                <a:cubicBezTo>
                  <a:pt x="1769383" y="2999650"/>
                  <a:pt x="1765756" y="2976341"/>
                  <a:pt x="1762648" y="2953033"/>
                </a:cubicBezTo>
                <a:cubicBezTo>
                  <a:pt x="1759021" y="2946299"/>
                  <a:pt x="1759021" y="2939566"/>
                  <a:pt x="1759021" y="2929725"/>
                </a:cubicBezTo>
                <a:cubicBezTo>
                  <a:pt x="1762648" y="2899683"/>
                  <a:pt x="1762648" y="2869641"/>
                  <a:pt x="1752803" y="2839599"/>
                </a:cubicBezTo>
                <a:cubicBezTo>
                  <a:pt x="1746067" y="2810075"/>
                  <a:pt x="1746067" y="2780034"/>
                  <a:pt x="1742441" y="2749992"/>
                </a:cubicBezTo>
                <a:cubicBezTo>
                  <a:pt x="1739332" y="2740150"/>
                  <a:pt x="1739332" y="2729791"/>
                  <a:pt x="1732596" y="2723576"/>
                </a:cubicBezTo>
                <a:cubicBezTo>
                  <a:pt x="1729488" y="2716842"/>
                  <a:pt x="1729488" y="2710109"/>
                  <a:pt x="1729488" y="2707001"/>
                </a:cubicBezTo>
                <a:cubicBezTo>
                  <a:pt x="1729488" y="2683693"/>
                  <a:pt x="1725861" y="2660384"/>
                  <a:pt x="1725861" y="2637076"/>
                </a:cubicBezTo>
                <a:cubicBezTo>
                  <a:pt x="1719644" y="2646917"/>
                  <a:pt x="1719644" y="2650025"/>
                  <a:pt x="1719644" y="2660384"/>
                </a:cubicBezTo>
                <a:cubicBezTo>
                  <a:pt x="1722752" y="2676959"/>
                  <a:pt x="1722752" y="2696642"/>
                  <a:pt x="1722752" y="2713216"/>
                </a:cubicBezTo>
                <a:cubicBezTo>
                  <a:pt x="1712908" y="2689908"/>
                  <a:pt x="1712908" y="2640184"/>
                  <a:pt x="1716017" y="2610142"/>
                </a:cubicBezTo>
                <a:cubicBezTo>
                  <a:pt x="1722752" y="2610142"/>
                  <a:pt x="1719644" y="2613768"/>
                  <a:pt x="1722752" y="2616876"/>
                </a:cubicBezTo>
                <a:cubicBezTo>
                  <a:pt x="1722752" y="2600301"/>
                  <a:pt x="1719644" y="2583726"/>
                  <a:pt x="1719644" y="2570259"/>
                </a:cubicBezTo>
                <a:cubicBezTo>
                  <a:pt x="1712908" y="2530376"/>
                  <a:pt x="1712908" y="2494119"/>
                  <a:pt x="1709281" y="2457343"/>
                </a:cubicBezTo>
                <a:cubicBezTo>
                  <a:pt x="1709281" y="2440768"/>
                  <a:pt x="1706173" y="2427819"/>
                  <a:pt x="1706173" y="2414352"/>
                </a:cubicBezTo>
                <a:cubicBezTo>
                  <a:pt x="1702546" y="2367736"/>
                  <a:pt x="1702546" y="2321119"/>
                  <a:pt x="1702546" y="2274503"/>
                </a:cubicBezTo>
                <a:cubicBezTo>
                  <a:pt x="1702546" y="2261553"/>
                  <a:pt x="1696328" y="2248086"/>
                  <a:pt x="1699437" y="2234619"/>
                </a:cubicBezTo>
                <a:cubicBezTo>
                  <a:pt x="1692701" y="2234619"/>
                  <a:pt x="1696328" y="2241353"/>
                  <a:pt x="1692701" y="2244461"/>
                </a:cubicBezTo>
                <a:cubicBezTo>
                  <a:pt x="1689593" y="2244461"/>
                  <a:pt x="1689593" y="2241353"/>
                  <a:pt x="1689593" y="2238245"/>
                </a:cubicBezTo>
                <a:cubicBezTo>
                  <a:pt x="1685966" y="2227886"/>
                  <a:pt x="1692701" y="2214937"/>
                  <a:pt x="1679748" y="2204578"/>
                </a:cubicBezTo>
                <a:cubicBezTo>
                  <a:pt x="1679748" y="2201470"/>
                  <a:pt x="1682857" y="2198362"/>
                  <a:pt x="1682857" y="2198362"/>
                </a:cubicBezTo>
                <a:cubicBezTo>
                  <a:pt x="1696328" y="2191629"/>
                  <a:pt x="1689593" y="2178162"/>
                  <a:pt x="1689593" y="2168320"/>
                </a:cubicBezTo>
                <a:cubicBezTo>
                  <a:pt x="1679748" y="2188003"/>
                  <a:pt x="1662650" y="2208203"/>
                  <a:pt x="1666277" y="2238245"/>
                </a:cubicBezTo>
                <a:cubicBezTo>
                  <a:pt x="1669386" y="2248086"/>
                  <a:pt x="1666277" y="2257928"/>
                  <a:pt x="1652806" y="2257928"/>
                </a:cubicBezTo>
                <a:cubicBezTo>
                  <a:pt x="1649697" y="2257928"/>
                  <a:pt x="1646070" y="2261553"/>
                  <a:pt x="1646070" y="2264661"/>
                </a:cubicBezTo>
                <a:cubicBezTo>
                  <a:pt x="1642962" y="2281236"/>
                  <a:pt x="1633117" y="2294703"/>
                  <a:pt x="1626382" y="2308170"/>
                </a:cubicBezTo>
                <a:cubicBezTo>
                  <a:pt x="1626382" y="2314386"/>
                  <a:pt x="1622755" y="2321119"/>
                  <a:pt x="1626382" y="2327853"/>
                </a:cubicBezTo>
                <a:cubicBezTo>
                  <a:pt x="1629491" y="2337694"/>
                  <a:pt x="1626382" y="2351161"/>
                  <a:pt x="1626382" y="2364628"/>
                </a:cubicBezTo>
                <a:cubicBezTo>
                  <a:pt x="1616537" y="2361002"/>
                  <a:pt x="1622755" y="2351161"/>
                  <a:pt x="1612911" y="2348053"/>
                </a:cubicBezTo>
                <a:cubicBezTo>
                  <a:pt x="1606175" y="2357894"/>
                  <a:pt x="1606175" y="2367736"/>
                  <a:pt x="1596331" y="2377577"/>
                </a:cubicBezTo>
                <a:cubicBezTo>
                  <a:pt x="1593222" y="2381203"/>
                  <a:pt x="1596331" y="2391044"/>
                  <a:pt x="1599957" y="2397778"/>
                </a:cubicBezTo>
                <a:cubicBezTo>
                  <a:pt x="1603066" y="2414352"/>
                  <a:pt x="1603066" y="2430927"/>
                  <a:pt x="1589595" y="2447502"/>
                </a:cubicBezTo>
                <a:cubicBezTo>
                  <a:pt x="1582859" y="2460969"/>
                  <a:pt x="1582859" y="2473918"/>
                  <a:pt x="1579751" y="2487385"/>
                </a:cubicBezTo>
                <a:cubicBezTo>
                  <a:pt x="1576642" y="2497226"/>
                  <a:pt x="1576642" y="2510693"/>
                  <a:pt x="1560062" y="2513801"/>
                </a:cubicBezTo>
                <a:cubicBezTo>
                  <a:pt x="1556436" y="2513801"/>
                  <a:pt x="1560062" y="2524160"/>
                  <a:pt x="1556436" y="2527268"/>
                </a:cubicBezTo>
                <a:cubicBezTo>
                  <a:pt x="1549700" y="2547469"/>
                  <a:pt x="1539856" y="2564043"/>
                  <a:pt x="1536747" y="2587352"/>
                </a:cubicBezTo>
                <a:cubicBezTo>
                  <a:pt x="1536747" y="2590460"/>
                  <a:pt x="1533120" y="2593567"/>
                  <a:pt x="1533120" y="2597193"/>
                </a:cubicBezTo>
                <a:cubicBezTo>
                  <a:pt x="1516540" y="2613768"/>
                  <a:pt x="1513431" y="2633450"/>
                  <a:pt x="1506696" y="2653651"/>
                </a:cubicBezTo>
                <a:cubicBezTo>
                  <a:pt x="1503069" y="2660384"/>
                  <a:pt x="1499960" y="2667118"/>
                  <a:pt x="1496852" y="2670226"/>
                </a:cubicBezTo>
                <a:cubicBezTo>
                  <a:pt x="1479754" y="2686800"/>
                  <a:pt x="1476645" y="2707001"/>
                  <a:pt x="1469909" y="2723576"/>
                </a:cubicBezTo>
                <a:cubicBezTo>
                  <a:pt x="1460065" y="2749992"/>
                  <a:pt x="1446594" y="2776408"/>
                  <a:pt x="1436749" y="2803342"/>
                </a:cubicBezTo>
                <a:cubicBezTo>
                  <a:pt x="1433641" y="2810075"/>
                  <a:pt x="1430014" y="2816291"/>
                  <a:pt x="1430014" y="2823024"/>
                </a:cubicBezTo>
                <a:cubicBezTo>
                  <a:pt x="1430014" y="2826650"/>
                  <a:pt x="1430014" y="2829758"/>
                  <a:pt x="1430014" y="2833384"/>
                </a:cubicBezTo>
                <a:cubicBezTo>
                  <a:pt x="1416543" y="2839599"/>
                  <a:pt x="1420170" y="2853066"/>
                  <a:pt x="1416543" y="2862908"/>
                </a:cubicBezTo>
                <a:cubicBezTo>
                  <a:pt x="1413434" y="2869641"/>
                  <a:pt x="1413434" y="2876375"/>
                  <a:pt x="1403590" y="2869641"/>
                </a:cubicBezTo>
                <a:cubicBezTo>
                  <a:pt x="1403590" y="2869641"/>
                  <a:pt x="1399963" y="2873267"/>
                  <a:pt x="1399963" y="2876375"/>
                </a:cubicBezTo>
                <a:cubicBezTo>
                  <a:pt x="1399963" y="2886216"/>
                  <a:pt x="1399963" y="2896575"/>
                  <a:pt x="1390119" y="2902791"/>
                </a:cubicBezTo>
                <a:cubicBezTo>
                  <a:pt x="1390119" y="2922991"/>
                  <a:pt x="1366803" y="2936458"/>
                  <a:pt x="1366803" y="2959767"/>
                </a:cubicBezTo>
                <a:cubicBezTo>
                  <a:pt x="1366803" y="2962874"/>
                  <a:pt x="1366803" y="2969608"/>
                  <a:pt x="1360067" y="2969608"/>
                </a:cubicBezTo>
                <a:cubicBezTo>
                  <a:pt x="1353332" y="2969608"/>
                  <a:pt x="1353332" y="2976341"/>
                  <a:pt x="1356959" y="2982557"/>
                </a:cubicBezTo>
                <a:cubicBezTo>
                  <a:pt x="1360067" y="2996024"/>
                  <a:pt x="1356959" y="3005865"/>
                  <a:pt x="1343488" y="3016224"/>
                </a:cubicBezTo>
                <a:cubicBezTo>
                  <a:pt x="1333644" y="3019332"/>
                  <a:pt x="1336752" y="3026066"/>
                  <a:pt x="1333644" y="3032799"/>
                </a:cubicBezTo>
                <a:cubicBezTo>
                  <a:pt x="1323799" y="3045748"/>
                  <a:pt x="1317063" y="3059215"/>
                  <a:pt x="1317063" y="3075790"/>
                </a:cubicBezTo>
                <a:cubicBezTo>
                  <a:pt x="1313437" y="3085631"/>
                  <a:pt x="1313437" y="3092365"/>
                  <a:pt x="1303592" y="3092365"/>
                </a:cubicBezTo>
                <a:cubicBezTo>
                  <a:pt x="1296857" y="3095991"/>
                  <a:pt x="1290121" y="3102206"/>
                  <a:pt x="1290121" y="3108940"/>
                </a:cubicBezTo>
                <a:cubicBezTo>
                  <a:pt x="1287012" y="3125514"/>
                  <a:pt x="1277168" y="3145715"/>
                  <a:pt x="1273541" y="3162290"/>
                </a:cubicBezTo>
                <a:cubicBezTo>
                  <a:pt x="1270433" y="3175757"/>
                  <a:pt x="1267324" y="3188706"/>
                  <a:pt x="1267324" y="3202173"/>
                </a:cubicBezTo>
                <a:cubicBezTo>
                  <a:pt x="1270433" y="3205281"/>
                  <a:pt x="1267324" y="3212014"/>
                  <a:pt x="1263697" y="3215640"/>
                </a:cubicBezTo>
                <a:cubicBezTo>
                  <a:pt x="1256962" y="3212014"/>
                  <a:pt x="1263697" y="3205281"/>
                  <a:pt x="1260589" y="3202173"/>
                </a:cubicBezTo>
                <a:cubicBezTo>
                  <a:pt x="1253853" y="3205281"/>
                  <a:pt x="1253853" y="3212014"/>
                  <a:pt x="1250226" y="3218748"/>
                </a:cubicBezTo>
                <a:cubicBezTo>
                  <a:pt x="1247117" y="3245164"/>
                  <a:pt x="1244008" y="3268472"/>
                  <a:pt x="1230537" y="3295406"/>
                </a:cubicBezTo>
                <a:cubicBezTo>
                  <a:pt x="1217066" y="3315089"/>
                  <a:pt x="1207222" y="3338397"/>
                  <a:pt x="1190642" y="3358598"/>
                </a:cubicBezTo>
                <a:cubicBezTo>
                  <a:pt x="1187533" y="3361705"/>
                  <a:pt x="1187533" y="3368439"/>
                  <a:pt x="1183907" y="3371547"/>
                </a:cubicBezTo>
                <a:cubicBezTo>
                  <a:pt x="1177171" y="3388121"/>
                  <a:pt x="1174062" y="3401588"/>
                  <a:pt x="1160591" y="3411430"/>
                </a:cubicBezTo>
                <a:lnTo>
                  <a:pt x="1157482" y="3415055"/>
                </a:lnTo>
                <a:cubicBezTo>
                  <a:pt x="1157482" y="3438364"/>
                  <a:pt x="1140902" y="3454939"/>
                  <a:pt x="1130540" y="3471513"/>
                </a:cubicBezTo>
                <a:cubicBezTo>
                  <a:pt x="1127431" y="3481355"/>
                  <a:pt x="1120696" y="3484980"/>
                  <a:pt x="1113960" y="3488088"/>
                </a:cubicBezTo>
                <a:cubicBezTo>
                  <a:pt x="1104116" y="3491196"/>
                  <a:pt x="1101007" y="3501555"/>
                  <a:pt x="1104116" y="3508289"/>
                </a:cubicBezTo>
                <a:cubicBezTo>
                  <a:pt x="1110852" y="3518130"/>
                  <a:pt x="1107743" y="3524863"/>
                  <a:pt x="1104116" y="3531079"/>
                </a:cubicBezTo>
                <a:cubicBezTo>
                  <a:pt x="1077692" y="3577696"/>
                  <a:pt x="1054376" y="3624312"/>
                  <a:pt x="1031061" y="3670929"/>
                </a:cubicBezTo>
                <a:cubicBezTo>
                  <a:pt x="1017590" y="3697345"/>
                  <a:pt x="1004637" y="3727387"/>
                  <a:pt x="991166" y="3753803"/>
                </a:cubicBezTo>
                <a:cubicBezTo>
                  <a:pt x="988057" y="3764162"/>
                  <a:pt x="981322" y="3774003"/>
                  <a:pt x="977695" y="3783845"/>
                </a:cubicBezTo>
                <a:cubicBezTo>
                  <a:pt x="964741" y="3813886"/>
                  <a:pt x="954379" y="3843928"/>
                  <a:pt x="941426" y="3873452"/>
                </a:cubicBezTo>
                <a:cubicBezTo>
                  <a:pt x="921219" y="3920069"/>
                  <a:pt x="904640" y="3970311"/>
                  <a:pt x="864744" y="4003461"/>
                </a:cubicBezTo>
                <a:cubicBezTo>
                  <a:pt x="864744" y="4020036"/>
                  <a:pt x="841428" y="4026769"/>
                  <a:pt x="844537" y="4046452"/>
                </a:cubicBezTo>
                <a:cubicBezTo>
                  <a:pt x="848164" y="4056811"/>
                  <a:pt x="824849" y="4069760"/>
                  <a:pt x="815005" y="4063026"/>
                </a:cubicBezTo>
                <a:cubicBezTo>
                  <a:pt x="801533" y="4053185"/>
                  <a:pt x="788062" y="4056811"/>
                  <a:pt x="775109" y="4059919"/>
                </a:cubicBezTo>
                <a:cubicBezTo>
                  <a:pt x="771482" y="4069760"/>
                  <a:pt x="781327" y="4069760"/>
                  <a:pt x="784953" y="4076493"/>
                </a:cubicBezTo>
                <a:cubicBezTo>
                  <a:pt x="771482" y="4086335"/>
                  <a:pt x="768374" y="4106535"/>
                  <a:pt x="758011" y="4120002"/>
                </a:cubicBezTo>
                <a:cubicBezTo>
                  <a:pt x="754903" y="4123110"/>
                  <a:pt x="758011" y="4126218"/>
                  <a:pt x="758011" y="4129844"/>
                </a:cubicBezTo>
                <a:cubicBezTo>
                  <a:pt x="764747" y="4146418"/>
                  <a:pt x="758011" y="4153152"/>
                  <a:pt x="745058" y="4159885"/>
                </a:cubicBezTo>
                <a:cubicBezTo>
                  <a:pt x="735214" y="4162993"/>
                  <a:pt x="728478" y="4159885"/>
                  <a:pt x="718116" y="4156260"/>
                </a:cubicBezTo>
                <a:cubicBezTo>
                  <a:pt x="708271" y="4153152"/>
                  <a:pt x="695319" y="4149526"/>
                  <a:pt x="684956" y="4146418"/>
                </a:cubicBezTo>
                <a:cubicBezTo>
                  <a:pt x="678220" y="4146418"/>
                  <a:pt x="672003" y="4143311"/>
                  <a:pt x="672003" y="4156260"/>
                </a:cubicBezTo>
                <a:cubicBezTo>
                  <a:pt x="675112" y="4159885"/>
                  <a:pt x="668376" y="4162993"/>
                  <a:pt x="665268" y="4162993"/>
                </a:cubicBezTo>
                <a:cubicBezTo>
                  <a:pt x="655423" y="4166101"/>
                  <a:pt x="641952" y="4166101"/>
                  <a:pt x="632107" y="4172834"/>
                </a:cubicBezTo>
                <a:cubicBezTo>
                  <a:pt x="628481" y="4176460"/>
                  <a:pt x="621745" y="4172834"/>
                  <a:pt x="618636" y="4172834"/>
                </a:cubicBezTo>
                <a:cubicBezTo>
                  <a:pt x="608792" y="4169727"/>
                  <a:pt x="595321" y="4169727"/>
                  <a:pt x="585477" y="4176460"/>
                </a:cubicBezTo>
                <a:cubicBezTo>
                  <a:pt x="578741" y="4183194"/>
                  <a:pt x="572006" y="4183194"/>
                  <a:pt x="562161" y="4179568"/>
                </a:cubicBezTo>
                <a:cubicBezTo>
                  <a:pt x="541955" y="4172834"/>
                  <a:pt x="529002" y="4159885"/>
                  <a:pt x="512422" y="4146418"/>
                </a:cubicBezTo>
                <a:cubicBezTo>
                  <a:pt x="485479" y="4132951"/>
                  <a:pt x="462164" y="4116377"/>
                  <a:pt x="435740" y="4096694"/>
                </a:cubicBezTo>
                <a:cubicBezTo>
                  <a:pt x="422269" y="4086335"/>
                  <a:pt x="405689" y="4083227"/>
                  <a:pt x="392736" y="4073386"/>
                </a:cubicBezTo>
                <a:cubicBezTo>
                  <a:pt x="379265" y="4066652"/>
                  <a:pt x="362685" y="4056811"/>
                  <a:pt x="362685" y="4036610"/>
                </a:cubicBezTo>
                <a:cubicBezTo>
                  <a:pt x="362685" y="4033503"/>
                  <a:pt x="362685" y="4029877"/>
                  <a:pt x="359058" y="4026769"/>
                </a:cubicBezTo>
                <a:cubicBezTo>
                  <a:pt x="339369" y="4006568"/>
                  <a:pt x="325898" y="3983260"/>
                  <a:pt x="306210" y="3959952"/>
                </a:cubicBezTo>
                <a:cubicBezTo>
                  <a:pt x="262687" y="3916961"/>
                  <a:pt x="229528" y="3867237"/>
                  <a:pt x="196368" y="3813886"/>
                </a:cubicBezTo>
                <a:cubicBezTo>
                  <a:pt x="192741" y="3804045"/>
                  <a:pt x="186005" y="3797312"/>
                  <a:pt x="182897" y="3787470"/>
                </a:cubicBezTo>
                <a:cubicBezTo>
                  <a:pt x="163209" y="3750695"/>
                  <a:pt x="166317" y="3767270"/>
                  <a:pt x="169426" y="3713920"/>
                </a:cubicBezTo>
                <a:cubicBezTo>
                  <a:pt x="182897" y="3743962"/>
                  <a:pt x="189632" y="3774003"/>
                  <a:pt x="209321" y="3800419"/>
                </a:cubicBezTo>
                <a:cubicBezTo>
                  <a:pt x="212948" y="3793686"/>
                  <a:pt x="216057" y="3787470"/>
                  <a:pt x="212948" y="3777111"/>
                </a:cubicBezTo>
                <a:cubicBezTo>
                  <a:pt x="209321" y="3770896"/>
                  <a:pt x="206212" y="3764162"/>
                  <a:pt x="206212" y="3760536"/>
                </a:cubicBezTo>
                <a:cubicBezTo>
                  <a:pt x="176161" y="3694237"/>
                  <a:pt x="163209" y="3627938"/>
                  <a:pt x="146110" y="3561121"/>
                </a:cubicBezTo>
                <a:cubicBezTo>
                  <a:pt x="129530" y="3488088"/>
                  <a:pt x="119686" y="3415055"/>
                  <a:pt x="103106" y="3345131"/>
                </a:cubicBezTo>
                <a:cubicBezTo>
                  <a:pt x="89635" y="3285047"/>
                  <a:pt x="79791" y="3225481"/>
                  <a:pt x="69946" y="3169023"/>
                </a:cubicBezTo>
                <a:cubicBezTo>
                  <a:pt x="63211" y="3125514"/>
                  <a:pt x="56475" y="3085631"/>
                  <a:pt x="53366" y="3042640"/>
                </a:cubicBezTo>
                <a:cubicBezTo>
                  <a:pt x="46631" y="2996024"/>
                  <a:pt x="39895" y="2953033"/>
                  <a:pt x="33160" y="2909524"/>
                </a:cubicBezTo>
                <a:cubicBezTo>
                  <a:pt x="33160" y="2892949"/>
                  <a:pt x="33160" y="2879482"/>
                  <a:pt x="33160" y="2866533"/>
                </a:cubicBezTo>
                <a:cubicBezTo>
                  <a:pt x="33160" y="2843225"/>
                  <a:pt x="26424" y="2819917"/>
                  <a:pt x="26424" y="2796608"/>
                </a:cubicBezTo>
                <a:cubicBezTo>
                  <a:pt x="26424" y="2756725"/>
                  <a:pt x="16580" y="2716842"/>
                  <a:pt x="16580" y="2676959"/>
                </a:cubicBezTo>
                <a:cubicBezTo>
                  <a:pt x="16580" y="2673333"/>
                  <a:pt x="16580" y="2670226"/>
                  <a:pt x="13471" y="2667118"/>
                </a:cubicBezTo>
                <a:cubicBezTo>
                  <a:pt x="16580" y="2710109"/>
                  <a:pt x="20207" y="2756725"/>
                  <a:pt x="23315" y="2803342"/>
                </a:cubicBezTo>
                <a:cubicBezTo>
                  <a:pt x="20207" y="2803342"/>
                  <a:pt x="20207" y="2803342"/>
                  <a:pt x="16580" y="2803342"/>
                </a:cubicBezTo>
                <a:cubicBezTo>
                  <a:pt x="13471" y="2763459"/>
                  <a:pt x="9844" y="2719950"/>
                  <a:pt x="9844" y="2680067"/>
                </a:cubicBezTo>
                <a:cubicBezTo>
                  <a:pt x="3627" y="2603927"/>
                  <a:pt x="3627" y="2527268"/>
                  <a:pt x="0" y="2450610"/>
                </a:cubicBezTo>
                <a:cubicBezTo>
                  <a:pt x="0" y="2394152"/>
                  <a:pt x="0" y="2341320"/>
                  <a:pt x="3627" y="2284862"/>
                </a:cubicBezTo>
                <a:cubicBezTo>
                  <a:pt x="3627" y="2238245"/>
                  <a:pt x="3627" y="2191629"/>
                  <a:pt x="3627" y="2145012"/>
                </a:cubicBezTo>
                <a:cubicBezTo>
                  <a:pt x="3627" y="2108237"/>
                  <a:pt x="3627" y="2068353"/>
                  <a:pt x="9844" y="2032096"/>
                </a:cubicBezTo>
                <a:cubicBezTo>
                  <a:pt x="13471" y="2005162"/>
                  <a:pt x="9844" y="1981854"/>
                  <a:pt x="9844" y="1955438"/>
                </a:cubicBezTo>
                <a:cubicBezTo>
                  <a:pt x="16580" y="1908821"/>
                  <a:pt x="16580" y="1859097"/>
                  <a:pt x="16580" y="1809372"/>
                </a:cubicBezTo>
                <a:cubicBezTo>
                  <a:pt x="20207" y="1776223"/>
                  <a:pt x="23315" y="1739447"/>
                  <a:pt x="23315" y="1706298"/>
                </a:cubicBezTo>
                <a:cubicBezTo>
                  <a:pt x="26424" y="1666415"/>
                  <a:pt x="30051" y="1622906"/>
                  <a:pt x="33160" y="1583023"/>
                </a:cubicBezTo>
                <a:cubicBezTo>
                  <a:pt x="36787" y="1500149"/>
                  <a:pt x="43522" y="1413649"/>
                  <a:pt x="53366" y="1327149"/>
                </a:cubicBezTo>
                <a:cubicBezTo>
                  <a:pt x="56475" y="1277425"/>
                  <a:pt x="60102" y="1227183"/>
                  <a:pt x="69946" y="1177458"/>
                </a:cubicBezTo>
                <a:cubicBezTo>
                  <a:pt x="76682" y="1157776"/>
                  <a:pt x="76682" y="1137575"/>
                  <a:pt x="76682" y="1117892"/>
                </a:cubicBezTo>
                <a:cubicBezTo>
                  <a:pt x="79791" y="1101318"/>
                  <a:pt x="79791" y="1087851"/>
                  <a:pt x="86526" y="1074384"/>
                </a:cubicBezTo>
                <a:cubicBezTo>
                  <a:pt x="89635" y="1051075"/>
                  <a:pt x="89635" y="1027767"/>
                  <a:pt x="96371" y="1004459"/>
                </a:cubicBezTo>
                <a:cubicBezTo>
                  <a:pt x="103106" y="974935"/>
                  <a:pt x="106215" y="944893"/>
                  <a:pt x="109842" y="914851"/>
                </a:cubicBezTo>
                <a:cubicBezTo>
                  <a:pt x="112950" y="894650"/>
                  <a:pt x="119686" y="874968"/>
                  <a:pt x="119686" y="854767"/>
                </a:cubicBezTo>
                <a:cubicBezTo>
                  <a:pt x="119686" y="828351"/>
                  <a:pt x="126422" y="801935"/>
                  <a:pt x="129530" y="775001"/>
                </a:cubicBezTo>
                <a:cubicBezTo>
                  <a:pt x="136266" y="735118"/>
                  <a:pt x="146110" y="695235"/>
                  <a:pt x="156473" y="655352"/>
                </a:cubicBezTo>
                <a:cubicBezTo>
                  <a:pt x="159581" y="625828"/>
                  <a:pt x="169426" y="592678"/>
                  <a:pt x="176161" y="562636"/>
                </a:cubicBezTo>
                <a:cubicBezTo>
                  <a:pt x="179788" y="532595"/>
                  <a:pt x="192741" y="502553"/>
                  <a:pt x="199477" y="472511"/>
                </a:cubicBezTo>
                <a:cubicBezTo>
                  <a:pt x="203103" y="449721"/>
                  <a:pt x="212948" y="426413"/>
                  <a:pt x="222792" y="403104"/>
                </a:cubicBezTo>
                <a:cubicBezTo>
                  <a:pt x="225901" y="392745"/>
                  <a:pt x="239372" y="382904"/>
                  <a:pt x="242999" y="369436"/>
                </a:cubicBezTo>
                <a:cubicBezTo>
                  <a:pt x="242999" y="366329"/>
                  <a:pt x="242999" y="363221"/>
                  <a:pt x="246108" y="363221"/>
                </a:cubicBezTo>
                <a:cubicBezTo>
                  <a:pt x="246108" y="352862"/>
                  <a:pt x="242999" y="339913"/>
                  <a:pt x="252843" y="339913"/>
                </a:cubicBezTo>
                <a:cubicBezTo>
                  <a:pt x="262687" y="333180"/>
                  <a:pt x="276159" y="326445"/>
                  <a:pt x="292739" y="333180"/>
                </a:cubicBezTo>
                <a:cubicBezTo>
                  <a:pt x="309318" y="336287"/>
                  <a:pt x="325898" y="333180"/>
                  <a:pt x="342478" y="326445"/>
                </a:cubicBezTo>
                <a:cubicBezTo>
                  <a:pt x="362685" y="316604"/>
                  <a:pt x="379265" y="312979"/>
                  <a:pt x="398953" y="316604"/>
                </a:cubicBezTo>
                <a:cubicBezTo>
                  <a:pt x="419160" y="316604"/>
                  <a:pt x="435740" y="316604"/>
                  <a:pt x="452320" y="300029"/>
                </a:cubicBezTo>
                <a:cubicBezTo>
                  <a:pt x="459056" y="289670"/>
                  <a:pt x="475635" y="289670"/>
                  <a:pt x="489106" y="293296"/>
                </a:cubicBezTo>
                <a:cubicBezTo>
                  <a:pt x="495842" y="296404"/>
                  <a:pt x="502059" y="300029"/>
                  <a:pt x="508795" y="303138"/>
                </a:cubicBezTo>
                <a:cubicBezTo>
                  <a:pt x="522266" y="316604"/>
                  <a:pt x="535737" y="316604"/>
                  <a:pt x="552317" y="319712"/>
                </a:cubicBezTo>
                <a:cubicBezTo>
                  <a:pt x="568897" y="323338"/>
                  <a:pt x="581850" y="326445"/>
                  <a:pt x="595321" y="329554"/>
                </a:cubicBezTo>
                <a:cubicBezTo>
                  <a:pt x="608792" y="329554"/>
                  <a:pt x="618636" y="329554"/>
                  <a:pt x="628481" y="326445"/>
                </a:cubicBezTo>
                <a:cubicBezTo>
                  <a:pt x="638325" y="323338"/>
                  <a:pt x="648687" y="323338"/>
                  <a:pt x="655423" y="333180"/>
                </a:cubicBezTo>
                <a:cubicBezTo>
                  <a:pt x="665268" y="339913"/>
                  <a:pt x="675112" y="343020"/>
                  <a:pt x="688583" y="346129"/>
                </a:cubicBezTo>
                <a:cubicBezTo>
                  <a:pt x="708271" y="349754"/>
                  <a:pt x="728478" y="356488"/>
                  <a:pt x="748167" y="359595"/>
                </a:cubicBezTo>
                <a:cubicBezTo>
                  <a:pt x="758011" y="363221"/>
                  <a:pt x="768374" y="366329"/>
                  <a:pt x="778218" y="363221"/>
                </a:cubicBezTo>
                <a:cubicBezTo>
                  <a:pt x="784953" y="363221"/>
                  <a:pt x="791689" y="363221"/>
                  <a:pt x="794798" y="366329"/>
                </a:cubicBezTo>
                <a:cubicBezTo>
                  <a:pt x="818113" y="382904"/>
                  <a:pt x="848164" y="392745"/>
                  <a:pt x="867853" y="416053"/>
                </a:cubicBezTo>
                <a:cubicBezTo>
                  <a:pt x="884433" y="439361"/>
                  <a:pt x="911375" y="449721"/>
                  <a:pt x="937799" y="462670"/>
                </a:cubicBezTo>
                <a:cubicBezTo>
                  <a:pt x="970959" y="476137"/>
                  <a:pt x="1001010" y="495820"/>
                  <a:pt x="1027952" y="519128"/>
                </a:cubicBezTo>
                <a:cubicBezTo>
                  <a:pt x="1047641" y="535703"/>
                  <a:pt x="1067847" y="559011"/>
                  <a:pt x="1061112" y="589052"/>
                </a:cubicBezTo>
                <a:cubicBezTo>
                  <a:pt x="1061112" y="595786"/>
                  <a:pt x="1061112" y="602519"/>
                  <a:pt x="1064221" y="605627"/>
                </a:cubicBezTo>
                <a:cubicBezTo>
                  <a:pt x="1064221" y="615468"/>
                  <a:pt x="1067847" y="625828"/>
                  <a:pt x="1064221" y="632561"/>
                </a:cubicBezTo>
                <a:cubicBezTo>
                  <a:pt x="1057485" y="665711"/>
                  <a:pt x="1061112" y="695235"/>
                  <a:pt x="1061112" y="728902"/>
                </a:cubicBezTo>
                <a:cubicBezTo>
                  <a:pt x="1061112" y="752211"/>
                  <a:pt x="1057485" y="775001"/>
                  <a:pt x="1047641" y="795201"/>
                </a:cubicBezTo>
                <a:cubicBezTo>
                  <a:pt x="1047641" y="798309"/>
                  <a:pt x="1044532" y="798309"/>
                  <a:pt x="1044532" y="801935"/>
                </a:cubicBezTo>
                <a:cubicBezTo>
                  <a:pt x="1037797" y="841818"/>
                  <a:pt x="1021217" y="874968"/>
                  <a:pt x="1021217" y="917959"/>
                </a:cubicBezTo>
                <a:cubicBezTo>
                  <a:pt x="1021217" y="941267"/>
                  <a:pt x="1014481" y="968201"/>
                  <a:pt x="1010854" y="991510"/>
                </a:cubicBezTo>
                <a:cubicBezTo>
                  <a:pt x="1001010" y="1054701"/>
                  <a:pt x="991166" y="1114267"/>
                  <a:pt x="984430" y="1174350"/>
                </a:cubicBezTo>
                <a:cubicBezTo>
                  <a:pt x="984430" y="1207500"/>
                  <a:pt x="981322" y="1237542"/>
                  <a:pt x="974586" y="1270691"/>
                </a:cubicBezTo>
                <a:cubicBezTo>
                  <a:pt x="974586" y="1273799"/>
                  <a:pt x="974586" y="1273799"/>
                  <a:pt x="974586" y="1277425"/>
                </a:cubicBezTo>
                <a:cubicBezTo>
                  <a:pt x="974586" y="1333883"/>
                  <a:pt x="964741" y="1390341"/>
                  <a:pt x="958006" y="1449906"/>
                </a:cubicBezTo>
                <a:cubicBezTo>
                  <a:pt x="951270" y="1503256"/>
                  <a:pt x="941426" y="1556607"/>
                  <a:pt x="931063" y="1609957"/>
                </a:cubicBezTo>
                <a:cubicBezTo>
                  <a:pt x="927955" y="1622906"/>
                  <a:pt x="921219" y="1632747"/>
                  <a:pt x="918111" y="1646214"/>
                </a:cubicBezTo>
                <a:cubicBezTo>
                  <a:pt x="914483" y="1686097"/>
                  <a:pt x="904640" y="1729606"/>
                  <a:pt x="904640" y="1772597"/>
                </a:cubicBezTo>
                <a:cubicBezTo>
                  <a:pt x="904640" y="1786064"/>
                  <a:pt x="901531" y="1802639"/>
                  <a:pt x="897904" y="1816106"/>
                </a:cubicBezTo>
                <a:cubicBezTo>
                  <a:pt x="897904" y="1829055"/>
                  <a:pt x="904640" y="1842522"/>
                  <a:pt x="897904" y="1855989"/>
                </a:cubicBezTo>
                <a:cubicBezTo>
                  <a:pt x="894795" y="1865830"/>
                  <a:pt x="894795" y="1878779"/>
                  <a:pt x="894795" y="1892246"/>
                </a:cubicBezTo>
                <a:cubicBezTo>
                  <a:pt x="891168" y="1898980"/>
                  <a:pt x="894795" y="1902088"/>
                  <a:pt x="891168" y="1905713"/>
                </a:cubicBezTo>
                <a:cubicBezTo>
                  <a:pt x="871479" y="1938863"/>
                  <a:pt x="871479" y="1975638"/>
                  <a:pt x="864744" y="2011896"/>
                </a:cubicBezTo>
                <a:cubicBezTo>
                  <a:pt x="864744" y="2028470"/>
                  <a:pt x="861117" y="2048671"/>
                  <a:pt x="851273" y="2068353"/>
                </a:cubicBezTo>
                <a:cubicBezTo>
                  <a:pt x="841428" y="2084928"/>
                  <a:pt x="844537" y="2105129"/>
                  <a:pt x="844537" y="2121704"/>
                </a:cubicBezTo>
                <a:cubicBezTo>
                  <a:pt x="841428" y="2135171"/>
                  <a:pt x="841428" y="2148120"/>
                  <a:pt x="838320" y="2158479"/>
                </a:cubicBezTo>
                <a:cubicBezTo>
                  <a:pt x="831584" y="2194736"/>
                  <a:pt x="831584" y="2231512"/>
                  <a:pt x="827957" y="2267769"/>
                </a:cubicBezTo>
                <a:cubicBezTo>
                  <a:pt x="827957" y="2314386"/>
                  <a:pt x="824849" y="2357894"/>
                  <a:pt x="811378" y="2400885"/>
                </a:cubicBezTo>
                <a:cubicBezTo>
                  <a:pt x="808269" y="2397778"/>
                  <a:pt x="808269" y="2394152"/>
                  <a:pt x="808269" y="2394152"/>
                </a:cubicBezTo>
                <a:cubicBezTo>
                  <a:pt x="804642" y="2391044"/>
                  <a:pt x="804642" y="2394152"/>
                  <a:pt x="804642" y="2394152"/>
                </a:cubicBezTo>
                <a:cubicBezTo>
                  <a:pt x="801533" y="2410727"/>
                  <a:pt x="797907" y="2430927"/>
                  <a:pt x="801533" y="2447502"/>
                </a:cubicBezTo>
                <a:cubicBezTo>
                  <a:pt x="808269" y="2480652"/>
                  <a:pt x="797907" y="2513801"/>
                  <a:pt x="801533" y="2547469"/>
                </a:cubicBezTo>
                <a:cubicBezTo>
                  <a:pt x="801533" y="2550576"/>
                  <a:pt x="801533" y="2557310"/>
                  <a:pt x="797907" y="2557310"/>
                </a:cubicBezTo>
                <a:cubicBezTo>
                  <a:pt x="781327" y="2567151"/>
                  <a:pt x="791689" y="2583726"/>
                  <a:pt x="788062" y="2593567"/>
                </a:cubicBezTo>
                <a:cubicBezTo>
                  <a:pt x="784953" y="2616876"/>
                  <a:pt x="791689" y="2643810"/>
                  <a:pt x="784953" y="2667118"/>
                </a:cubicBezTo>
                <a:cubicBezTo>
                  <a:pt x="781327" y="2676959"/>
                  <a:pt x="784953" y="2686800"/>
                  <a:pt x="784953" y="2700267"/>
                </a:cubicBezTo>
                <a:cubicBezTo>
                  <a:pt x="788062" y="2680067"/>
                  <a:pt x="801533" y="2663492"/>
                  <a:pt x="801533" y="2643810"/>
                </a:cubicBezTo>
                <a:cubicBezTo>
                  <a:pt x="808269" y="2653651"/>
                  <a:pt x="808269" y="2667118"/>
                  <a:pt x="808269" y="2676959"/>
                </a:cubicBezTo>
                <a:cubicBezTo>
                  <a:pt x="804642" y="2686800"/>
                  <a:pt x="804642" y="2693534"/>
                  <a:pt x="808269" y="2703375"/>
                </a:cubicBezTo>
                <a:cubicBezTo>
                  <a:pt x="808269" y="2719950"/>
                  <a:pt x="811378" y="2736525"/>
                  <a:pt x="804642" y="2753100"/>
                </a:cubicBezTo>
                <a:cubicBezTo>
                  <a:pt x="804642" y="2759833"/>
                  <a:pt x="804642" y="2763459"/>
                  <a:pt x="808269" y="2766567"/>
                </a:cubicBezTo>
                <a:cubicBezTo>
                  <a:pt x="811378" y="2773300"/>
                  <a:pt x="811378" y="2783141"/>
                  <a:pt x="811378" y="2789875"/>
                </a:cubicBezTo>
                <a:cubicBezTo>
                  <a:pt x="811378" y="2823024"/>
                  <a:pt x="815005" y="2856692"/>
                  <a:pt x="821222" y="2889842"/>
                </a:cubicBezTo>
                <a:cubicBezTo>
                  <a:pt x="824849" y="2919883"/>
                  <a:pt x="824849" y="2953033"/>
                  <a:pt x="831584" y="2986183"/>
                </a:cubicBezTo>
                <a:cubicBezTo>
                  <a:pt x="834693" y="3002757"/>
                  <a:pt x="831584" y="3019332"/>
                  <a:pt x="827957" y="3035907"/>
                </a:cubicBezTo>
                <a:cubicBezTo>
                  <a:pt x="821222" y="3056108"/>
                  <a:pt x="827957" y="3072682"/>
                  <a:pt x="827957" y="3092365"/>
                </a:cubicBezTo>
                <a:cubicBezTo>
                  <a:pt x="827957" y="3095991"/>
                  <a:pt x="831584" y="3099098"/>
                  <a:pt x="834693" y="3095991"/>
                </a:cubicBezTo>
                <a:cubicBezTo>
                  <a:pt x="841428" y="3092365"/>
                  <a:pt x="841428" y="3095991"/>
                  <a:pt x="841428" y="3099098"/>
                </a:cubicBezTo>
                <a:cubicBezTo>
                  <a:pt x="844537" y="3115673"/>
                  <a:pt x="848164" y="3135874"/>
                  <a:pt x="841428" y="3152449"/>
                </a:cubicBezTo>
                <a:cubicBezTo>
                  <a:pt x="838320" y="3159182"/>
                  <a:pt x="834693" y="3165398"/>
                  <a:pt x="848164" y="3169023"/>
                </a:cubicBezTo>
                <a:cubicBezTo>
                  <a:pt x="851273" y="3169023"/>
                  <a:pt x="851273" y="3172131"/>
                  <a:pt x="848164" y="3175757"/>
                </a:cubicBezTo>
                <a:cubicBezTo>
                  <a:pt x="841428" y="3192332"/>
                  <a:pt x="844537" y="3205281"/>
                  <a:pt x="851273" y="3218748"/>
                </a:cubicBezTo>
                <a:cubicBezTo>
                  <a:pt x="861117" y="3232215"/>
                  <a:pt x="861117" y="3248790"/>
                  <a:pt x="858008" y="3261739"/>
                </a:cubicBezTo>
                <a:cubicBezTo>
                  <a:pt x="858008" y="3268472"/>
                  <a:pt x="858008" y="3278831"/>
                  <a:pt x="858008" y="3285047"/>
                </a:cubicBezTo>
                <a:cubicBezTo>
                  <a:pt x="861117" y="3321822"/>
                  <a:pt x="867853" y="3358598"/>
                  <a:pt x="871479" y="3394855"/>
                </a:cubicBezTo>
                <a:cubicBezTo>
                  <a:pt x="871479" y="3405214"/>
                  <a:pt x="874588" y="3411430"/>
                  <a:pt x="878215" y="3418163"/>
                </a:cubicBezTo>
                <a:cubicBezTo>
                  <a:pt x="884433" y="3415055"/>
                  <a:pt x="888060" y="3411430"/>
                  <a:pt x="891168" y="3405214"/>
                </a:cubicBezTo>
                <a:cubicBezTo>
                  <a:pt x="961115" y="3281939"/>
                  <a:pt x="1024325" y="3155556"/>
                  <a:pt x="1094271" y="3032799"/>
                </a:cubicBezTo>
                <a:cubicBezTo>
                  <a:pt x="1130540" y="2962874"/>
                  <a:pt x="1164218" y="2889842"/>
                  <a:pt x="1204113" y="2819917"/>
                </a:cubicBezTo>
                <a:cubicBezTo>
                  <a:pt x="1217066" y="2803342"/>
                  <a:pt x="1223801" y="2783141"/>
                  <a:pt x="1233646" y="2763459"/>
                </a:cubicBezTo>
                <a:cubicBezTo>
                  <a:pt x="1250226" y="2733417"/>
                  <a:pt x="1267324" y="2703375"/>
                  <a:pt x="1283904" y="2670226"/>
                </a:cubicBezTo>
                <a:cubicBezTo>
                  <a:pt x="1300483" y="2637076"/>
                  <a:pt x="1313437" y="2603927"/>
                  <a:pt x="1330017" y="2567151"/>
                </a:cubicBezTo>
                <a:cubicBezTo>
                  <a:pt x="1350223" y="2530376"/>
                  <a:pt x="1366803" y="2494119"/>
                  <a:pt x="1387010" y="2457343"/>
                </a:cubicBezTo>
                <a:cubicBezTo>
                  <a:pt x="1396854" y="2440768"/>
                  <a:pt x="1403590" y="2424194"/>
                  <a:pt x="1410325" y="2407619"/>
                </a:cubicBezTo>
                <a:cubicBezTo>
                  <a:pt x="1439858" y="2337694"/>
                  <a:pt x="1473536" y="2267769"/>
                  <a:pt x="1503069" y="2194736"/>
                </a:cubicBezTo>
                <a:cubicBezTo>
                  <a:pt x="1533120" y="2128437"/>
                  <a:pt x="1560062" y="2061620"/>
                  <a:pt x="1589595" y="1995321"/>
                </a:cubicBezTo>
                <a:cubicBezTo>
                  <a:pt x="1596331" y="1978746"/>
                  <a:pt x="1606175" y="1958545"/>
                  <a:pt x="1616537" y="1941971"/>
                </a:cubicBezTo>
                <a:cubicBezTo>
                  <a:pt x="1629491" y="1925396"/>
                  <a:pt x="1633117" y="1902088"/>
                  <a:pt x="1639853" y="1885513"/>
                </a:cubicBezTo>
                <a:cubicBezTo>
                  <a:pt x="1652806" y="1859097"/>
                  <a:pt x="1666277" y="1838896"/>
                  <a:pt x="1679748" y="1816106"/>
                </a:cubicBezTo>
                <a:cubicBezTo>
                  <a:pt x="1685966" y="1799013"/>
                  <a:pt x="1685966" y="1782438"/>
                  <a:pt x="1696328" y="1765863"/>
                </a:cubicBezTo>
                <a:cubicBezTo>
                  <a:pt x="1702546" y="1752914"/>
                  <a:pt x="1709281" y="1739447"/>
                  <a:pt x="1716017" y="1722873"/>
                </a:cubicBezTo>
                <a:cubicBezTo>
                  <a:pt x="1722752" y="1713031"/>
                  <a:pt x="1725861" y="1702672"/>
                  <a:pt x="1725861" y="1692831"/>
                </a:cubicBezTo>
                <a:cubicBezTo>
                  <a:pt x="1725861" y="1639481"/>
                  <a:pt x="1736223" y="1589756"/>
                  <a:pt x="1742441" y="1536406"/>
                </a:cubicBezTo>
                <a:cubicBezTo>
                  <a:pt x="1746067" y="1509990"/>
                  <a:pt x="1746067" y="1486682"/>
                  <a:pt x="1746067" y="1460266"/>
                </a:cubicBezTo>
                <a:cubicBezTo>
                  <a:pt x="1746067" y="1449906"/>
                  <a:pt x="1739332" y="1440065"/>
                  <a:pt x="1739332" y="1430224"/>
                </a:cubicBezTo>
                <a:cubicBezTo>
                  <a:pt x="1742441" y="1410023"/>
                  <a:pt x="1746067" y="1393448"/>
                  <a:pt x="1746067" y="1376874"/>
                </a:cubicBezTo>
                <a:cubicBezTo>
                  <a:pt x="1749176" y="1340616"/>
                  <a:pt x="1755912" y="1300733"/>
                  <a:pt x="1759021" y="1263958"/>
                </a:cubicBezTo>
                <a:cubicBezTo>
                  <a:pt x="1765756" y="1233916"/>
                  <a:pt x="1765756" y="1200766"/>
                  <a:pt x="1776119" y="1167617"/>
                </a:cubicBezTo>
                <a:cubicBezTo>
                  <a:pt x="1779228" y="1157776"/>
                  <a:pt x="1776119" y="1151042"/>
                  <a:pt x="1779228" y="1141201"/>
                </a:cubicBezTo>
                <a:cubicBezTo>
                  <a:pt x="1789072" y="1074384"/>
                  <a:pt x="1789072" y="1004459"/>
                  <a:pt x="1802543" y="938160"/>
                </a:cubicBezTo>
                <a:cubicBezTo>
                  <a:pt x="1819123" y="838192"/>
                  <a:pt x="1832594" y="738744"/>
                  <a:pt x="1855909" y="638777"/>
                </a:cubicBezTo>
                <a:cubicBezTo>
                  <a:pt x="1875598" y="555903"/>
                  <a:pt x="1898913" y="472511"/>
                  <a:pt x="1935700" y="392745"/>
                </a:cubicBezTo>
                <a:cubicBezTo>
                  <a:pt x="1938809" y="386529"/>
                  <a:pt x="1942436" y="379796"/>
                  <a:pt x="1942436" y="373063"/>
                </a:cubicBezTo>
                <a:cubicBezTo>
                  <a:pt x="1945544" y="356488"/>
                  <a:pt x="1948653" y="343020"/>
                  <a:pt x="1968860" y="339913"/>
                </a:cubicBezTo>
                <a:cubicBezTo>
                  <a:pt x="1975595" y="326445"/>
                  <a:pt x="1988548" y="326445"/>
                  <a:pt x="1998911" y="326445"/>
                </a:cubicBezTo>
                <a:cubicBezTo>
                  <a:pt x="2002020" y="326445"/>
                  <a:pt x="2002020" y="323338"/>
                  <a:pt x="2005646" y="323338"/>
                </a:cubicBezTo>
                <a:cubicBezTo>
                  <a:pt x="2011864" y="306245"/>
                  <a:pt x="2028443" y="303138"/>
                  <a:pt x="2041915" y="289670"/>
                </a:cubicBezTo>
                <a:cubicBezTo>
                  <a:pt x="2051759" y="279829"/>
                  <a:pt x="2065230" y="269988"/>
                  <a:pt x="2081810" y="263254"/>
                </a:cubicBezTo>
                <a:cubicBezTo>
                  <a:pt x="2105125" y="256521"/>
                  <a:pt x="2114970" y="236838"/>
                  <a:pt x="2111861" y="213530"/>
                </a:cubicBezTo>
                <a:cubicBezTo>
                  <a:pt x="2111861" y="209904"/>
                  <a:pt x="2111861" y="206796"/>
                  <a:pt x="2114970" y="206796"/>
                </a:cubicBezTo>
                <a:cubicBezTo>
                  <a:pt x="2125332" y="203170"/>
                  <a:pt x="2132068" y="193329"/>
                  <a:pt x="2138286" y="193329"/>
                </a:cubicBezTo>
                <a:cubicBezTo>
                  <a:pt x="2158493" y="186596"/>
                  <a:pt x="2175072" y="183488"/>
                  <a:pt x="2198387" y="183488"/>
                </a:cubicBezTo>
                <a:cubicBezTo>
                  <a:pt x="2251754" y="186596"/>
                  <a:pt x="2304603" y="190222"/>
                  <a:pt x="2357969" y="190222"/>
                </a:cubicBezTo>
                <a:cubicBezTo>
                  <a:pt x="2394237" y="190222"/>
                  <a:pt x="2434133" y="190222"/>
                  <a:pt x="2470919" y="196955"/>
                </a:cubicBezTo>
                <a:cubicBezTo>
                  <a:pt x="2500970" y="203170"/>
                  <a:pt x="2534130" y="203170"/>
                  <a:pt x="2564181" y="213530"/>
                </a:cubicBezTo>
                <a:cubicBezTo>
                  <a:pt x="2594232" y="223371"/>
                  <a:pt x="2627392" y="230104"/>
                  <a:pt x="2653816" y="249788"/>
                </a:cubicBezTo>
                <a:cubicBezTo>
                  <a:pt x="2653816" y="249788"/>
                  <a:pt x="2657443" y="253413"/>
                  <a:pt x="2660552" y="253413"/>
                </a:cubicBezTo>
                <a:cubicBezTo>
                  <a:pt x="2697338" y="263254"/>
                  <a:pt x="2723762" y="289670"/>
                  <a:pt x="2756922" y="309871"/>
                </a:cubicBezTo>
                <a:cubicBezTo>
                  <a:pt x="2780237" y="323338"/>
                  <a:pt x="2800444" y="343020"/>
                  <a:pt x="2823760" y="359595"/>
                </a:cubicBezTo>
                <a:cubicBezTo>
                  <a:pt x="2836713" y="366329"/>
                  <a:pt x="2846557" y="382904"/>
                  <a:pt x="2846557" y="399479"/>
                </a:cubicBezTo>
                <a:cubicBezTo>
                  <a:pt x="2850184" y="432628"/>
                  <a:pt x="2863655" y="459562"/>
                  <a:pt x="2880235" y="485978"/>
                </a:cubicBezTo>
                <a:cubicBezTo>
                  <a:pt x="2883344" y="495820"/>
                  <a:pt x="2886452" y="506179"/>
                  <a:pt x="2883344" y="519128"/>
                </a:cubicBezTo>
                <a:cubicBezTo>
                  <a:pt x="2869872" y="559011"/>
                  <a:pt x="2866764" y="598894"/>
                  <a:pt x="2860028" y="638777"/>
                </a:cubicBezTo>
                <a:cubicBezTo>
                  <a:pt x="2856919" y="675552"/>
                  <a:pt x="2856919" y="712327"/>
                  <a:pt x="2853292" y="748585"/>
                </a:cubicBezTo>
                <a:cubicBezTo>
                  <a:pt x="2853292" y="778627"/>
                  <a:pt x="2843448" y="805043"/>
                  <a:pt x="2836713" y="831977"/>
                </a:cubicBezTo>
                <a:cubicBezTo>
                  <a:pt x="2826869" y="881701"/>
                  <a:pt x="2810289" y="931426"/>
                  <a:pt x="2803553" y="981150"/>
                </a:cubicBezTo>
                <a:cubicBezTo>
                  <a:pt x="2800444" y="991510"/>
                  <a:pt x="2800444" y="1001351"/>
                  <a:pt x="2796817" y="1014818"/>
                </a:cubicBezTo>
                <a:cubicBezTo>
                  <a:pt x="2790082" y="1027767"/>
                  <a:pt x="2786973" y="1044342"/>
                  <a:pt x="2783864" y="1061435"/>
                </a:cubicBezTo>
                <a:cubicBezTo>
                  <a:pt x="2780237" y="1090958"/>
                  <a:pt x="2773502" y="1121000"/>
                  <a:pt x="2766766" y="1151042"/>
                </a:cubicBezTo>
                <a:cubicBezTo>
                  <a:pt x="2760549" y="1177458"/>
                  <a:pt x="2756922" y="1207500"/>
                  <a:pt x="2753814" y="1233916"/>
                </a:cubicBezTo>
                <a:cubicBezTo>
                  <a:pt x="2743969" y="1287266"/>
                  <a:pt x="2733607" y="1340616"/>
                  <a:pt x="2723762" y="1393448"/>
                </a:cubicBezTo>
                <a:cubicBezTo>
                  <a:pt x="2717027" y="1426598"/>
                  <a:pt x="2713918" y="1463373"/>
                  <a:pt x="2707182" y="1500149"/>
                </a:cubicBezTo>
                <a:cubicBezTo>
                  <a:pt x="2707182" y="1513098"/>
                  <a:pt x="2704074" y="1526565"/>
                  <a:pt x="2693711" y="1540032"/>
                </a:cubicBezTo>
                <a:cubicBezTo>
                  <a:pt x="2686976" y="1546765"/>
                  <a:pt x="2680758" y="1559714"/>
                  <a:pt x="2693711" y="1573181"/>
                </a:cubicBezTo>
                <a:cubicBezTo>
                  <a:pt x="2700447" y="1576289"/>
                  <a:pt x="2697338" y="1592864"/>
                  <a:pt x="2693711" y="1599597"/>
                </a:cubicBezTo>
                <a:cubicBezTo>
                  <a:pt x="2680758" y="1619798"/>
                  <a:pt x="2683867" y="1646214"/>
                  <a:pt x="2660552" y="1659681"/>
                </a:cubicBezTo>
                <a:cubicBezTo>
                  <a:pt x="2657443" y="1662789"/>
                  <a:pt x="2653816" y="1673148"/>
                  <a:pt x="2653816" y="1679364"/>
                </a:cubicBezTo>
                <a:cubicBezTo>
                  <a:pt x="2650707" y="1695938"/>
                  <a:pt x="2650707" y="1713031"/>
                  <a:pt x="2647080" y="1729606"/>
                </a:cubicBezTo>
                <a:cubicBezTo>
                  <a:pt x="2647080" y="1732714"/>
                  <a:pt x="2650707" y="1736340"/>
                  <a:pt x="2647080" y="1739447"/>
                </a:cubicBezTo>
                <a:cubicBezTo>
                  <a:pt x="2637236" y="1749289"/>
                  <a:pt x="2640863" y="1759130"/>
                  <a:pt x="2640863" y="1769489"/>
                </a:cubicBezTo>
                <a:cubicBezTo>
                  <a:pt x="2643971" y="1779330"/>
                  <a:pt x="2640863" y="1786064"/>
                  <a:pt x="2630500" y="1792797"/>
                </a:cubicBezTo>
                <a:cubicBezTo>
                  <a:pt x="2627392" y="1789172"/>
                  <a:pt x="2630500" y="1782438"/>
                  <a:pt x="2630500" y="1779330"/>
                </a:cubicBezTo>
                <a:cubicBezTo>
                  <a:pt x="2630500" y="1776223"/>
                  <a:pt x="2634127" y="1772597"/>
                  <a:pt x="2630500" y="1769489"/>
                </a:cubicBezTo>
                <a:cubicBezTo>
                  <a:pt x="2623765" y="1752914"/>
                  <a:pt x="2627392" y="1739447"/>
                  <a:pt x="2630500" y="1725980"/>
                </a:cubicBezTo>
                <a:cubicBezTo>
                  <a:pt x="2630500" y="1709405"/>
                  <a:pt x="2630500" y="1692831"/>
                  <a:pt x="2634127" y="1673148"/>
                </a:cubicBezTo>
                <a:cubicBezTo>
                  <a:pt x="2634127" y="1669522"/>
                  <a:pt x="2634127" y="1666415"/>
                  <a:pt x="2627392" y="1662789"/>
                </a:cubicBezTo>
                <a:cubicBezTo>
                  <a:pt x="2620656" y="1666415"/>
                  <a:pt x="2620656" y="1673148"/>
                  <a:pt x="2620656" y="1679364"/>
                </a:cubicBezTo>
                <a:cubicBezTo>
                  <a:pt x="2617548" y="1702672"/>
                  <a:pt x="2620656" y="1725980"/>
                  <a:pt x="2617548" y="1749289"/>
                </a:cubicBezTo>
                <a:cubicBezTo>
                  <a:pt x="2610812" y="1786064"/>
                  <a:pt x="2613921" y="1822321"/>
                  <a:pt x="2610812" y="1859097"/>
                </a:cubicBezTo>
                <a:cubicBezTo>
                  <a:pt x="2607185" y="1892246"/>
                  <a:pt x="2607185" y="1922288"/>
                  <a:pt x="2604077" y="1955438"/>
                </a:cubicBezTo>
                <a:cubicBezTo>
                  <a:pt x="2604077" y="1968905"/>
                  <a:pt x="2600968" y="1981854"/>
                  <a:pt x="2604077" y="1995321"/>
                </a:cubicBezTo>
                <a:cubicBezTo>
                  <a:pt x="2604077" y="1998429"/>
                  <a:pt x="2607185" y="2002054"/>
                  <a:pt x="2604077" y="2005162"/>
                </a:cubicBezTo>
                <a:cubicBezTo>
                  <a:pt x="2600968" y="2028470"/>
                  <a:pt x="2604077" y="2048671"/>
                  <a:pt x="2600968" y="2071979"/>
                </a:cubicBezTo>
                <a:cubicBezTo>
                  <a:pt x="2594232" y="2098395"/>
                  <a:pt x="2604077" y="2121704"/>
                  <a:pt x="2600968" y="2148120"/>
                </a:cubicBezTo>
                <a:cubicBezTo>
                  <a:pt x="2597341" y="2168320"/>
                  <a:pt x="2600968" y="2191629"/>
                  <a:pt x="2597341" y="2211311"/>
                </a:cubicBezTo>
                <a:cubicBezTo>
                  <a:pt x="2590605" y="2234619"/>
                  <a:pt x="2597341" y="2254820"/>
                  <a:pt x="2597341" y="2278128"/>
                </a:cubicBezTo>
                <a:cubicBezTo>
                  <a:pt x="2597341" y="2294703"/>
                  <a:pt x="2594232" y="2311278"/>
                  <a:pt x="2594232" y="2330960"/>
                </a:cubicBezTo>
                <a:cubicBezTo>
                  <a:pt x="2594232" y="2337694"/>
                  <a:pt x="2590605" y="2341320"/>
                  <a:pt x="2587496" y="2344427"/>
                </a:cubicBezTo>
                <a:cubicBezTo>
                  <a:pt x="2583870" y="2354269"/>
                  <a:pt x="2580761" y="2361002"/>
                  <a:pt x="2583870" y="2367736"/>
                </a:cubicBezTo>
                <a:cubicBezTo>
                  <a:pt x="2594232" y="2370844"/>
                  <a:pt x="2587496" y="2357894"/>
                  <a:pt x="2597341" y="2357894"/>
                </a:cubicBezTo>
                <a:cubicBezTo>
                  <a:pt x="2597341" y="2364628"/>
                  <a:pt x="2600968" y="2374469"/>
                  <a:pt x="2600968" y="2381203"/>
                </a:cubicBezTo>
                <a:cubicBezTo>
                  <a:pt x="2600968" y="2424194"/>
                  <a:pt x="2604077" y="2464077"/>
                  <a:pt x="2607185" y="2507586"/>
                </a:cubicBezTo>
                <a:cubicBezTo>
                  <a:pt x="2607185" y="2534002"/>
                  <a:pt x="2600968" y="2560418"/>
                  <a:pt x="2604077" y="2587352"/>
                </a:cubicBezTo>
                <a:cubicBezTo>
                  <a:pt x="2604077" y="2590460"/>
                  <a:pt x="2600968" y="2597193"/>
                  <a:pt x="2607185" y="2603927"/>
                </a:cubicBezTo>
                <a:cubicBezTo>
                  <a:pt x="2610812" y="2607034"/>
                  <a:pt x="2607185" y="2613768"/>
                  <a:pt x="2604077" y="2620501"/>
                </a:cubicBezTo>
                <a:cubicBezTo>
                  <a:pt x="2600968" y="2630343"/>
                  <a:pt x="2597341" y="2643810"/>
                  <a:pt x="2607185" y="2656759"/>
                </a:cubicBezTo>
                <a:cubicBezTo>
                  <a:pt x="2613921" y="2663492"/>
                  <a:pt x="2613921" y="2676959"/>
                  <a:pt x="2613921" y="2683693"/>
                </a:cubicBezTo>
                <a:cubicBezTo>
                  <a:pt x="2610812" y="2700267"/>
                  <a:pt x="2620656" y="2716842"/>
                  <a:pt x="2607185" y="2729791"/>
                </a:cubicBezTo>
                <a:cubicBezTo>
                  <a:pt x="2607185" y="2733417"/>
                  <a:pt x="2607185" y="2743258"/>
                  <a:pt x="2610812" y="2746884"/>
                </a:cubicBezTo>
                <a:cubicBezTo>
                  <a:pt x="2623765" y="2763459"/>
                  <a:pt x="2613921" y="2780034"/>
                  <a:pt x="2613921" y="2796608"/>
                </a:cubicBezTo>
                <a:cubicBezTo>
                  <a:pt x="2610812" y="2813183"/>
                  <a:pt x="2607185" y="2833384"/>
                  <a:pt x="2613921" y="2853066"/>
                </a:cubicBezTo>
                <a:cubicBezTo>
                  <a:pt x="2620656" y="2866533"/>
                  <a:pt x="2613921" y="2876375"/>
                  <a:pt x="2613921" y="2889842"/>
                </a:cubicBezTo>
                <a:cubicBezTo>
                  <a:pt x="2613921" y="2896575"/>
                  <a:pt x="2610812" y="2899683"/>
                  <a:pt x="2604077" y="2899683"/>
                </a:cubicBezTo>
                <a:cubicBezTo>
                  <a:pt x="2600968" y="2902791"/>
                  <a:pt x="2600968" y="2909524"/>
                  <a:pt x="2607185" y="2909524"/>
                </a:cubicBezTo>
                <a:cubicBezTo>
                  <a:pt x="2620656" y="2913150"/>
                  <a:pt x="2613921" y="2922991"/>
                  <a:pt x="2613921" y="2929725"/>
                </a:cubicBezTo>
                <a:cubicBezTo>
                  <a:pt x="2613921" y="2939566"/>
                  <a:pt x="2604077" y="2946299"/>
                  <a:pt x="2617548" y="2953033"/>
                </a:cubicBezTo>
                <a:cubicBezTo>
                  <a:pt x="2620656" y="2953033"/>
                  <a:pt x="2620656" y="2959767"/>
                  <a:pt x="2617548" y="2962874"/>
                </a:cubicBezTo>
                <a:cubicBezTo>
                  <a:pt x="2613921" y="2969608"/>
                  <a:pt x="2613921" y="2979449"/>
                  <a:pt x="2613921" y="2989290"/>
                </a:cubicBezTo>
                <a:cubicBezTo>
                  <a:pt x="2613921" y="2999650"/>
                  <a:pt x="2613921" y="3009491"/>
                  <a:pt x="2604077" y="3019332"/>
                </a:cubicBezTo>
                <a:cubicBezTo>
                  <a:pt x="2600968" y="3026066"/>
                  <a:pt x="2604077" y="3035907"/>
                  <a:pt x="2600968" y="3042640"/>
                </a:cubicBezTo>
                <a:cubicBezTo>
                  <a:pt x="2597341" y="3062323"/>
                  <a:pt x="2597341" y="3079416"/>
                  <a:pt x="2600968" y="3099098"/>
                </a:cubicBezTo>
                <a:cubicBezTo>
                  <a:pt x="2600968" y="3115673"/>
                  <a:pt x="2604077" y="3129140"/>
                  <a:pt x="2607185" y="3145715"/>
                </a:cubicBezTo>
                <a:cubicBezTo>
                  <a:pt x="2607185" y="3152449"/>
                  <a:pt x="2610812" y="3159182"/>
                  <a:pt x="2610812" y="3165398"/>
                </a:cubicBezTo>
                <a:cubicBezTo>
                  <a:pt x="2607185" y="3192332"/>
                  <a:pt x="2613921" y="3218748"/>
                  <a:pt x="2620656" y="3245164"/>
                </a:cubicBezTo>
                <a:cubicBezTo>
                  <a:pt x="2623765" y="3258631"/>
                  <a:pt x="2620656" y="3268472"/>
                  <a:pt x="2620656" y="3278831"/>
                </a:cubicBezTo>
                <a:cubicBezTo>
                  <a:pt x="2623765" y="3291780"/>
                  <a:pt x="2617548" y="3301622"/>
                  <a:pt x="2627392" y="3311981"/>
                </a:cubicBezTo>
                <a:cubicBezTo>
                  <a:pt x="2630500" y="3315089"/>
                  <a:pt x="2627392" y="3318714"/>
                  <a:pt x="2627392" y="3321822"/>
                </a:cubicBezTo>
                <a:cubicBezTo>
                  <a:pt x="2620656" y="3331664"/>
                  <a:pt x="2610812" y="3338397"/>
                  <a:pt x="2620656" y="3348238"/>
                </a:cubicBezTo>
                <a:cubicBezTo>
                  <a:pt x="2620656" y="3348238"/>
                  <a:pt x="2620656" y="3354972"/>
                  <a:pt x="2617548" y="3354972"/>
                </a:cubicBezTo>
                <a:cubicBezTo>
                  <a:pt x="2597341" y="3361705"/>
                  <a:pt x="2604077" y="3378280"/>
                  <a:pt x="2604077" y="3394855"/>
                </a:cubicBezTo>
                <a:cubicBezTo>
                  <a:pt x="2604077" y="3398481"/>
                  <a:pt x="2604077" y="3401588"/>
                  <a:pt x="2607185" y="3405214"/>
                </a:cubicBezTo>
                <a:cubicBezTo>
                  <a:pt x="2613921" y="3401588"/>
                  <a:pt x="2610812" y="3394855"/>
                  <a:pt x="2610812" y="3391747"/>
                </a:cubicBezTo>
                <a:cubicBezTo>
                  <a:pt x="2613921" y="3385014"/>
                  <a:pt x="2613921" y="3378280"/>
                  <a:pt x="2620656" y="3385014"/>
                </a:cubicBezTo>
                <a:cubicBezTo>
                  <a:pt x="2623765" y="3388121"/>
                  <a:pt x="2623765" y="3385014"/>
                  <a:pt x="2623765" y="3381906"/>
                </a:cubicBezTo>
                <a:cubicBezTo>
                  <a:pt x="2627392" y="3375172"/>
                  <a:pt x="2634127" y="3371547"/>
                  <a:pt x="2630500" y="3361705"/>
                </a:cubicBezTo>
                <a:cubicBezTo>
                  <a:pt x="2630500" y="3354972"/>
                  <a:pt x="2627392" y="3348238"/>
                  <a:pt x="2634127" y="3338397"/>
                </a:cubicBezTo>
                <a:cubicBezTo>
                  <a:pt x="2643971" y="3361705"/>
                  <a:pt x="2650707" y="3385014"/>
                  <a:pt x="2650707" y="3408322"/>
                </a:cubicBezTo>
                <a:cubicBezTo>
                  <a:pt x="2650707" y="3424897"/>
                  <a:pt x="2660552" y="3438364"/>
                  <a:pt x="2667287" y="3451313"/>
                </a:cubicBezTo>
                <a:cubicBezTo>
                  <a:pt x="2686976" y="3441472"/>
                  <a:pt x="2700447" y="3424897"/>
                  <a:pt x="2717027" y="3408322"/>
                </a:cubicBezTo>
                <a:cubicBezTo>
                  <a:pt x="2780237" y="3338397"/>
                  <a:pt x="2836713" y="3265364"/>
                  <a:pt x="2890079" y="3192332"/>
                </a:cubicBezTo>
                <a:cubicBezTo>
                  <a:pt x="2923239" y="3148823"/>
                  <a:pt x="2953290" y="3105832"/>
                  <a:pt x="2983341" y="3062323"/>
                </a:cubicBezTo>
                <a:cubicBezTo>
                  <a:pt x="3029454" y="2996024"/>
                  <a:pt x="3076084" y="2929725"/>
                  <a:pt x="3119607" y="2856692"/>
                </a:cubicBezTo>
                <a:cubicBezTo>
                  <a:pt x="3162611" y="2780034"/>
                  <a:pt x="3212869" y="2703375"/>
                  <a:pt x="3258981" y="2627235"/>
                </a:cubicBezTo>
                <a:cubicBezTo>
                  <a:pt x="3289032" y="2573885"/>
                  <a:pt x="3319083" y="2524160"/>
                  <a:pt x="3349135" y="2470810"/>
                </a:cubicBezTo>
                <a:cubicBezTo>
                  <a:pt x="3385403" y="2407619"/>
                  <a:pt x="3422190" y="2344427"/>
                  <a:pt x="3455349" y="2278128"/>
                </a:cubicBezTo>
                <a:cubicBezTo>
                  <a:pt x="3488509" y="2211311"/>
                  <a:pt x="3525295" y="2145012"/>
                  <a:pt x="3555346" y="2078195"/>
                </a:cubicBezTo>
                <a:cubicBezTo>
                  <a:pt x="3578144" y="2028470"/>
                  <a:pt x="3601459" y="1981854"/>
                  <a:pt x="3624774" y="1932129"/>
                </a:cubicBezTo>
                <a:cubicBezTo>
                  <a:pt x="3654826" y="1875671"/>
                  <a:pt x="3681768" y="1819214"/>
                  <a:pt x="3708192" y="1762756"/>
                </a:cubicBezTo>
                <a:cubicBezTo>
                  <a:pt x="3734616" y="1702672"/>
                  <a:pt x="3764667" y="1646214"/>
                  <a:pt x="3791092" y="1586648"/>
                </a:cubicBezTo>
                <a:cubicBezTo>
                  <a:pt x="3814407" y="1540032"/>
                  <a:pt x="3834614" y="1493415"/>
                  <a:pt x="3857929" y="1446799"/>
                </a:cubicBezTo>
                <a:cubicBezTo>
                  <a:pt x="3887980" y="1380499"/>
                  <a:pt x="3917513" y="1313682"/>
                  <a:pt x="3947564" y="1244275"/>
                </a:cubicBezTo>
                <a:cubicBezTo>
                  <a:pt x="4013884" y="1094584"/>
                  <a:pt x="4073985" y="941267"/>
                  <a:pt x="4123725" y="785360"/>
                </a:cubicBezTo>
                <a:cubicBezTo>
                  <a:pt x="4140305" y="732010"/>
                  <a:pt x="4153776" y="675552"/>
                  <a:pt x="4167248" y="622202"/>
                </a:cubicBezTo>
                <a:cubicBezTo>
                  <a:pt x="4180200" y="565744"/>
                  <a:pt x="4180200" y="509286"/>
                  <a:pt x="4183827" y="452829"/>
                </a:cubicBezTo>
                <a:cubicBezTo>
                  <a:pt x="4186936" y="426413"/>
                  <a:pt x="4190563" y="399479"/>
                  <a:pt x="4193671" y="369436"/>
                </a:cubicBezTo>
                <a:cubicBezTo>
                  <a:pt x="4196780" y="352862"/>
                  <a:pt x="4207143" y="336287"/>
                  <a:pt x="4216987" y="319712"/>
                </a:cubicBezTo>
                <a:cubicBezTo>
                  <a:pt x="4220096" y="309871"/>
                  <a:pt x="4223723" y="303138"/>
                  <a:pt x="4223723" y="296404"/>
                </a:cubicBezTo>
                <a:cubicBezTo>
                  <a:pt x="4220096" y="282937"/>
                  <a:pt x="4226831" y="276721"/>
                  <a:pt x="4236676" y="269988"/>
                </a:cubicBezTo>
                <a:cubicBezTo>
                  <a:pt x="4240303" y="269988"/>
                  <a:pt x="4247038" y="269988"/>
                  <a:pt x="4250147" y="263254"/>
                </a:cubicBezTo>
                <a:cubicBezTo>
                  <a:pt x="4256883" y="246679"/>
                  <a:pt x="4270354" y="236838"/>
                  <a:pt x="4277089" y="220264"/>
                </a:cubicBezTo>
                <a:cubicBezTo>
                  <a:pt x="4286933" y="200063"/>
                  <a:pt x="4300404" y="180380"/>
                  <a:pt x="4310249" y="160180"/>
                </a:cubicBezTo>
                <a:cubicBezTo>
                  <a:pt x="4316985" y="150339"/>
                  <a:pt x="4320093" y="140497"/>
                  <a:pt x="4323202" y="130138"/>
                </a:cubicBezTo>
                <a:cubicBezTo>
                  <a:pt x="4329938" y="117189"/>
                  <a:pt x="4336673" y="103722"/>
                  <a:pt x="4353253" y="96989"/>
                </a:cubicBezTo>
                <a:cubicBezTo>
                  <a:pt x="4383304" y="83521"/>
                  <a:pt x="4409728" y="63839"/>
                  <a:pt x="4436670" y="47264"/>
                </a:cubicBezTo>
                <a:cubicBezTo>
                  <a:pt x="4442888" y="40530"/>
                  <a:pt x="4453250" y="37423"/>
                  <a:pt x="4463095" y="30689"/>
                </a:cubicBezTo>
                <a:cubicBezTo>
                  <a:pt x="4469830" y="27064"/>
                  <a:pt x="4479675" y="20848"/>
                  <a:pt x="4489519" y="23955"/>
                </a:cubicBezTo>
                <a:cubicBezTo>
                  <a:pt x="4509725" y="23955"/>
                  <a:pt x="4529414" y="14114"/>
                  <a:pt x="4545994" y="7381"/>
                </a:cubicBezTo>
                <a:cubicBezTo>
                  <a:pt x="4554283" y="2460"/>
                  <a:pt x="4561796" y="0"/>
                  <a:pt x="4569309"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08948511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23258-5F3F-494F-801D-058BBD85885B}" type="datetimeFigureOut">
              <a:rPr lang="en-GB" smtClean="0"/>
              <a:t>08/08/2021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CBC7E2-BBB4-49F0-9D53-2C86634E726E}" type="slidenum">
              <a:rPr lang="en-GB" smtClean="0"/>
              <a:t>‹#›</a:t>
            </a:fld>
            <a:endParaRPr lang="en-GB"/>
          </a:p>
        </p:txBody>
      </p:sp>
    </p:spTree>
    <p:extLst>
      <p:ext uri="{BB962C8B-B14F-4D97-AF65-F5344CB8AC3E}">
        <p14:creationId xmlns:p14="http://schemas.microsoft.com/office/powerpoint/2010/main" val="20579132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WOT_03">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19376" y="818632"/>
            <a:ext cx="3497885" cy="5035914"/>
          </a:xfrm>
          <a:custGeom>
            <a:avLst/>
            <a:gdLst>
              <a:gd name="connsiteX0" fmla="*/ 429415 w 3497885"/>
              <a:gd name="connsiteY0" fmla="*/ 4435397 h 5035914"/>
              <a:gd name="connsiteX1" fmla="*/ 453283 w 3497885"/>
              <a:gd name="connsiteY1" fmla="*/ 4483765 h 5035914"/>
              <a:gd name="connsiteX2" fmla="*/ 485945 w 3497885"/>
              <a:gd name="connsiteY2" fmla="*/ 4515801 h 5035914"/>
              <a:gd name="connsiteX3" fmla="*/ 461449 w 3497885"/>
              <a:gd name="connsiteY3" fmla="*/ 4471830 h 5035914"/>
              <a:gd name="connsiteX4" fmla="*/ 429415 w 3497885"/>
              <a:gd name="connsiteY4" fmla="*/ 4435397 h 5035914"/>
              <a:gd name="connsiteX5" fmla="*/ 159329 w 3497885"/>
              <a:gd name="connsiteY5" fmla="*/ 3116897 h 5035914"/>
              <a:gd name="connsiteX6" fmla="*/ 159329 w 3497885"/>
              <a:gd name="connsiteY6" fmla="*/ 3141395 h 5035914"/>
              <a:gd name="connsiteX7" fmla="*/ 171263 w 3497885"/>
              <a:gd name="connsiteY7" fmla="*/ 3266398 h 5035914"/>
              <a:gd name="connsiteX8" fmla="*/ 175032 w 3497885"/>
              <a:gd name="connsiteY8" fmla="*/ 3346802 h 5035914"/>
              <a:gd name="connsiteX9" fmla="*/ 187594 w 3497885"/>
              <a:gd name="connsiteY9" fmla="*/ 3363134 h 5035914"/>
              <a:gd name="connsiteX10" fmla="*/ 187594 w 3497885"/>
              <a:gd name="connsiteY10" fmla="*/ 3326701 h 5035914"/>
              <a:gd name="connsiteX11" fmla="*/ 179429 w 3497885"/>
              <a:gd name="connsiteY11" fmla="*/ 3161496 h 5035914"/>
              <a:gd name="connsiteX12" fmla="*/ 159329 w 3497885"/>
              <a:gd name="connsiteY12" fmla="*/ 3116897 h 5035914"/>
              <a:gd name="connsiteX13" fmla="*/ 131065 w 3497885"/>
              <a:gd name="connsiteY13" fmla="*/ 2318510 h 5035914"/>
              <a:gd name="connsiteX14" fmla="*/ 119131 w 3497885"/>
              <a:gd name="connsiteY14" fmla="*/ 2419644 h 5035914"/>
              <a:gd name="connsiteX15" fmla="*/ 139230 w 3497885"/>
              <a:gd name="connsiteY15" fmla="*/ 2318510 h 5035914"/>
              <a:gd name="connsiteX16" fmla="*/ 131065 w 3497885"/>
              <a:gd name="connsiteY16" fmla="*/ 2318510 h 5035914"/>
              <a:gd name="connsiteX17" fmla="*/ 441350 w 3497885"/>
              <a:gd name="connsiteY17" fmla="*/ 1814729 h 5035914"/>
              <a:gd name="connsiteX18" fmla="*/ 413085 w 3497885"/>
              <a:gd name="connsiteY18" fmla="*/ 1915862 h 5035914"/>
              <a:gd name="connsiteX19" fmla="*/ 441350 w 3497885"/>
              <a:gd name="connsiteY19" fmla="*/ 1814729 h 5035914"/>
              <a:gd name="connsiteX20" fmla="*/ 485945 w 3497885"/>
              <a:gd name="connsiteY20" fmla="*/ 1609322 h 5035914"/>
              <a:gd name="connsiteX21" fmla="*/ 465218 w 3497885"/>
              <a:gd name="connsiteY21" fmla="*/ 1661459 h 5035914"/>
              <a:gd name="connsiteX22" fmla="*/ 409316 w 3497885"/>
              <a:gd name="connsiteY22" fmla="*/ 1786462 h 5035914"/>
              <a:gd name="connsiteX23" fmla="*/ 396754 w 3497885"/>
              <a:gd name="connsiteY23" fmla="*/ 1799025 h 5035914"/>
              <a:gd name="connsiteX24" fmla="*/ 372886 w 3497885"/>
              <a:gd name="connsiteY24" fmla="*/ 1822895 h 5035914"/>
              <a:gd name="connsiteX25" fmla="*/ 356555 w 3497885"/>
              <a:gd name="connsiteY25" fmla="*/ 1883198 h 5035914"/>
              <a:gd name="connsiteX26" fmla="*/ 332687 w 3497885"/>
              <a:gd name="connsiteY26" fmla="*/ 1939732 h 5035914"/>
              <a:gd name="connsiteX27" fmla="*/ 320125 w 3497885"/>
              <a:gd name="connsiteY27" fmla="*/ 1979934 h 5035914"/>
              <a:gd name="connsiteX28" fmla="*/ 291860 w 3497885"/>
              <a:gd name="connsiteY28" fmla="*/ 2089233 h 5035914"/>
              <a:gd name="connsiteX29" fmla="*/ 312587 w 3497885"/>
              <a:gd name="connsiteY29" fmla="*/ 2060966 h 5035914"/>
              <a:gd name="connsiteX30" fmla="*/ 316356 w 3497885"/>
              <a:gd name="connsiteY30" fmla="*/ 2052800 h 5035914"/>
              <a:gd name="connsiteX31" fmla="*/ 332687 w 3497885"/>
              <a:gd name="connsiteY31" fmla="*/ 2016367 h 5035914"/>
              <a:gd name="connsiteX32" fmla="*/ 356555 w 3497885"/>
              <a:gd name="connsiteY32" fmla="*/ 1919631 h 5035914"/>
              <a:gd name="connsiteX33" fmla="*/ 364720 w 3497885"/>
              <a:gd name="connsiteY33" fmla="*/ 1891364 h 5035914"/>
              <a:gd name="connsiteX34" fmla="*/ 392985 w 3497885"/>
              <a:gd name="connsiteY34" fmla="*/ 1891364 h 5035914"/>
              <a:gd name="connsiteX35" fmla="*/ 421250 w 3497885"/>
              <a:gd name="connsiteY35" fmla="*/ 1819126 h 5035914"/>
              <a:gd name="connsiteX36" fmla="*/ 433184 w 3497885"/>
              <a:gd name="connsiteY36" fmla="*/ 1794628 h 5035914"/>
              <a:gd name="connsiteX37" fmla="*/ 449515 w 3497885"/>
              <a:gd name="connsiteY37" fmla="*/ 1766361 h 5035914"/>
              <a:gd name="connsiteX38" fmla="*/ 461449 w 3497885"/>
              <a:gd name="connsiteY38" fmla="*/ 1729928 h 5035914"/>
              <a:gd name="connsiteX39" fmla="*/ 489714 w 3497885"/>
              <a:gd name="connsiteY39" fmla="*/ 1649524 h 5035914"/>
              <a:gd name="connsiteX40" fmla="*/ 493482 w 3497885"/>
              <a:gd name="connsiteY40" fmla="*/ 1613091 h 5035914"/>
              <a:gd name="connsiteX41" fmla="*/ 485945 w 3497885"/>
              <a:gd name="connsiteY41" fmla="*/ 1609322 h 5035914"/>
              <a:gd name="connsiteX42" fmla="*/ 1070086 w 3497885"/>
              <a:gd name="connsiteY42" fmla="*/ 726135 h 5035914"/>
              <a:gd name="connsiteX43" fmla="*/ 1013556 w 3497885"/>
              <a:gd name="connsiteY43" fmla="*/ 750633 h 5035914"/>
              <a:gd name="connsiteX44" fmla="*/ 945092 w 3497885"/>
              <a:gd name="connsiteY44" fmla="*/ 806539 h 5035914"/>
              <a:gd name="connsiteX45" fmla="*/ 921224 w 3497885"/>
              <a:gd name="connsiteY45" fmla="*/ 842972 h 5035914"/>
              <a:gd name="connsiteX46" fmla="*/ 896727 w 3497885"/>
              <a:gd name="connsiteY46" fmla="*/ 875636 h 5035914"/>
              <a:gd name="connsiteX47" fmla="*/ 876628 w 3497885"/>
              <a:gd name="connsiteY47" fmla="*/ 875636 h 5035914"/>
              <a:gd name="connsiteX48" fmla="*/ 884794 w 3497885"/>
              <a:gd name="connsiteY48" fmla="*/ 859304 h 5035914"/>
              <a:gd name="connsiteX49" fmla="*/ 916827 w 3497885"/>
              <a:gd name="connsiteY49" fmla="*/ 819102 h 5035914"/>
              <a:gd name="connsiteX50" fmla="*/ 913058 w 3497885"/>
              <a:gd name="connsiteY50" fmla="*/ 814705 h 5035914"/>
              <a:gd name="connsiteX51" fmla="*/ 872860 w 3497885"/>
              <a:gd name="connsiteY51" fmla="*/ 851138 h 5035914"/>
              <a:gd name="connsiteX52" fmla="*/ 808164 w 3497885"/>
              <a:gd name="connsiteY52" fmla="*/ 891340 h 5035914"/>
              <a:gd name="connsiteX53" fmla="*/ 791834 w 3497885"/>
              <a:gd name="connsiteY53" fmla="*/ 907672 h 5035914"/>
              <a:gd name="connsiteX54" fmla="*/ 767965 w 3497885"/>
              <a:gd name="connsiteY54" fmla="*/ 927773 h 5035914"/>
              <a:gd name="connsiteX55" fmla="*/ 751635 w 3497885"/>
              <a:gd name="connsiteY55" fmla="*/ 944105 h 5035914"/>
              <a:gd name="connsiteX56" fmla="*/ 671237 w 3497885"/>
              <a:gd name="connsiteY56" fmla="*/ 1036444 h 5035914"/>
              <a:gd name="connsiteX57" fmla="*/ 619104 w 3497885"/>
              <a:gd name="connsiteY57" fmla="*/ 1105541 h 5035914"/>
              <a:gd name="connsiteX58" fmla="*/ 506045 w 3497885"/>
              <a:gd name="connsiteY58" fmla="*/ 1290847 h 5035914"/>
              <a:gd name="connsiteX59" fmla="*/ 489714 w 3497885"/>
              <a:gd name="connsiteY59" fmla="*/ 1306551 h 5035914"/>
              <a:gd name="connsiteX60" fmla="*/ 465218 w 3497885"/>
              <a:gd name="connsiteY60" fmla="*/ 1342984 h 5035914"/>
              <a:gd name="connsiteX61" fmla="*/ 425019 w 3497885"/>
              <a:gd name="connsiteY61" fmla="*/ 1431554 h 5035914"/>
              <a:gd name="connsiteX62" fmla="*/ 409316 w 3497885"/>
              <a:gd name="connsiteY62" fmla="*/ 1451655 h 5035914"/>
              <a:gd name="connsiteX63" fmla="*/ 381051 w 3497885"/>
              <a:gd name="connsiteY63" fmla="*/ 1524521 h 5035914"/>
              <a:gd name="connsiteX64" fmla="*/ 300025 w 3497885"/>
              <a:gd name="connsiteY64" fmla="*/ 1754426 h 5035914"/>
              <a:gd name="connsiteX65" fmla="*/ 279926 w 3497885"/>
              <a:gd name="connsiteY65" fmla="*/ 1814729 h 5035914"/>
              <a:gd name="connsiteX66" fmla="*/ 291860 w 3497885"/>
              <a:gd name="connsiteY66" fmla="*/ 1806563 h 5035914"/>
              <a:gd name="connsiteX67" fmla="*/ 332687 w 3497885"/>
              <a:gd name="connsiteY67" fmla="*/ 1726159 h 5035914"/>
              <a:gd name="connsiteX68" fmla="*/ 368489 w 3497885"/>
              <a:gd name="connsiteY68" fmla="*/ 1637589 h 5035914"/>
              <a:gd name="connsiteX69" fmla="*/ 372886 w 3497885"/>
              <a:gd name="connsiteY69" fmla="*/ 1633192 h 5035914"/>
              <a:gd name="connsiteX70" fmla="*/ 388589 w 3497885"/>
              <a:gd name="connsiteY70" fmla="*/ 1645755 h 5035914"/>
              <a:gd name="connsiteX71" fmla="*/ 392985 w 3497885"/>
              <a:gd name="connsiteY71" fmla="*/ 1617488 h 5035914"/>
              <a:gd name="connsiteX72" fmla="*/ 392985 w 3497885"/>
              <a:gd name="connsiteY72" fmla="*/ 1596759 h 5035914"/>
              <a:gd name="connsiteX73" fmla="*/ 433184 w 3497885"/>
              <a:gd name="connsiteY73" fmla="*/ 1508189 h 5035914"/>
              <a:gd name="connsiteX74" fmla="*/ 485945 w 3497885"/>
              <a:gd name="connsiteY74" fmla="*/ 1407684 h 5035914"/>
              <a:gd name="connsiteX75" fmla="*/ 546244 w 3497885"/>
              <a:gd name="connsiteY75" fmla="*/ 1306551 h 5035914"/>
              <a:gd name="connsiteX76" fmla="*/ 622873 w 3497885"/>
              <a:gd name="connsiteY76" fmla="*/ 1197880 h 5035914"/>
              <a:gd name="connsiteX77" fmla="*/ 727766 w 3497885"/>
              <a:gd name="connsiteY77" fmla="*/ 1057173 h 5035914"/>
              <a:gd name="connsiteX78" fmla="*/ 764197 w 3497885"/>
              <a:gd name="connsiteY78" fmla="*/ 1012574 h 5035914"/>
              <a:gd name="connsiteX79" fmla="*/ 779899 w 3497885"/>
              <a:gd name="connsiteY79" fmla="*/ 1004408 h 5035914"/>
              <a:gd name="connsiteX80" fmla="*/ 836429 w 3497885"/>
              <a:gd name="connsiteY80" fmla="*/ 972372 h 5035914"/>
              <a:gd name="connsiteX81" fmla="*/ 892959 w 3497885"/>
              <a:gd name="connsiteY81" fmla="*/ 919607 h 5035914"/>
              <a:gd name="connsiteX82" fmla="*/ 1013556 w 3497885"/>
              <a:gd name="connsiteY82" fmla="*/ 786438 h 5035914"/>
              <a:gd name="connsiteX83" fmla="*/ 1070086 w 3497885"/>
              <a:gd name="connsiteY83" fmla="*/ 726135 h 5035914"/>
              <a:gd name="connsiteX84" fmla="*/ 2364615 w 3497885"/>
              <a:gd name="connsiteY84" fmla="*/ 714200 h 5035914"/>
              <a:gd name="connsiteX85" fmla="*/ 2316251 w 3497885"/>
              <a:gd name="connsiteY85" fmla="*/ 717969 h 5035914"/>
              <a:gd name="connsiteX86" fmla="*/ 2259722 w 3497885"/>
              <a:gd name="connsiteY86" fmla="*/ 717969 h 5035914"/>
              <a:gd name="connsiteX87" fmla="*/ 2199423 w 3497885"/>
              <a:gd name="connsiteY87" fmla="*/ 734301 h 5035914"/>
              <a:gd name="connsiteX88" fmla="*/ 2074430 w 3497885"/>
              <a:gd name="connsiteY88" fmla="*/ 806539 h 5035914"/>
              <a:gd name="connsiteX89" fmla="*/ 1997801 w 3497885"/>
              <a:gd name="connsiteY89" fmla="*/ 863073 h 5035914"/>
              <a:gd name="connsiteX90" fmla="*/ 1916775 w 3497885"/>
              <a:gd name="connsiteY90" fmla="*/ 944105 h 5035914"/>
              <a:gd name="connsiteX91" fmla="*/ 1803715 w 3497885"/>
              <a:gd name="connsiteY91" fmla="*/ 1060942 h 5035914"/>
              <a:gd name="connsiteX92" fmla="*/ 1776079 w 3497885"/>
              <a:gd name="connsiteY92" fmla="*/ 1084812 h 5035914"/>
              <a:gd name="connsiteX93" fmla="*/ 1683119 w 3497885"/>
              <a:gd name="connsiteY93" fmla="*/ 1177779 h 5035914"/>
              <a:gd name="connsiteX94" fmla="*/ 1574456 w 3497885"/>
              <a:gd name="connsiteY94" fmla="*/ 1290847 h 5035914"/>
              <a:gd name="connsiteX95" fmla="*/ 1481496 w 3497885"/>
              <a:gd name="connsiteY95" fmla="*/ 1391352 h 5035914"/>
              <a:gd name="connsiteX96" fmla="*/ 1409263 w 3497885"/>
              <a:gd name="connsiteY96" fmla="*/ 1479922 h 5035914"/>
              <a:gd name="connsiteX97" fmla="*/ 1364668 w 3497885"/>
              <a:gd name="connsiteY97" fmla="*/ 1540853 h 5035914"/>
              <a:gd name="connsiteX98" fmla="*/ 1288039 w 3497885"/>
              <a:gd name="connsiteY98" fmla="*/ 1653293 h 5035914"/>
              <a:gd name="connsiteX99" fmla="*/ 1223343 w 3497885"/>
              <a:gd name="connsiteY99" fmla="*/ 1790859 h 5035914"/>
              <a:gd name="connsiteX100" fmla="*/ 1203244 w 3497885"/>
              <a:gd name="connsiteY100" fmla="*/ 1822895 h 5035914"/>
              <a:gd name="connsiteX101" fmla="*/ 1131012 w 3497885"/>
              <a:gd name="connsiteY101" fmla="*/ 1964230 h 5035914"/>
              <a:gd name="connsiteX102" fmla="*/ 1106515 w 3497885"/>
              <a:gd name="connsiteY102" fmla="*/ 1992497 h 5035914"/>
              <a:gd name="connsiteX103" fmla="*/ 1054382 w 3497885"/>
              <a:gd name="connsiteY103" fmla="*/ 2096771 h 5035914"/>
              <a:gd name="connsiteX104" fmla="*/ 1026118 w 3497885"/>
              <a:gd name="connsiteY104" fmla="*/ 2177803 h 5035914"/>
              <a:gd name="connsiteX105" fmla="*/ 989688 w 3497885"/>
              <a:gd name="connsiteY105" fmla="*/ 2238106 h 5035914"/>
              <a:gd name="connsiteX106" fmla="*/ 977753 w 3497885"/>
              <a:gd name="connsiteY106" fmla="*/ 2274540 h 5035914"/>
              <a:gd name="connsiteX107" fmla="*/ 973357 w 3497885"/>
              <a:gd name="connsiteY107" fmla="*/ 2290243 h 5035914"/>
              <a:gd name="connsiteX108" fmla="*/ 945092 w 3497885"/>
              <a:gd name="connsiteY108" fmla="*/ 2366878 h 5035914"/>
              <a:gd name="connsiteX109" fmla="*/ 945092 w 3497885"/>
              <a:gd name="connsiteY109" fmla="*/ 2395145 h 5035914"/>
              <a:gd name="connsiteX110" fmla="*/ 924992 w 3497885"/>
              <a:gd name="connsiteY110" fmla="*/ 2451680 h 5035914"/>
              <a:gd name="connsiteX111" fmla="*/ 872860 w 3497885"/>
              <a:gd name="connsiteY111" fmla="*/ 2601181 h 5035914"/>
              <a:gd name="connsiteX112" fmla="*/ 872860 w 3497885"/>
              <a:gd name="connsiteY112" fmla="*/ 2613116 h 5035914"/>
              <a:gd name="connsiteX113" fmla="*/ 860926 w 3497885"/>
              <a:gd name="connsiteY113" fmla="*/ 2685982 h 5035914"/>
              <a:gd name="connsiteX114" fmla="*/ 856529 w 3497885"/>
              <a:gd name="connsiteY114" fmla="*/ 2778321 h 5035914"/>
              <a:gd name="connsiteX115" fmla="*/ 852760 w 3497885"/>
              <a:gd name="connsiteY115" fmla="*/ 2794653 h 5035914"/>
              <a:gd name="connsiteX116" fmla="*/ 828264 w 3497885"/>
              <a:gd name="connsiteY116" fmla="*/ 2907093 h 5035914"/>
              <a:gd name="connsiteX117" fmla="*/ 824495 w 3497885"/>
              <a:gd name="connsiteY117" fmla="*/ 2927822 h 5035914"/>
              <a:gd name="connsiteX118" fmla="*/ 812561 w 3497885"/>
              <a:gd name="connsiteY118" fmla="*/ 2991894 h 5035914"/>
              <a:gd name="connsiteX119" fmla="*/ 820098 w 3497885"/>
              <a:gd name="connsiteY119" fmla="*/ 2991894 h 5035914"/>
              <a:gd name="connsiteX120" fmla="*/ 828264 w 3497885"/>
              <a:gd name="connsiteY120" fmla="*/ 2991894 h 5035914"/>
              <a:gd name="connsiteX121" fmla="*/ 820098 w 3497885"/>
              <a:gd name="connsiteY121" fmla="*/ 3024558 h 5035914"/>
              <a:gd name="connsiteX122" fmla="*/ 804396 w 3497885"/>
              <a:gd name="connsiteY122" fmla="*/ 3044659 h 5035914"/>
              <a:gd name="connsiteX123" fmla="*/ 804396 w 3497885"/>
              <a:gd name="connsiteY123" fmla="*/ 3093027 h 5035914"/>
              <a:gd name="connsiteX124" fmla="*/ 824495 w 3497885"/>
              <a:gd name="connsiteY124" fmla="*/ 3040262 h 5035914"/>
              <a:gd name="connsiteX125" fmla="*/ 824495 w 3497885"/>
              <a:gd name="connsiteY125" fmla="*/ 3121294 h 5035914"/>
              <a:gd name="connsiteX126" fmla="*/ 820098 w 3497885"/>
              <a:gd name="connsiteY126" fmla="*/ 3177828 h 5035914"/>
              <a:gd name="connsiteX127" fmla="*/ 820098 w 3497885"/>
              <a:gd name="connsiteY127" fmla="*/ 3234362 h 5035914"/>
              <a:gd name="connsiteX128" fmla="*/ 816330 w 3497885"/>
              <a:gd name="connsiteY128" fmla="*/ 3246297 h 5035914"/>
              <a:gd name="connsiteX129" fmla="*/ 799999 w 3497885"/>
              <a:gd name="connsiteY129" fmla="*/ 3278333 h 5035914"/>
              <a:gd name="connsiteX130" fmla="*/ 799999 w 3497885"/>
              <a:gd name="connsiteY130" fmla="*/ 3411502 h 5035914"/>
              <a:gd name="connsiteX131" fmla="*/ 820098 w 3497885"/>
              <a:gd name="connsiteY131" fmla="*/ 3580476 h 5035914"/>
              <a:gd name="connsiteX132" fmla="*/ 816330 w 3497885"/>
              <a:gd name="connsiteY132" fmla="*/ 3613140 h 5035914"/>
              <a:gd name="connsiteX133" fmla="*/ 804396 w 3497885"/>
              <a:gd name="connsiteY133" fmla="*/ 3536505 h 5035914"/>
              <a:gd name="connsiteX134" fmla="*/ 784296 w 3497885"/>
              <a:gd name="connsiteY134" fmla="*/ 3459870 h 5035914"/>
              <a:gd name="connsiteX135" fmla="*/ 791834 w 3497885"/>
              <a:gd name="connsiteY135" fmla="*/ 3677212 h 5035914"/>
              <a:gd name="connsiteX136" fmla="*/ 804396 w 3497885"/>
              <a:gd name="connsiteY136" fmla="*/ 3661508 h 5035914"/>
              <a:gd name="connsiteX137" fmla="*/ 812561 w 3497885"/>
              <a:gd name="connsiteY137" fmla="*/ 3729977 h 5035914"/>
              <a:gd name="connsiteX138" fmla="*/ 820098 w 3497885"/>
              <a:gd name="connsiteY138" fmla="*/ 3782114 h 5035914"/>
              <a:gd name="connsiteX139" fmla="*/ 816330 w 3497885"/>
              <a:gd name="connsiteY139" fmla="*/ 3830482 h 5035914"/>
              <a:gd name="connsiteX140" fmla="*/ 816330 w 3497885"/>
              <a:gd name="connsiteY140" fmla="*/ 3834880 h 5035914"/>
              <a:gd name="connsiteX141" fmla="*/ 836429 w 3497885"/>
              <a:gd name="connsiteY141" fmla="*/ 3911515 h 5035914"/>
              <a:gd name="connsiteX142" fmla="*/ 844595 w 3497885"/>
              <a:gd name="connsiteY142" fmla="*/ 3927218 h 5035914"/>
              <a:gd name="connsiteX143" fmla="*/ 884794 w 3497885"/>
              <a:gd name="connsiteY143" fmla="*/ 4024583 h 5035914"/>
              <a:gd name="connsiteX144" fmla="*/ 904893 w 3497885"/>
              <a:gd name="connsiteY144" fmla="*/ 4084886 h 5035914"/>
              <a:gd name="connsiteX145" fmla="*/ 945092 w 3497885"/>
              <a:gd name="connsiteY145" fmla="*/ 4148958 h 5035914"/>
              <a:gd name="connsiteX146" fmla="*/ 1001622 w 3497885"/>
              <a:gd name="connsiteY146" fmla="*/ 4262026 h 5035914"/>
              <a:gd name="connsiteX147" fmla="*/ 985291 w 3497885"/>
              <a:gd name="connsiteY147" fmla="*/ 4258257 h 5035914"/>
              <a:gd name="connsiteX148" fmla="*/ 1046217 w 3497885"/>
              <a:gd name="connsiteY148" fmla="*/ 4350596 h 5035914"/>
              <a:gd name="connsiteX149" fmla="*/ 1029887 w 3497885"/>
              <a:gd name="connsiteY149" fmla="*/ 4318560 h 5035914"/>
              <a:gd name="connsiteX150" fmla="*/ 1001622 w 3497885"/>
              <a:gd name="connsiteY150" fmla="*/ 4262026 h 5035914"/>
              <a:gd name="connsiteX151" fmla="*/ 1078251 w 3497885"/>
              <a:gd name="connsiteY151" fmla="*/ 4375094 h 5035914"/>
              <a:gd name="connsiteX152" fmla="*/ 1332634 w 3497885"/>
              <a:gd name="connsiteY152" fmla="*/ 4600602 h 5035914"/>
              <a:gd name="connsiteX153" fmla="*/ 1413032 w 3497885"/>
              <a:gd name="connsiteY153" fmla="*/ 4637035 h 5035914"/>
              <a:gd name="connsiteX154" fmla="*/ 1549959 w 3497885"/>
              <a:gd name="connsiteY154" fmla="*/ 4661533 h 5035914"/>
              <a:gd name="connsiteX155" fmla="*/ 1626589 w 3497885"/>
              <a:gd name="connsiteY155" fmla="*/ 4669071 h 5035914"/>
              <a:gd name="connsiteX156" fmla="*/ 1759748 w 3497885"/>
              <a:gd name="connsiteY156" fmla="*/ 4665302 h 5035914"/>
              <a:gd name="connsiteX157" fmla="*/ 1884742 w 3497885"/>
              <a:gd name="connsiteY157" fmla="*/ 4641432 h 5035914"/>
              <a:gd name="connsiteX158" fmla="*/ 2001569 w 3497885"/>
              <a:gd name="connsiteY158" fmla="*/ 4592436 h 5035914"/>
              <a:gd name="connsiteX159" fmla="*/ 2174927 w 3497885"/>
              <a:gd name="connsiteY159" fmla="*/ 4479996 h 5035914"/>
              <a:gd name="connsiteX160" fmla="*/ 2331954 w 3497885"/>
              <a:gd name="connsiteY160" fmla="*/ 4342430 h 5035914"/>
              <a:gd name="connsiteX161" fmla="*/ 2408583 w 3497885"/>
              <a:gd name="connsiteY161" fmla="*/ 4290293 h 5035914"/>
              <a:gd name="connsiteX162" fmla="*/ 2416749 w 3497885"/>
              <a:gd name="connsiteY162" fmla="*/ 4286524 h 5035914"/>
              <a:gd name="connsiteX163" fmla="*/ 2489609 w 3497885"/>
              <a:gd name="connsiteY163" fmla="*/ 4205492 h 5035914"/>
              <a:gd name="connsiteX164" fmla="*/ 2549908 w 3497885"/>
              <a:gd name="connsiteY164" fmla="*/ 4125088 h 5035914"/>
              <a:gd name="connsiteX165" fmla="*/ 2654802 w 3497885"/>
              <a:gd name="connsiteY165" fmla="*/ 3976215 h 5035914"/>
              <a:gd name="connsiteX166" fmla="*/ 2819994 w 3497885"/>
              <a:gd name="connsiteY166" fmla="*/ 3681609 h 5035914"/>
              <a:gd name="connsiteX167" fmla="*/ 2896623 w 3497885"/>
              <a:gd name="connsiteY167" fmla="*/ 3520173 h 5035914"/>
              <a:gd name="connsiteX168" fmla="*/ 2977021 w 3497885"/>
              <a:gd name="connsiteY168" fmla="*/ 3278333 h 5035914"/>
              <a:gd name="connsiteX169" fmla="*/ 3021617 w 3497885"/>
              <a:gd name="connsiteY169" fmla="*/ 3116897 h 5035914"/>
              <a:gd name="connsiteX170" fmla="*/ 3053650 w 3497885"/>
              <a:gd name="connsiteY170" fmla="*/ 2971793 h 5035914"/>
              <a:gd name="connsiteX171" fmla="*/ 3090080 w 3497885"/>
              <a:gd name="connsiteY171" fmla="*/ 2709852 h 5035914"/>
              <a:gd name="connsiteX172" fmla="*/ 3110180 w 3497885"/>
              <a:gd name="connsiteY172" fmla="*/ 2544647 h 5035914"/>
              <a:gd name="connsiteX173" fmla="*/ 3118345 w 3497885"/>
              <a:gd name="connsiteY173" fmla="*/ 2395145 h 5035914"/>
              <a:gd name="connsiteX174" fmla="*/ 3122114 w 3497885"/>
              <a:gd name="connsiteY174" fmla="*/ 2359341 h 5035914"/>
              <a:gd name="connsiteX175" fmla="*/ 3122114 w 3497885"/>
              <a:gd name="connsiteY175" fmla="*/ 2241875 h 5035914"/>
              <a:gd name="connsiteX176" fmla="*/ 3122114 w 3497885"/>
              <a:gd name="connsiteY176" fmla="*/ 2226172 h 5035914"/>
              <a:gd name="connsiteX177" fmla="*/ 3106411 w 3497885"/>
              <a:gd name="connsiteY177" fmla="*/ 1984331 h 5035914"/>
              <a:gd name="connsiteX178" fmla="*/ 3090080 w 3497885"/>
              <a:gd name="connsiteY178" fmla="*/ 1842996 h 5035914"/>
              <a:gd name="connsiteX179" fmla="*/ 3045484 w 3497885"/>
              <a:gd name="connsiteY179" fmla="*/ 1613091 h 5035914"/>
              <a:gd name="connsiteX180" fmla="*/ 3041716 w 3497885"/>
              <a:gd name="connsiteY180" fmla="*/ 1532687 h 5035914"/>
              <a:gd name="connsiteX181" fmla="*/ 3029782 w 3497885"/>
              <a:gd name="connsiteY181" fmla="*/ 1504420 h 5035914"/>
              <a:gd name="connsiteX182" fmla="*/ 3017219 w 3497885"/>
              <a:gd name="connsiteY182" fmla="*/ 1467987 h 5035914"/>
              <a:gd name="connsiteX183" fmla="*/ 2968855 w 3497885"/>
              <a:gd name="connsiteY183" fmla="*/ 1331049 h 5035914"/>
              <a:gd name="connsiteX184" fmla="*/ 2997120 w 3497885"/>
              <a:gd name="connsiteY184" fmla="*/ 1294616 h 5035914"/>
              <a:gd name="connsiteX185" fmla="*/ 2961318 w 3497885"/>
              <a:gd name="connsiteY185" fmla="*/ 1226147 h 5035914"/>
              <a:gd name="connsiteX186" fmla="*/ 2864590 w 3497885"/>
              <a:gd name="connsiteY186" fmla="*/ 1081043 h 5035914"/>
              <a:gd name="connsiteX187" fmla="*/ 2743365 w 3497885"/>
              <a:gd name="connsiteY187" fmla="*/ 931542 h 5035914"/>
              <a:gd name="connsiteX188" fmla="*/ 2481444 w 3497885"/>
              <a:gd name="connsiteY188" fmla="*/ 766337 h 5035914"/>
              <a:gd name="connsiteX189" fmla="*/ 2420518 w 3497885"/>
              <a:gd name="connsiteY189" fmla="*/ 729904 h 5035914"/>
              <a:gd name="connsiteX190" fmla="*/ 2412980 w 3497885"/>
              <a:gd name="connsiteY190" fmla="*/ 726135 h 5035914"/>
              <a:gd name="connsiteX191" fmla="*/ 2364615 w 3497885"/>
              <a:gd name="connsiteY191" fmla="*/ 714200 h 5035914"/>
              <a:gd name="connsiteX192" fmla="*/ 2618371 w 3497885"/>
              <a:gd name="connsiteY192" fmla="*/ 403890 h 5035914"/>
              <a:gd name="connsiteX193" fmla="*/ 2654802 w 3497885"/>
              <a:gd name="connsiteY193" fmla="*/ 427760 h 5035914"/>
              <a:gd name="connsiteX194" fmla="*/ 2662967 w 3497885"/>
              <a:gd name="connsiteY194" fmla="*/ 464193 h 5035914"/>
              <a:gd name="connsiteX195" fmla="*/ 2695001 w 3497885"/>
              <a:gd name="connsiteY195" fmla="*/ 480526 h 5035914"/>
              <a:gd name="connsiteX196" fmla="*/ 2719496 w 3497885"/>
              <a:gd name="connsiteY196" fmla="*/ 480526 h 5035914"/>
              <a:gd name="connsiteX197" fmla="*/ 2723265 w 3497885"/>
              <a:gd name="connsiteY197" fmla="*/ 460425 h 5035914"/>
              <a:gd name="connsiteX198" fmla="*/ 2711331 w 3497885"/>
              <a:gd name="connsiteY198" fmla="*/ 439696 h 5035914"/>
              <a:gd name="connsiteX199" fmla="*/ 2618371 w 3497885"/>
              <a:gd name="connsiteY199" fmla="*/ 403890 h 5035914"/>
              <a:gd name="connsiteX200" fmla="*/ 2100261 w 3497885"/>
              <a:gd name="connsiteY200" fmla="*/ 379 h 5035914"/>
              <a:gd name="connsiteX201" fmla="*/ 2195027 w 3497885"/>
              <a:gd name="connsiteY201" fmla="*/ 8152 h 5035914"/>
              <a:gd name="connsiteX202" fmla="*/ 2255325 w 3497885"/>
              <a:gd name="connsiteY202" fmla="*/ 12549 h 5035914"/>
              <a:gd name="connsiteX203" fmla="*/ 2275424 w 3497885"/>
              <a:gd name="connsiteY203" fmla="*/ 20715 h 5035914"/>
              <a:gd name="connsiteX204" fmla="*/ 2296152 w 3497885"/>
              <a:gd name="connsiteY204" fmla="*/ 36419 h 5035914"/>
              <a:gd name="connsiteX205" fmla="*/ 2372153 w 3497885"/>
              <a:gd name="connsiteY205" fmla="*/ 57148 h 5035914"/>
              <a:gd name="connsiteX206" fmla="*/ 2420518 w 3497885"/>
              <a:gd name="connsiteY206" fmla="*/ 72852 h 5035914"/>
              <a:gd name="connsiteX207" fmla="*/ 2501543 w 3497885"/>
              <a:gd name="connsiteY207" fmla="*/ 105517 h 5035914"/>
              <a:gd name="connsiteX208" fmla="*/ 2513477 w 3497885"/>
              <a:gd name="connsiteY208" fmla="*/ 113054 h 5035914"/>
              <a:gd name="connsiteX209" fmla="*/ 2566238 w 3497885"/>
              <a:gd name="connsiteY209" fmla="*/ 157653 h 5035914"/>
              <a:gd name="connsiteX210" fmla="*/ 2610206 w 3497885"/>
              <a:gd name="connsiteY210" fmla="*/ 210419 h 5035914"/>
              <a:gd name="connsiteX211" fmla="*/ 2651033 w 3497885"/>
              <a:gd name="connsiteY211" fmla="*/ 262556 h 5035914"/>
              <a:gd name="connsiteX212" fmla="*/ 2646636 w 3497885"/>
              <a:gd name="connsiteY212" fmla="*/ 331024 h 5035914"/>
              <a:gd name="connsiteX213" fmla="*/ 2626537 w 3497885"/>
              <a:gd name="connsiteY213" fmla="*/ 359292 h 5035914"/>
              <a:gd name="connsiteX214" fmla="*/ 2630305 w 3497885"/>
              <a:gd name="connsiteY214" fmla="*/ 367457 h 5035914"/>
              <a:gd name="connsiteX215" fmla="*/ 2727034 w 3497885"/>
              <a:gd name="connsiteY215" fmla="*/ 407659 h 5035914"/>
              <a:gd name="connsiteX216" fmla="*/ 2811828 w 3497885"/>
              <a:gd name="connsiteY216" fmla="*/ 456028 h 5035914"/>
              <a:gd name="connsiteX217" fmla="*/ 2884689 w 3497885"/>
              <a:gd name="connsiteY217" fmla="*/ 508793 h 5035914"/>
              <a:gd name="connsiteX218" fmla="*/ 2904788 w 3497885"/>
              <a:gd name="connsiteY218" fmla="*/ 536432 h 5035914"/>
              <a:gd name="connsiteX219" fmla="*/ 2916722 w 3497885"/>
              <a:gd name="connsiteY219" fmla="*/ 544598 h 5035914"/>
              <a:gd name="connsiteX220" fmla="*/ 2956921 w 3497885"/>
              <a:gd name="connsiteY220" fmla="*/ 597363 h 5035914"/>
              <a:gd name="connsiteX221" fmla="*/ 2956921 w 3497885"/>
              <a:gd name="connsiteY221" fmla="*/ 605529 h 5035914"/>
              <a:gd name="connsiteX222" fmla="*/ 2948756 w 3497885"/>
              <a:gd name="connsiteY222" fmla="*/ 617464 h 5035914"/>
              <a:gd name="connsiteX223" fmla="*/ 3009682 w 3497885"/>
              <a:gd name="connsiteY223" fmla="*/ 689702 h 5035914"/>
              <a:gd name="connsiteX224" fmla="*/ 3029782 w 3497885"/>
              <a:gd name="connsiteY224" fmla="*/ 714200 h 5035914"/>
              <a:gd name="connsiteX225" fmla="*/ 3098246 w 3497885"/>
              <a:gd name="connsiteY225" fmla="*/ 806539 h 5035914"/>
              <a:gd name="connsiteX226" fmla="*/ 3142213 w 3497885"/>
              <a:gd name="connsiteY226" fmla="*/ 895737 h 5035914"/>
              <a:gd name="connsiteX227" fmla="*/ 3178643 w 3497885"/>
              <a:gd name="connsiteY227" fmla="*/ 964206 h 5035914"/>
              <a:gd name="connsiteX228" fmla="*/ 3218842 w 3497885"/>
              <a:gd name="connsiteY228" fmla="*/ 1077274 h 5035914"/>
              <a:gd name="connsiteX229" fmla="*/ 3203139 w 3497885"/>
              <a:gd name="connsiteY229" fmla="*/ 1072877 h 5035914"/>
              <a:gd name="connsiteX230" fmla="*/ 3263438 w 3497885"/>
              <a:gd name="connsiteY230" fmla="*/ 1181548 h 5035914"/>
              <a:gd name="connsiteX231" fmla="*/ 3279769 w 3497885"/>
              <a:gd name="connsiteY231" fmla="*/ 1169613 h 5035914"/>
              <a:gd name="connsiteX232" fmla="*/ 3328133 w 3497885"/>
              <a:gd name="connsiteY232" fmla="*/ 1310948 h 5035914"/>
              <a:gd name="connsiteX233" fmla="*/ 3331901 w 3497885"/>
              <a:gd name="connsiteY233" fmla="*/ 1322883 h 5035914"/>
              <a:gd name="connsiteX234" fmla="*/ 3360166 w 3497885"/>
              <a:gd name="connsiteY234" fmla="*/ 1479922 h 5035914"/>
              <a:gd name="connsiteX235" fmla="*/ 3384663 w 3497885"/>
              <a:gd name="connsiteY235" fmla="*/ 1697892 h 5035914"/>
              <a:gd name="connsiteX236" fmla="*/ 3392828 w 3497885"/>
              <a:gd name="connsiteY236" fmla="*/ 1794628 h 5035914"/>
              <a:gd name="connsiteX237" fmla="*/ 3396597 w 3497885"/>
              <a:gd name="connsiteY237" fmla="*/ 1923400 h 5035914"/>
              <a:gd name="connsiteX238" fmla="*/ 3380266 w 3497885"/>
              <a:gd name="connsiteY238" fmla="*/ 1988100 h 5035914"/>
              <a:gd name="connsiteX239" fmla="*/ 3376497 w 3497885"/>
              <a:gd name="connsiteY239" fmla="*/ 2000035 h 5035914"/>
              <a:gd name="connsiteX240" fmla="*/ 3392828 w 3497885"/>
              <a:gd name="connsiteY240" fmla="*/ 2129435 h 5035914"/>
              <a:gd name="connsiteX241" fmla="*/ 3392828 w 3497885"/>
              <a:gd name="connsiteY241" fmla="*/ 2226172 h 5035914"/>
              <a:gd name="connsiteX242" fmla="*/ 3400365 w 3497885"/>
              <a:gd name="connsiteY242" fmla="*/ 2278308 h 5035914"/>
              <a:gd name="connsiteX243" fmla="*/ 3412927 w 3497885"/>
              <a:gd name="connsiteY243" fmla="*/ 2346777 h 5035914"/>
              <a:gd name="connsiteX244" fmla="*/ 3428630 w 3497885"/>
              <a:gd name="connsiteY244" fmla="*/ 2359341 h 5035914"/>
              <a:gd name="connsiteX245" fmla="*/ 3436796 w 3497885"/>
              <a:gd name="connsiteY245" fmla="*/ 2363110 h 5035914"/>
              <a:gd name="connsiteX246" fmla="*/ 3444961 w 3497885"/>
              <a:gd name="connsiteY246" fmla="*/ 2415246 h 5035914"/>
              <a:gd name="connsiteX247" fmla="*/ 3428630 w 3497885"/>
              <a:gd name="connsiteY247" fmla="*/ 2403312 h 5035914"/>
              <a:gd name="connsiteX248" fmla="*/ 3420464 w 3497885"/>
              <a:gd name="connsiteY248" fmla="*/ 2427810 h 5035914"/>
              <a:gd name="connsiteX249" fmla="*/ 3424862 w 3497885"/>
              <a:gd name="connsiteY249" fmla="*/ 2496279 h 5035914"/>
              <a:gd name="connsiteX250" fmla="*/ 3433027 w 3497885"/>
              <a:gd name="connsiteY250" fmla="*/ 2552813 h 5035914"/>
              <a:gd name="connsiteX251" fmla="*/ 3433027 w 3497885"/>
              <a:gd name="connsiteY251" fmla="*/ 2568517 h 5035914"/>
              <a:gd name="connsiteX252" fmla="*/ 3436796 w 3497885"/>
              <a:gd name="connsiteY252" fmla="*/ 2593015 h 5035914"/>
              <a:gd name="connsiteX253" fmla="*/ 3441192 w 3497885"/>
              <a:gd name="connsiteY253" fmla="*/ 2596784 h 5035914"/>
              <a:gd name="connsiteX254" fmla="*/ 3448730 w 3497885"/>
              <a:gd name="connsiteY254" fmla="*/ 2593015 h 5035914"/>
              <a:gd name="connsiteX255" fmla="*/ 3456895 w 3497885"/>
              <a:gd name="connsiteY255" fmla="*/ 2560979 h 5035914"/>
              <a:gd name="connsiteX256" fmla="*/ 3461292 w 3497885"/>
              <a:gd name="connsiteY256" fmla="*/ 2625051 h 5035914"/>
              <a:gd name="connsiteX257" fmla="*/ 3489556 w 3497885"/>
              <a:gd name="connsiteY257" fmla="*/ 2726184 h 5035914"/>
              <a:gd name="connsiteX258" fmla="*/ 3497094 w 3497885"/>
              <a:gd name="connsiteY258" fmla="*/ 2770155 h 5035914"/>
              <a:gd name="connsiteX259" fmla="*/ 3497094 w 3497885"/>
              <a:gd name="connsiteY259" fmla="*/ 2822920 h 5035914"/>
              <a:gd name="connsiteX260" fmla="*/ 3473226 w 3497885"/>
              <a:gd name="connsiteY260" fmla="*/ 2983728 h 5035914"/>
              <a:gd name="connsiteX261" fmla="*/ 3456895 w 3497885"/>
              <a:gd name="connsiteY261" fmla="*/ 3040262 h 5035914"/>
              <a:gd name="connsiteX262" fmla="*/ 3461292 w 3497885"/>
              <a:gd name="connsiteY262" fmla="*/ 3076695 h 5035914"/>
              <a:gd name="connsiteX263" fmla="*/ 3461292 w 3497885"/>
              <a:gd name="connsiteY263" fmla="*/ 3129460 h 5035914"/>
              <a:gd name="connsiteX264" fmla="*/ 3456895 w 3497885"/>
              <a:gd name="connsiteY264" fmla="*/ 3153330 h 5035914"/>
              <a:gd name="connsiteX265" fmla="*/ 3416696 w 3497885"/>
              <a:gd name="connsiteY265" fmla="*/ 3298434 h 5035914"/>
              <a:gd name="connsiteX266" fmla="*/ 3364563 w 3497885"/>
              <a:gd name="connsiteY266" fmla="*/ 3407105 h 5035914"/>
              <a:gd name="connsiteX267" fmla="*/ 3316199 w 3497885"/>
              <a:gd name="connsiteY267" fmla="*/ 3503841 h 5035914"/>
              <a:gd name="connsiteX268" fmla="*/ 3279769 w 3497885"/>
              <a:gd name="connsiteY268" fmla="*/ 3596808 h 5035914"/>
              <a:gd name="connsiteX269" fmla="*/ 3211305 w 3497885"/>
              <a:gd name="connsiteY269" fmla="*/ 3729977 h 5035914"/>
              <a:gd name="connsiteX270" fmla="*/ 3178643 w 3497885"/>
              <a:gd name="connsiteY270" fmla="*/ 3778345 h 5035914"/>
              <a:gd name="connsiteX271" fmla="*/ 3162940 w 3497885"/>
              <a:gd name="connsiteY271" fmla="*/ 3806612 h 5035914"/>
              <a:gd name="connsiteX272" fmla="*/ 3150378 w 3497885"/>
              <a:gd name="connsiteY272" fmla="*/ 3826713 h 5035914"/>
              <a:gd name="connsiteX273" fmla="*/ 3162940 w 3497885"/>
              <a:gd name="connsiteY273" fmla="*/ 3770179 h 5035914"/>
              <a:gd name="connsiteX274" fmla="*/ 3146610 w 3497885"/>
              <a:gd name="connsiteY274" fmla="*/ 3786511 h 5035914"/>
              <a:gd name="connsiteX275" fmla="*/ 3098246 w 3497885"/>
              <a:gd name="connsiteY275" fmla="*/ 3903349 h 5035914"/>
              <a:gd name="connsiteX276" fmla="*/ 3053650 w 3497885"/>
              <a:gd name="connsiteY276" fmla="*/ 3991919 h 5035914"/>
              <a:gd name="connsiteX277" fmla="*/ 2965087 w 3497885"/>
              <a:gd name="connsiteY277" fmla="*/ 4116922 h 5035914"/>
              <a:gd name="connsiteX278" fmla="*/ 2900392 w 3497885"/>
              <a:gd name="connsiteY278" fmla="*/ 4197326 h 5035914"/>
              <a:gd name="connsiteX279" fmla="*/ 2864590 w 3497885"/>
              <a:gd name="connsiteY279" fmla="*/ 4245694 h 5035914"/>
              <a:gd name="connsiteX280" fmla="*/ 2836324 w 3497885"/>
              <a:gd name="connsiteY280" fmla="*/ 4282127 h 5035914"/>
              <a:gd name="connsiteX281" fmla="*/ 2816225 w 3497885"/>
              <a:gd name="connsiteY281" fmla="*/ 4310394 h 5035914"/>
              <a:gd name="connsiteX282" fmla="*/ 2796126 w 3497885"/>
              <a:gd name="connsiteY282" fmla="*/ 4330495 h 5035914"/>
              <a:gd name="connsiteX283" fmla="*/ 2763464 w 3497885"/>
              <a:gd name="connsiteY283" fmla="*/ 4363159 h 5035914"/>
              <a:gd name="connsiteX284" fmla="*/ 2719496 w 3497885"/>
              <a:gd name="connsiteY284" fmla="*/ 4411527 h 5035914"/>
              <a:gd name="connsiteX285" fmla="*/ 2654802 w 3497885"/>
              <a:gd name="connsiteY285" fmla="*/ 4463664 h 5035914"/>
              <a:gd name="connsiteX286" fmla="*/ 2598272 w 3497885"/>
              <a:gd name="connsiteY286" fmla="*/ 4528364 h 5035914"/>
              <a:gd name="connsiteX287" fmla="*/ 2541742 w 3497885"/>
              <a:gd name="connsiteY287" fmla="*/ 4588667 h 5035914"/>
              <a:gd name="connsiteX288" fmla="*/ 2448782 w 3497885"/>
              <a:gd name="connsiteY288" fmla="*/ 4665302 h 5035914"/>
              <a:gd name="connsiteX289" fmla="*/ 2424914 w 3497885"/>
              <a:gd name="connsiteY289" fmla="*/ 4689800 h 5035914"/>
              <a:gd name="connsiteX290" fmla="*/ 2348285 w 3497885"/>
              <a:gd name="connsiteY290" fmla="*/ 4745706 h 5035914"/>
              <a:gd name="connsiteX291" fmla="*/ 2191258 w 3497885"/>
              <a:gd name="connsiteY291" fmla="*/ 4846839 h 5035914"/>
              <a:gd name="connsiteX292" fmla="*/ 2086364 w 3497885"/>
              <a:gd name="connsiteY292" fmla="*/ 4903373 h 5035914"/>
              <a:gd name="connsiteX293" fmla="*/ 2005966 w 3497885"/>
              <a:gd name="connsiteY293" fmla="*/ 4939178 h 5035914"/>
              <a:gd name="connsiteX294" fmla="*/ 1880344 w 3497885"/>
              <a:gd name="connsiteY294" fmla="*/ 4987546 h 5035914"/>
              <a:gd name="connsiteX295" fmla="*/ 1715152 w 3497885"/>
              <a:gd name="connsiteY295" fmla="*/ 5028376 h 5035914"/>
              <a:gd name="connsiteX296" fmla="*/ 1618423 w 3497885"/>
              <a:gd name="connsiteY296" fmla="*/ 5035914 h 5035914"/>
              <a:gd name="connsiteX297" fmla="*/ 1513530 w 3497885"/>
              <a:gd name="connsiteY297" fmla="*/ 5035914 h 5035914"/>
              <a:gd name="connsiteX298" fmla="*/ 1404867 w 3497885"/>
              <a:gd name="connsiteY298" fmla="*/ 5035914 h 5035914"/>
              <a:gd name="connsiteX299" fmla="*/ 1304370 w 3497885"/>
              <a:gd name="connsiteY299" fmla="*/ 5028376 h 5035914"/>
              <a:gd name="connsiteX300" fmla="*/ 1227740 w 3497885"/>
              <a:gd name="connsiteY300" fmla="*/ 5023979 h 5035914"/>
              <a:gd name="connsiteX301" fmla="*/ 1146714 w 3497885"/>
              <a:gd name="connsiteY301" fmla="*/ 5003878 h 5035914"/>
              <a:gd name="connsiteX302" fmla="*/ 1017952 w 3497885"/>
              <a:gd name="connsiteY302" fmla="*/ 4955510 h 5035914"/>
              <a:gd name="connsiteX303" fmla="*/ 868463 w 3497885"/>
              <a:gd name="connsiteY303" fmla="*/ 4875106 h 5035914"/>
              <a:gd name="connsiteX304" fmla="*/ 739700 w 3497885"/>
              <a:gd name="connsiteY304" fmla="*/ 4786536 h 5035914"/>
              <a:gd name="connsiteX305" fmla="*/ 707667 w 3497885"/>
              <a:gd name="connsiteY305" fmla="*/ 4758269 h 5035914"/>
              <a:gd name="connsiteX306" fmla="*/ 521747 w 3497885"/>
              <a:gd name="connsiteY306" fmla="*/ 4592436 h 5035914"/>
              <a:gd name="connsiteX307" fmla="*/ 409316 w 3497885"/>
              <a:gd name="connsiteY307" fmla="*/ 4451729 h 5035914"/>
              <a:gd name="connsiteX308" fmla="*/ 332687 w 3497885"/>
              <a:gd name="connsiteY308" fmla="*/ 4346827 h 5035914"/>
              <a:gd name="connsiteX309" fmla="*/ 308191 w 3497885"/>
              <a:gd name="connsiteY309" fmla="*/ 4306625 h 5035914"/>
              <a:gd name="connsiteX310" fmla="*/ 279926 w 3497885"/>
              <a:gd name="connsiteY310" fmla="*/ 4262026 h 5035914"/>
              <a:gd name="connsiteX311" fmla="*/ 227793 w 3497885"/>
              <a:gd name="connsiteY311" fmla="*/ 4165290 h 5035914"/>
              <a:gd name="connsiteX312" fmla="*/ 134833 w 3497885"/>
              <a:gd name="connsiteY312" fmla="*/ 3979984 h 5035914"/>
              <a:gd name="connsiteX313" fmla="*/ 134833 w 3497885"/>
              <a:gd name="connsiteY313" fmla="*/ 3968049 h 5035914"/>
              <a:gd name="connsiteX314" fmla="*/ 159329 w 3497885"/>
              <a:gd name="connsiteY314" fmla="*/ 4003854 h 5035914"/>
              <a:gd name="connsiteX315" fmla="*/ 146767 w 3497885"/>
              <a:gd name="connsiteY315" fmla="*/ 3963652 h 5035914"/>
              <a:gd name="connsiteX316" fmla="*/ 102799 w 3497885"/>
              <a:gd name="connsiteY316" fmla="*/ 3878850 h 5035914"/>
              <a:gd name="connsiteX317" fmla="*/ 94634 w 3497885"/>
              <a:gd name="connsiteY317" fmla="*/ 3818547 h 5035914"/>
              <a:gd name="connsiteX318" fmla="*/ 102799 w 3497885"/>
              <a:gd name="connsiteY318" fmla="*/ 3806612 h 5035914"/>
              <a:gd name="connsiteX319" fmla="*/ 119131 w 3497885"/>
              <a:gd name="connsiteY319" fmla="*/ 3814779 h 5035914"/>
              <a:gd name="connsiteX320" fmla="*/ 139230 w 3497885"/>
              <a:gd name="connsiteY320" fmla="*/ 3871313 h 5035914"/>
              <a:gd name="connsiteX321" fmla="*/ 151164 w 3497885"/>
              <a:gd name="connsiteY321" fmla="*/ 3907117 h 5035914"/>
              <a:gd name="connsiteX322" fmla="*/ 171263 w 3497885"/>
              <a:gd name="connsiteY322" fmla="*/ 3947948 h 5035914"/>
              <a:gd name="connsiteX323" fmla="*/ 199528 w 3497885"/>
              <a:gd name="connsiteY323" fmla="*/ 4040287 h 5035914"/>
              <a:gd name="connsiteX324" fmla="*/ 231562 w 3497885"/>
              <a:gd name="connsiteY324" fmla="*/ 4104987 h 5035914"/>
              <a:gd name="connsiteX325" fmla="*/ 247892 w 3497885"/>
              <a:gd name="connsiteY325" fmla="*/ 4133254 h 5035914"/>
              <a:gd name="connsiteX326" fmla="*/ 288091 w 3497885"/>
              <a:gd name="connsiteY326" fmla="*/ 4213658 h 5035914"/>
              <a:gd name="connsiteX327" fmla="*/ 344621 w 3497885"/>
              <a:gd name="connsiteY327" fmla="*/ 4310394 h 5035914"/>
              <a:gd name="connsiteX328" fmla="*/ 356555 w 3497885"/>
              <a:gd name="connsiteY328" fmla="*/ 4318560 h 5035914"/>
              <a:gd name="connsiteX329" fmla="*/ 344621 w 3497885"/>
              <a:gd name="connsiteY329" fmla="*/ 4270192 h 5035914"/>
              <a:gd name="connsiteX330" fmla="*/ 328290 w 3497885"/>
              <a:gd name="connsiteY330" fmla="*/ 4229990 h 5035914"/>
              <a:gd name="connsiteX331" fmla="*/ 324522 w 3497885"/>
              <a:gd name="connsiteY331" fmla="*/ 4221824 h 5035914"/>
              <a:gd name="connsiteX332" fmla="*/ 300025 w 3497885"/>
              <a:gd name="connsiteY332" fmla="*/ 4185391 h 5035914"/>
              <a:gd name="connsiteX333" fmla="*/ 291860 w 3497885"/>
              <a:gd name="connsiteY333" fmla="*/ 4173456 h 5035914"/>
              <a:gd name="connsiteX334" fmla="*/ 264223 w 3497885"/>
              <a:gd name="connsiteY334" fmla="*/ 4125088 h 5035914"/>
              <a:gd name="connsiteX335" fmla="*/ 251661 w 3497885"/>
              <a:gd name="connsiteY335" fmla="*/ 4104987 h 5035914"/>
              <a:gd name="connsiteX336" fmla="*/ 227793 w 3497885"/>
              <a:gd name="connsiteY336" fmla="*/ 4032121 h 5035914"/>
              <a:gd name="connsiteX337" fmla="*/ 211462 w 3497885"/>
              <a:gd name="connsiteY337" fmla="*/ 3976215 h 5035914"/>
              <a:gd name="connsiteX338" fmla="*/ 199528 w 3497885"/>
              <a:gd name="connsiteY338" fmla="*/ 3931616 h 5035914"/>
              <a:gd name="connsiteX339" fmla="*/ 159329 w 3497885"/>
              <a:gd name="connsiteY339" fmla="*/ 3798446 h 5035914"/>
              <a:gd name="connsiteX340" fmla="*/ 159329 w 3497885"/>
              <a:gd name="connsiteY340" fmla="*/ 3782114 h 5035914"/>
              <a:gd name="connsiteX341" fmla="*/ 106568 w 3497885"/>
              <a:gd name="connsiteY341" fmla="*/ 3483740 h 5035914"/>
              <a:gd name="connsiteX342" fmla="*/ 70766 w 3497885"/>
              <a:gd name="connsiteY342" fmla="*/ 3218030 h 5035914"/>
              <a:gd name="connsiteX343" fmla="*/ 78303 w 3497885"/>
              <a:gd name="connsiteY343" fmla="*/ 3165265 h 5035914"/>
              <a:gd name="connsiteX344" fmla="*/ 82700 w 3497885"/>
              <a:gd name="connsiteY344" fmla="*/ 3149561 h 5035914"/>
              <a:gd name="connsiteX345" fmla="*/ 74535 w 3497885"/>
              <a:gd name="connsiteY345" fmla="*/ 3008226 h 5035914"/>
              <a:gd name="connsiteX346" fmla="*/ 78303 w 3497885"/>
              <a:gd name="connsiteY346" fmla="*/ 2798422 h 5035914"/>
              <a:gd name="connsiteX347" fmla="*/ 86469 w 3497885"/>
              <a:gd name="connsiteY347" fmla="*/ 2709852 h 5035914"/>
              <a:gd name="connsiteX348" fmla="*/ 86469 w 3497885"/>
              <a:gd name="connsiteY348" fmla="*/ 2706083 h 5035914"/>
              <a:gd name="connsiteX349" fmla="*/ 102799 w 3497885"/>
              <a:gd name="connsiteY349" fmla="*/ 2528315 h 5035914"/>
              <a:gd name="connsiteX350" fmla="*/ 98403 w 3497885"/>
              <a:gd name="connsiteY350" fmla="*/ 2504445 h 5035914"/>
              <a:gd name="connsiteX351" fmla="*/ 86469 w 3497885"/>
              <a:gd name="connsiteY351" fmla="*/ 2524546 h 5035914"/>
              <a:gd name="connsiteX352" fmla="*/ 70766 w 3497885"/>
              <a:gd name="connsiteY352" fmla="*/ 2621282 h 5035914"/>
              <a:gd name="connsiteX353" fmla="*/ 62601 w 3497885"/>
              <a:gd name="connsiteY353" fmla="*/ 2653318 h 5035914"/>
              <a:gd name="connsiteX354" fmla="*/ 58204 w 3497885"/>
              <a:gd name="connsiteY354" fmla="*/ 2673419 h 5035914"/>
              <a:gd name="connsiteX355" fmla="*/ 54435 w 3497885"/>
              <a:gd name="connsiteY355" fmla="*/ 2794653 h 5035914"/>
              <a:gd name="connsiteX356" fmla="*/ 50039 w 3497885"/>
              <a:gd name="connsiteY356" fmla="*/ 2851187 h 5035914"/>
              <a:gd name="connsiteX357" fmla="*/ 54435 w 3497885"/>
              <a:gd name="connsiteY357" fmla="*/ 2955461 h 5035914"/>
              <a:gd name="connsiteX358" fmla="*/ 54435 w 3497885"/>
              <a:gd name="connsiteY358" fmla="*/ 2963627 h 5035914"/>
              <a:gd name="connsiteX359" fmla="*/ 50039 w 3497885"/>
              <a:gd name="connsiteY359" fmla="*/ 3108731 h 5035914"/>
              <a:gd name="connsiteX360" fmla="*/ 54435 w 3497885"/>
              <a:gd name="connsiteY360" fmla="*/ 3153330 h 5035914"/>
              <a:gd name="connsiteX361" fmla="*/ 46270 w 3497885"/>
              <a:gd name="connsiteY361" fmla="*/ 3161496 h 5035914"/>
              <a:gd name="connsiteX362" fmla="*/ 38104 w 3497885"/>
              <a:gd name="connsiteY362" fmla="*/ 3153330 h 5035914"/>
              <a:gd name="connsiteX363" fmla="*/ 26170 w 3497885"/>
              <a:gd name="connsiteY363" fmla="*/ 3133229 h 5035914"/>
              <a:gd name="connsiteX364" fmla="*/ 1674 w 3497885"/>
              <a:gd name="connsiteY364" fmla="*/ 3084861 h 5035914"/>
              <a:gd name="connsiteX365" fmla="*/ 1674 w 3497885"/>
              <a:gd name="connsiteY365" fmla="*/ 2947923 h 5035914"/>
              <a:gd name="connsiteX366" fmla="*/ 1674 w 3497885"/>
              <a:gd name="connsiteY366" fmla="*/ 2935360 h 5035914"/>
              <a:gd name="connsiteX367" fmla="*/ 14236 w 3497885"/>
              <a:gd name="connsiteY367" fmla="*/ 2802819 h 5035914"/>
              <a:gd name="connsiteX368" fmla="*/ 14236 w 3497885"/>
              <a:gd name="connsiteY368" fmla="*/ 2746285 h 5035914"/>
              <a:gd name="connsiteX369" fmla="*/ 22402 w 3497885"/>
              <a:gd name="connsiteY369" fmla="*/ 2693520 h 5035914"/>
              <a:gd name="connsiteX370" fmla="*/ 29939 w 3497885"/>
              <a:gd name="connsiteY370" fmla="*/ 2649549 h 5035914"/>
              <a:gd name="connsiteX371" fmla="*/ 50039 w 3497885"/>
              <a:gd name="connsiteY371" fmla="*/ 2593015 h 5035914"/>
              <a:gd name="connsiteX372" fmla="*/ 50039 w 3497885"/>
              <a:gd name="connsiteY372" fmla="*/ 2556582 h 5035914"/>
              <a:gd name="connsiteX373" fmla="*/ 54435 w 3497885"/>
              <a:gd name="connsiteY373" fmla="*/ 2532712 h 5035914"/>
              <a:gd name="connsiteX374" fmla="*/ 58204 w 3497885"/>
              <a:gd name="connsiteY374" fmla="*/ 2520149 h 5035914"/>
              <a:gd name="connsiteX375" fmla="*/ 58204 w 3497885"/>
              <a:gd name="connsiteY375" fmla="*/ 2443514 h 5035914"/>
              <a:gd name="connsiteX376" fmla="*/ 82700 w 3497885"/>
              <a:gd name="connsiteY376" fmla="*/ 2322908 h 5035914"/>
              <a:gd name="connsiteX377" fmla="*/ 98403 w 3497885"/>
              <a:gd name="connsiteY377" fmla="*/ 2282706 h 5035914"/>
              <a:gd name="connsiteX378" fmla="*/ 102799 w 3497885"/>
              <a:gd name="connsiteY378" fmla="*/ 2266373 h 5035914"/>
              <a:gd name="connsiteX379" fmla="*/ 106568 w 3497885"/>
              <a:gd name="connsiteY379" fmla="*/ 2213608 h 5035914"/>
              <a:gd name="connsiteX380" fmla="*/ 122899 w 3497885"/>
              <a:gd name="connsiteY380" fmla="*/ 2141370 h 5035914"/>
              <a:gd name="connsiteX381" fmla="*/ 151164 w 3497885"/>
              <a:gd name="connsiteY381" fmla="*/ 2032699 h 5035914"/>
              <a:gd name="connsiteX382" fmla="*/ 179429 w 3497885"/>
              <a:gd name="connsiteY382" fmla="*/ 1923400 h 5035914"/>
              <a:gd name="connsiteX383" fmla="*/ 215859 w 3497885"/>
              <a:gd name="connsiteY383" fmla="*/ 1802794 h 5035914"/>
              <a:gd name="connsiteX384" fmla="*/ 264223 w 3497885"/>
              <a:gd name="connsiteY384" fmla="*/ 1649524 h 5035914"/>
              <a:gd name="connsiteX385" fmla="*/ 308191 w 3497885"/>
              <a:gd name="connsiteY385" fmla="*/ 1552788 h 5035914"/>
              <a:gd name="connsiteX386" fmla="*/ 320125 w 3497885"/>
              <a:gd name="connsiteY386" fmla="*/ 1520124 h 5035914"/>
              <a:gd name="connsiteX387" fmla="*/ 328290 w 3497885"/>
              <a:gd name="connsiteY387" fmla="*/ 1500023 h 5035914"/>
              <a:gd name="connsiteX388" fmla="*/ 384820 w 3497885"/>
              <a:gd name="connsiteY388" fmla="*/ 1371251 h 5035914"/>
              <a:gd name="connsiteX389" fmla="*/ 421250 w 3497885"/>
              <a:gd name="connsiteY389" fmla="*/ 1299013 h 5035914"/>
              <a:gd name="connsiteX390" fmla="*/ 441350 w 3497885"/>
              <a:gd name="connsiteY390" fmla="*/ 1278284 h 5035914"/>
              <a:gd name="connsiteX391" fmla="*/ 481548 w 3497885"/>
              <a:gd name="connsiteY391" fmla="*/ 1234313 h 5035914"/>
              <a:gd name="connsiteX392" fmla="*/ 663072 w 3497885"/>
              <a:gd name="connsiteY392" fmla="*/ 984307 h 5035914"/>
              <a:gd name="connsiteX393" fmla="*/ 791834 w 3497885"/>
              <a:gd name="connsiteY393" fmla="*/ 839203 h 5035914"/>
              <a:gd name="connsiteX394" fmla="*/ 812561 w 3497885"/>
              <a:gd name="connsiteY394" fmla="*/ 814705 h 5035914"/>
              <a:gd name="connsiteX395" fmla="*/ 824495 w 3497885"/>
              <a:gd name="connsiteY395" fmla="*/ 814705 h 5035914"/>
              <a:gd name="connsiteX396" fmla="*/ 844595 w 3497885"/>
              <a:gd name="connsiteY396" fmla="*/ 814705 h 5035914"/>
              <a:gd name="connsiteX397" fmla="*/ 1009787 w 3497885"/>
              <a:gd name="connsiteY397" fmla="*/ 669601 h 5035914"/>
              <a:gd name="connsiteX398" fmla="*/ 1118450 w 3497885"/>
              <a:gd name="connsiteY398" fmla="*/ 577262 h 5035914"/>
              <a:gd name="connsiteX399" fmla="*/ 1146714 w 3497885"/>
              <a:gd name="connsiteY399" fmla="*/ 532663 h 5035914"/>
              <a:gd name="connsiteX400" fmla="*/ 1163045 w 3497885"/>
              <a:gd name="connsiteY400" fmla="*/ 512562 h 5035914"/>
              <a:gd name="connsiteX401" fmla="*/ 1296204 w 3497885"/>
              <a:gd name="connsiteY401" fmla="*/ 415826 h 5035914"/>
              <a:gd name="connsiteX402" fmla="*/ 1320072 w 3497885"/>
              <a:gd name="connsiteY402" fmla="*/ 391327 h 5035914"/>
              <a:gd name="connsiteX403" fmla="*/ 1291807 w 3497885"/>
              <a:gd name="connsiteY403" fmla="*/ 395725 h 5035914"/>
              <a:gd name="connsiteX404" fmla="*/ 1235906 w 3497885"/>
              <a:gd name="connsiteY404" fmla="*/ 419595 h 5035914"/>
              <a:gd name="connsiteX405" fmla="*/ 1186913 w 3497885"/>
              <a:gd name="connsiteY405" fmla="*/ 435927 h 5035914"/>
              <a:gd name="connsiteX406" fmla="*/ 1166814 w 3497885"/>
              <a:gd name="connsiteY406" fmla="*/ 447861 h 5035914"/>
              <a:gd name="connsiteX407" fmla="*/ 1151111 w 3497885"/>
              <a:gd name="connsiteY407" fmla="*/ 447861 h 5035914"/>
              <a:gd name="connsiteX408" fmla="*/ 1158649 w 3497885"/>
              <a:gd name="connsiteY408" fmla="*/ 435927 h 5035914"/>
              <a:gd name="connsiteX409" fmla="*/ 1251608 w 3497885"/>
              <a:gd name="connsiteY409" fmla="*/ 383790 h 5035914"/>
              <a:gd name="connsiteX410" fmla="*/ 1445066 w 3497885"/>
              <a:gd name="connsiteY410" fmla="*/ 270721 h 5035914"/>
              <a:gd name="connsiteX411" fmla="*/ 1594555 w 3497885"/>
              <a:gd name="connsiteY411" fmla="*/ 194087 h 5035914"/>
              <a:gd name="connsiteX412" fmla="*/ 1686888 w 3497885"/>
              <a:gd name="connsiteY412" fmla="*/ 149487 h 5035914"/>
              <a:gd name="connsiteX413" fmla="*/ 1735252 w 3497885"/>
              <a:gd name="connsiteY413" fmla="*/ 133784 h 5035914"/>
              <a:gd name="connsiteX414" fmla="*/ 1759748 w 3497885"/>
              <a:gd name="connsiteY414" fmla="*/ 113054 h 5035914"/>
              <a:gd name="connsiteX415" fmla="*/ 1727086 w 3497885"/>
              <a:gd name="connsiteY415" fmla="*/ 109286 h 5035914"/>
              <a:gd name="connsiteX416" fmla="*/ 1683119 w 3497885"/>
              <a:gd name="connsiteY416" fmla="*/ 121220 h 5035914"/>
              <a:gd name="connsiteX417" fmla="*/ 1663019 w 3497885"/>
              <a:gd name="connsiteY417" fmla="*/ 117451 h 5035914"/>
              <a:gd name="connsiteX418" fmla="*/ 1686888 w 3497885"/>
              <a:gd name="connsiteY418" fmla="*/ 97350 h 5035914"/>
              <a:gd name="connsiteX419" fmla="*/ 1776079 w 3497885"/>
              <a:gd name="connsiteY419" fmla="*/ 72852 h 5035914"/>
              <a:gd name="connsiteX420" fmla="*/ 1820046 w 3497885"/>
              <a:gd name="connsiteY420" fmla="*/ 64686 h 5035914"/>
              <a:gd name="connsiteX421" fmla="*/ 1888510 w 3497885"/>
              <a:gd name="connsiteY421" fmla="*/ 44585 h 5035914"/>
              <a:gd name="connsiteX422" fmla="*/ 1929337 w 3497885"/>
              <a:gd name="connsiteY422" fmla="*/ 28881 h 5035914"/>
              <a:gd name="connsiteX423" fmla="*/ 2005966 w 3497885"/>
              <a:gd name="connsiteY423" fmla="*/ 4383 h 5035914"/>
              <a:gd name="connsiteX424" fmla="*/ 2100261 w 3497885"/>
              <a:gd name="connsiteY424" fmla="*/ 379 h 503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497885" h="5035914">
                <a:moveTo>
                  <a:pt x="429415" y="4435397"/>
                </a:moveTo>
                <a:cubicBezTo>
                  <a:pt x="437581" y="4455498"/>
                  <a:pt x="453283" y="4467433"/>
                  <a:pt x="453283" y="4483765"/>
                </a:cubicBezTo>
                <a:cubicBezTo>
                  <a:pt x="453283" y="4503866"/>
                  <a:pt x="469614" y="4508263"/>
                  <a:pt x="485945" y="4515801"/>
                </a:cubicBezTo>
                <a:cubicBezTo>
                  <a:pt x="477780" y="4500097"/>
                  <a:pt x="465218" y="4488162"/>
                  <a:pt x="461449" y="4471830"/>
                </a:cubicBezTo>
                <a:cubicBezTo>
                  <a:pt x="457680" y="4455498"/>
                  <a:pt x="445118" y="4447332"/>
                  <a:pt x="429415" y="4435397"/>
                </a:cubicBezTo>
                <a:close/>
                <a:moveTo>
                  <a:pt x="159329" y="3116897"/>
                </a:moveTo>
                <a:cubicBezTo>
                  <a:pt x="154932" y="3125063"/>
                  <a:pt x="159329" y="3133229"/>
                  <a:pt x="159329" y="3141395"/>
                </a:cubicBezTo>
                <a:cubicBezTo>
                  <a:pt x="171263" y="3181597"/>
                  <a:pt x="175032" y="3226196"/>
                  <a:pt x="171263" y="3266398"/>
                </a:cubicBezTo>
                <a:cubicBezTo>
                  <a:pt x="167495" y="3294665"/>
                  <a:pt x="167495" y="3318535"/>
                  <a:pt x="175032" y="3346802"/>
                </a:cubicBezTo>
                <a:cubicBezTo>
                  <a:pt x="175032" y="3351199"/>
                  <a:pt x="171263" y="3363134"/>
                  <a:pt x="187594" y="3363134"/>
                </a:cubicBezTo>
                <a:cubicBezTo>
                  <a:pt x="187594" y="3351199"/>
                  <a:pt x="187594" y="3338636"/>
                  <a:pt x="187594" y="3326701"/>
                </a:cubicBezTo>
                <a:cubicBezTo>
                  <a:pt x="183197" y="3270167"/>
                  <a:pt x="183197" y="3213633"/>
                  <a:pt x="179429" y="3161496"/>
                </a:cubicBezTo>
                <a:cubicBezTo>
                  <a:pt x="179429" y="3141395"/>
                  <a:pt x="175032" y="3129460"/>
                  <a:pt x="159329" y="3116897"/>
                </a:cubicBezTo>
                <a:close/>
                <a:moveTo>
                  <a:pt x="131065" y="2318510"/>
                </a:moveTo>
                <a:cubicBezTo>
                  <a:pt x="126667" y="2351175"/>
                  <a:pt x="110965" y="2383211"/>
                  <a:pt x="119131" y="2419644"/>
                </a:cubicBezTo>
                <a:cubicBezTo>
                  <a:pt x="122899" y="2387608"/>
                  <a:pt x="131065" y="2351175"/>
                  <a:pt x="139230" y="2318510"/>
                </a:cubicBezTo>
                <a:cubicBezTo>
                  <a:pt x="134833" y="2318510"/>
                  <a:pt x="131065" y="2318510"/>
                  <a:pt x="131065" y="2318510"/>
                </a:cubicBezTo>
                <a:close/>
                <a:moveTo>
                  <a:pt x="441350" y="1814729"/>
                </a:moveTo>
                <a:cubicBezTo>
                  <a:pt x="425019" y="1842996"/>
                  <a:pt x="416854" y="1879429"/>
                  <a:pt x="413085" y="1915862"/>
                </a:cubicBezTo>
                <a:cubicBezTo>
                  <a:pt x="425019" y="1879429"/>
                  <a:pt x="433184" y="1847393"/>
                  <a:pt x="441350" y="1814729"/>
                </a:cubicBezTo>
                <a:close/>
                <a:moveTo>
                  <a:pt x="485945" y="1609322"/>
                </a:moveTo>
                <a:cubicBezTo>
                  <a:pt x="481548" y="1629423"/>
                  <a:pt x="473383" y="1645755"/>
                  <a:pt x="465218" y="1661459"/>
                </a:cubicBezTo>
                <a:cubicBezTo>
                  <a:pt x="449515" y="1706058"/>
                  <a:pt x="429415" y="1746260"/>
                  <a:pt x="409316" y="1786462"/>
                </a:cubicBezTo>
                <a:cubicBezTo>
                  <a:pt x="404919" y="1790859"/>
                  <a:pt x="401150" y="1794628"/>
                  <a:pt x="396754" y="1799025"/>
                </a:cubicBezTo>
                <a:cubicBezTo>
                  <a:pt x="376655" y="1799025"/>
                  <a:pt x="376655" y="1810960"/>
                  <a:pt x="372886" y="1822895"/>
                </a:cubicBezTo>
                <a:cubicBezTo>
                  <a:pt x="368489" y="1842996"/>
                  <a:pt x="368489" y="1863097"/>
                  <a:pt x="356555" y="1883198"/>
                </a:cubicBezTo>
                <a:cubicBezTo>
                  <a:pt x="348390" y="1899530"/>
                  <a:pt x="340224" y="1919631"/>
                  <a:pt x="332687" y="1939732"/>
                </a:cubicBezTo>
                <a:cubicBezTo>
                  <a:pt x="328290" y="1951667"/>
                  <a:pt x="328290" y="1967999"/>
                  <a:pt x="320125" y="1979934"/>
                </a:cubicBezTo>
                <a:cubicBezTo>
                  <a:pt x="300025" y="2012598"/>
                  <a:pt x="304422" y="2052800"/>
                  <a:pt x="291860" y="2089233"/>
                </a:cubicBezTo>
                <a:cubicBezTo>
                  <a:pt x="304422" y="2084836"/>
                  <a:pt x="324522" y="2084836"/>
                  <a:pt x="312587" y="2060966"/>
                </a:cubicBezTo>
                <a:cubicBezTo>
                  <a:pt x="308191" y="2060966"/>
                  <a:pt x="312587" y="2052800"/>
                  <a:pt x="316356" y="2052800"/>
                </a:cubicBezTo>
                <a:cubicBezTo>
                  <a:pt x="328290" y="2044634"/>
                  <a:pt x="328290" y="2028302"/>
                  <a:pt x="332687" y="2016367"/>
                </a:cubicBezTo>
                <a:cubicBezTo>
                  <a:pt x="340224" y="1984331"/>
                  <a:pt x="348390" y="1951667"/>
                  <a:pt x="356555" y="1919631"/>
                </a:cubicBezTo>
                <a:cubicBezTo>
                  <a:pt x="356555" y="1911465"/>
                  <a:pt x="356555" y="1899530"/>
                  <a:pt x="364720" y="1891364"/>
                </a:cubicBezTo>
                <a:cubicBezTo>
                  <a:pt x="376655" y="1887595"/>
                  <a:pt x="384820" y="1899530"/>
                  <a:pt x="392985" y="1891364"/>
                </a:cubicBezTo>
                <a:cubicBezTo>
                  <a:pt x="396754" y="1867494"/>
                  <a:pt x="409316" y="1842996"/>
                  <a:pt x="421250" y="1819126"/>
                </a:cubicBezTo>
                <a:cubicBezTo>
                  <a:pt x="425019" y="1810960"/>
                  <a:pt x="425019" y="1799025"/>
                  <a:pt x="433184" y="1794628"/>
                </a:cubicBezTo>
                <a:cubicBezTo>
                  <a:pt x="449515" y="1790859"/>
                  <a:pt x="449515" y="1778296"/>
                  <a:pt x="449515" y="1766361"/>
                </a:cubicBezTo>
                <a:cubicBezTo>
                  <a:pt x="449515" y="1754426"/>
                  <a:pt x="457680" y="1742491"/>
                  <a:pt x="461449" y="1729928"/>
                </a:cubicBezTo>
                <a:cubicBezTo>
                  <a:pt x="473383" y="1701661"/>
                  <a:pt x="481548" y="1677791"/>
                  <a:pt x="489714" y="1649524"/>
                </a:cubicBezTo>
                <a:cubicBezTo>
                  <a:pt x="493482" y="1637589"/>
                  <a:pt x="493482" y="1625026"/>
                  <a:pt x="493482" y="1613091"/>
                </a:cubicBezTo>
                <a:cubicBezTo>
                  <a:pt x="489714" y="1613091"/>
                  <a:pt x="489714" y="1613091"/>
                  <a:pt x="485945" y="1609322"/>
                </a:cubicBezTo>
                <a:close/>
                <a:moveTo>
                  <a:pt x="1070086" y="726135"/>
                </a:moveTo>
                <a:cubicBezTo>
                  <a:pt x="1049986" y="729904"/>
                  <a:pt x="1029887" y="738070"/>
                  <a:pt x="1013556" y="750633"/>
                </a:cubicBezTo>
                <a:cubicBezTo>
                  <a:pt x="989688" y="766337"/>
                  <a:pt x="969588" y="790835"/>
                  <a:pt x="945092" y="806539"/>
                </a:cubicBezTo>
                <a:cubicBezTo>
                  <a:pt x="933158" y="814705"/>
                  <a:pt x="921224" y="827268"/>
                  <a:pt x="921224" y="842972"/>
                </a:cubicBezTo>
                <a:cubicBezTo>
                  <a:pt x="921224" y="859304"/>
                  <a:pt x="909290" y="867470"/>
                  <a:pt x="896727" y="875636"/>
                </a:cubicBezTo>
                <a:cubicBezTo>
                  <a:pt x="888562" y="879405"/>
                  <a:pt x="884794" y="883174"/>
                  <a:pt x="876628" y="875636"/>
                </a:cubicBezTo>
                <a:cubicBezTo>
                  <a:pt x="872860" y="871239"/>
                  <a:pt x="881025" y="867470"/>
                  <a:pt x="884794" y="859304"/>
                </a:cubicBezTo>
                <a:cubicBezTo>
                  <a:pt x="896727" y="847369"/>
                  <a:pt x="909290" y="834806"/>
                  <a:pt x="916827" y="819102"/>
                </a:cubicBezTo>
                <a:cubicBezTo>
                  <a:pt x="916827" y="814705"/>
                  <a:pt x="916827" y="814705"/>
                  <a:pt x="913058" y="814705"/>
                </a:cubicBezTo>
                <a:cubicBezTo>
                  <a:pt x="901125" y="827268"/>
                  <a:pt x="888562" y="839203"/>
                  <a:pt x="872860" y="851138"/>
                </a:cubicBezTo>
                <a:cubicBezTo>
                  <a:pt x="852760" y="867470"/>
                  <a:pt x="836429" y="887571"/>
                  <a:pt x="808164" y="891340"/>
                </a:cubicBezTo>
                <a:cubicBezTo>
                  <a:pt x="799999" y="891340"/>
                  <a:pt x="791834" y="899506"/>
                  <a:pt x="791834" y="907672"/>
                </a:cubicBezTo>
                <a:cubicBezTo>
                  <a:pt x="788065" y="915838"/>
                  <a:pt x="779899" y="924004"/>
                  <a:pt x="767965" y="927773"/>
                </a:cubicBezTo>
                <a:cubicBezTo>
                  <a:pt x="759800" y="927773"/>
                  <a:pt x="756031" y="935939"/>
                  <a:pt x="751635" y="944105"/>
                </a:cubicBezTo>
                <a:cubicBezTo>
                  <a:pt x="723370" y="972372"/>
                  <a:pt x="695105" y="1004408"/>
                  <a:pt x="671237" y="1036444"/>
                </a:cubicBezTo>
                <a:cubicBezTo>
                  <a:pt x="654906" y="1060942"/>
                  <a:pt x="634807" y="1081043"/>
                  <a:pt x="619104" y="1105541"/>
                </a:cubicBezTo>
                <a:cubicBezTo>
                  <a:pt x="582674" y="1165844"/>
                  <a:pt x="534310" y="1222378"/>
                  <a:pt x="506045" y="1290847"/>
                </a:cubicBezTo>
                <a:cubicBezTo>
                  <a:pt x="501648" y="1299013"/>
                  <a:pt x="493482" y="1302782"/>
                  <a:pt x="489714" y="1306551"/>
                </a:cubicBezTo>
                <a:cubicBezTo>
                  <a:pt x="477780" y="1319114"/>
                  <a:pt x="473383" y="1331049"/>
                  <a:pt x="465218" y="1342984"/>
                </a:cubicBezTo>
                <a:cubicBezTo>
                  <a:pt x="457680" y="1375020"/>
                  <a:pt x="445118" y="1403287"/>
                  <a:pt x="425019" y="1431554"/>
                </a:cubicBezTo>
                <a:cubicBezTo>
                  <a:pt x="416854" y="1439720"/>
                  <a:pt x="413085" y="1444117"/>
                  <a:pt x="409316" y="1451655"/>
                </a:cubicBezTo>
                <a:cubicBezTo>
                  <a:pt x="404919" y="1479922"/>
                  <a:pt x="388589" y="1500023"/>
                  <a:pt x="381051" y="1524521"/>
                </a:cubicBezTo>
                <a:cubicBezTo>
                  <a:pt x="348390" y="1601156"/>
                  <a:pt x="320125" y="1677791"/>
                  <a:pt x="300025" y="1754426"/>
                </a:cubicBezTo>
                <a:cubicBezTo>
                  <a:pt x="296257" y="1774527"/>
                  <a:pt x="288091" y="1794628"/>
                  <a:pt x="279926" y="1814729"/>
                </a:cubicBezTo>
                <a:cubicBezTo>
                  <a:pt x="291860" y="1814729"/>
                  <a:pt x="291860" y="1810960"/>
                  <a:pt x="291860" y="1806563"/>
                </a:cubicBezTo>
                <a:cubicBezTo>
                  <a:pt x="300025" y="1778296"/>
                  <a:pt x="320125" y="1754426"/>
                  <a:pt x="332687" y="1726159"/>
                </a:cubicBezTo>
                <a:cubicBezTo>
                  <a:pt x="352786" y="1697892"/>
                  <a:pt x="364720" y="1669625"/>
                  <a:pt x="368489" y="1637589"/>
                </a:cubicBezTo>
                <a:cubicBezTo>
                  <a:pt x="368489" y="1633192"/>
                  <a:pt x="368489" y="1633192"/>
                  <a:pt x="372886" y="1633192"/>
                </a:cubicBezTo>
                <a:cubicBezTo>
                  <a:pt x="376655" y="1637589"/>
                  <a:pt x="384820" y="1641358"/>
                  <a:pt x="388589" y="1645755"/>
                </a:cubicBezTo>
                <a:cubicBezTo>
                  <a:pt x="392985" y="1637589"/>
                  <a:pt x="396754" y="1629423"/>
                  <a:pt x="392985" y="1617488"/>
                </a:cubicBezTo>
                <a:cubicBezTo>
                  <a:pt x="392985" y="1613091"/>
                  <a:pt x="392985" y="1604925"/>
                  <a:pt x="392985" y="1596759"/>
                </a:cubicBezTo>
                <a:cubicBezTo>
                  <a:pt x="409316" y="1569120"/>
                  <a:pt x="421250" y="1536456"/>
                  <a:pt x="433184" y="1508189"/>
                </a:cubicBezTo>
                <a:cubicBezTo>
                  <a:pt x="449515" y="1476153"/>
                  <a:pt x="461449" y="1439720"/>
                  <a:pt x="485945" y="1407684"/>
                </a:cubicBezTo>
                <a:cubicBezTo>
                  <a:pt x="509813" y="1379417"/>
                  <a:pt x="526144" y="1342984"/>
                  <a:pt x="546244" y="1306551"/>
                </a:cubicBezTo>
                <a:cubicBezTo>
                  <a:pt x="566343" y="1270746"/>
                  <a:pt x="594608" y="1234313"/>
                  <a:pt x="622873" y="1197880"/>
                </a:cubicBezTo>
                <a:cubicBezTo>
                  <a:pt x="654906" y="1149512"/>
                  <a:pt x="695105" y="1105541"/>
                  <a:pt x="727766" y="1057173"/>
                </a:cubicBezTo>
                <a:cubicBezTo>
                  <a:pt x="739700" y="1040841"/>
                  <a:pt x="756031" y="1028906"/>
                  <a:pt x="764197" y="1012574"/>
                </a:cubicBezTo>
                <a:cubicBezTo>
                  <a:pt x="767965" y="1008177"/>
                  <a:pt x="771734" y="1004408"/>
                  <a:pt x="779899" y="1004408"/>
                </a:cubicBezTo>
                <a:cubicBezTo>
                  <a:pt x="799999" y="996242"/>
                  <a:pt x="816330" y="984307"/>
                  <a:pt x="836429" y="972372"/>
                </a:cubicBezTo>
                <a:cubicBezTo>
                  <a:pt x="856529" y="959809"/>
                  <a:pt x="876628" y="935939"/>
                  <a:pt x="892959" y="919607"/>
                </a:cubicBezTo>
                <a:cubicBezTo>
                  <a:pt x="933158" y="871239"/>
                  <a:pt x="973357" y="831037"/>
                  <a:pt x="1013556" y="786438"/>
                </a:cubicBezTo>
                <a:cubicBezTo>
                  <a:pt x="1029887" y="766337"/>
                  <a:pt x="1049986" y="746236"/>
                  <a:pt x="1070086" y="726135"/>
                </a:cubicBezTo>
                <a:close/>
                <a:moveTo>
                  <a:pt x="2364615" y="714200"/>
                </a:moveTo>
                <a:cubicBezTo>
                  <a:pt x="2348285" y="709803"/>
                  <a:pt x="2331954" y="717969"/>
                  <a:pt x="2316251" y="717969"/>
                </a:cubicBezTo>
                <a:cubicBezTo>
                  <a:pt x="2299921" y="717969"/>
                  <a:pt x="2279821" y="717969"/>
                  <a:pt x="2259722" y="717969"/>
                </a:cubicBezTo>
                <a:cubicBezTo>
                  <a:pt x="2239622" y="717969"/>
                  <a:pt x="2219523" y="722366"/>
                  <a:pt x="2199423" y="734301"/>
                </a:cubicBezTo>
                <a:cubicBezTo>
                  <a:pt x="2154828" y="754402"/>
                  <a:pt x="2118397" y="782669"/>
                  <a:pt x="2074430" y="806539"/>
                </a:cubicBezTo>
                <a:cubicBezTo>
                  <a:pt x="2049934" y="822871"/>
                  <a:pt x="2026066" y="847369"/>
                  <a:pt x="1997801" y="863073"/>
                </a:cubicBezTo>
                <a:cubicBezTo>
                  <a:pt x="1965139" y="883174"/>
                  <a:pt x="1941271" y="911441"/>
                  <a:pt x="1916775" y="944105"/>
                </a:cubicBezTo>
                <a:cubicBezTo>
                  <a:pt x="1884742" y="988076"/>
                  <a:pt x="1848311" y="1028906"/>
                  <a:pt x="1803715" y="1060942"/>
                </a:cubicBezTo>
                <a:cubicBezTo>
                  <a:pt x="1791781" y="1069108"/>
                  <a:pt x="1783616" y="1077274"/>
                  <a:pt x="1776079" y="1084812"/>
                </a:cubicBezTo>
                <a:cubicBezTo>
                  <a:pt x="1743417" y="1117476"/>
                  <a:pt x="1715152" y="1149512"/>
                  <a:pt x="1683119" y="1177779"/>
                </a:cubicBezTo>
                <a:cubicBezTo>
                  <a:pt x="1642920" y="1209815"/>
                  <a:pt x="1606489" y="1250645"/>
                  <a:pt x="1574456" y="1290847"/>
                </a:cubicBezTo>
                <a:cubicBezTo>
                  <a:pt x="1541794" y="1322883"/>
                  <a:pt x="1513530" y="1363085"/>
                  <a:pt x="1481496" y="1391352"/>
                </a:cubicBezTo>
                <a:cubicBezTo>
                  <a:pt x="1453231" y="1419619"/>
                  <a:pt x="1424966" y="1447886"/>
                  <a:pt x="1409263" y="1479922"/>
                </a:cubicBezTo>
                <a:cubicBezTo>
                  <a:pt x="1396701" y="1504420"/>
                  <a:pt x="1380998" y="1520124"/>
                  <a:pt x="1364668" y="1540853"/>
                </a:cubicBezTo>
                <a:cubicBezTo>
                  <a:pt x="1340171" y="1576658"/>
                  <a:pt x="1308138" y="1613091"/>
                  <a:pt x="1288039" y="1653293"/>
                </a:cubicBezTo>
                <a:cubicBezTo>
                  <a:pt x="1263542" y="1697892"/>
                  <a:pt x="1251608" y="1746260"/>
                  <a:pt x="1223343" y="1790859"/>
                </a:cubicBezTo>
                <a:cubicBezTo>
                  <a:pt x="1215178" y="1799025"/>
                  <a:pt x="1207641" y="1810960"/>
                  <a:pt x="1203244" y="1822895"/>
                </a:cubicBezTo>
                <a:cubicBezTo>
                  <a:pt x="1183144" y="1871263"/>
                  <a:pt x="1154880" y="1915862"/>
                  <a:pt x="1131012" y="1964230"/>
                </a:cubicBezTo>
                <a:cubicBezTo>
                  <a:pt x="1122846" y="1976165"/>
                  <a:pt x="1114681" y="1979934"/>
                  <a:pt x="1106515" y="1992497"/>
                </a:cubicBezTo>
                <a:cubicBezTo>
                  <a:pt x="1090185" y="2028302"/>
                  <a:pt x="1066317" y="2060966"/>
                  <a:pt x="1054382" y="2096771"/>
                </a:cubicBezTo>
                <a:cubicBezTo>
                  <a:pt x="1046217" y="2125038"/>
                  <a:pt x="1029887" y="2149536"/>
                  <a:pt x="1026118" y="2177803"/>
                </a:cubicBezTo>
                <a:cubicBezTo>
                  <a:pt x="1017952" y="2197904"/>
                  <a:pt x="1009787" y="2221774"/>
                  <a:pt x="989688" y="2238106"/>
                </a:cubicBezTo>
                <a:cubicBezTo>
                  <a:pt x="981522" y="2246273"/>
                  <a:pt x="969588" y="2258207"/>
                  <a:pt x="977753" y="2274540"/>
                </a:cubicBezTo>
                <a:cubicBezTo>
                  <a:pt x="981522" y="2278308"/>
                  <a:pt x="977753" y="2286474"/>
                  <a:pt x="973357" y="2290243"/>
                </a:cubicBezTo>
                <a:cubicBezTo>
                  <a:pt x="961423" y="2314742"/>
                  <a:pt x="949489" y="2338611"/>
                  <a:pt x="945092" y="2366878"/>
                </a:cubicBezTo>
                <a:cubicBezTo>
                  <a:pt x="945092" y="2375045"/>
                  <a:pt x="949489" y="2383211"/>
                  <a:pt x="945092" y="2395145"/>
                </a:cubicBezTo>
                <a:cubicBezTo>
                  <a:pt x="933158" y="2411478"/>
                  <a:pt x="929389" y="2431579"/>
                  <a:pt x="924992" y="2451680"/>
                </a:cubicBezTo>
                <a:cubicBezTo>
                  <a:pt x="909290" y="2504445"/>
                  <a:pt x="896727" y="2556582"/>
                  <a:pt x="872860" y="2601181"/>
                </a:cubicBezTo>
                <a:cubicBezTo>
                  <a:pt x="872860" y="2604950"/>
                  <a:pt x="872860" y="2609347"/>
                  <a:pt x="872860" y="2613116"/>
                </a:cubicBezTo>
                <a:cubicBezTo>
                  <a:pt x="868463" y="2637614"/>
                  <a:pt x="864694" y="2661484"/>
                  <a:pt x="860926" y="2685982"/>
                </a:cubicBezTo>
                <a:cubicBezTo>
                  <a:pt x="860926" y="2718018"/>
                  <a:pt x="848363" y="2746285"/>
                  <a:pt x="856529" y="2778321"/>
                </a:cubicBezTo>
                <a:cubicBezTo>
                  <a:pt x="860926" y="2782718"/>
                  <a:pt x="856529" y="2790256"/>
                  <a:pt x="852760" y="2794653"/>
                </a:cubicBezTo>
                <a:cubicBezTo>
                  <a:pt x="836429" y="2831086"/>
                  <a:pt x="832661" y="2871288"/>
                  <a:pt x="828264" y="2907093"/>
                </a:cubicBezTo>
                <a:cubicBezTo>
                  <a:pt x="824495" y="2915259"/>
                  <a:pt x="828264" y="2923425"/>
                  <a:pt x="824495" y="2927822"/>
                </a:cubicBezTo>
                <a:cubicBezTo>
                  <a:pt x="808164" y="2947923"/>
                  <a:pt x="820098" y="2971793"/>
                  <a:pt x="812561" y="2991894"/>
                </a:cubicBezTo>
                <a:cubicBezTo>
                  <a:pt x="808164" y="2996291"/>
                  <a:pt x="816330" y="3000060"/>
                  <a:pt x="820098" y="2991894"/>
                </a:cubicBezTo>
                <a:cubicBezTo>
                  <a:pt x="824495" y="2988125"/>
                  <a:pt x="824495" y="2988125"/>
                  <a:pt x="828264" y="2991894"/>
                </a:cubicBezTo>
                <a:cubicBezTo>
                  <a:pt x="832661" y="3020161"/>
                  <a:pt x="832661" y="3020161"/>
                  <a:pt x="820098" y="3024558"/>
                </a:cubicBezTo>
                <a:cubicBezTo>
                  <a:pt x="804396" y="3028327"/>
                  <a:pt x="804396" y="3032096"/>
                  <a:pt x="804396" y="3044659"/>
                </a:cubicBezTo>
                <a:cubicBezTo>
                  <a:pt x="804396" y="3060363"/>
                  <a:pt x="804396" y="3076695"/>
                  <a:pt x="804396" y="3093027"/>
                </a:cubicBezTo>
                <a:cubicBezTo>
                  <a:pt x="808164" y="3072926"/>
                  <a:pt x="816330" y="3060363"/>
                  <a:pt x="824495" y="3040262"/>
                </a:cubicBezTo>
                <a:cubicBezTo>
                  <a:pt x="836429" y="3068529"/>
                  <a:pt x="824495" y="3093027"/>
                  <a:pt x="824495" y="3121294"/>
                </a:cubicBezTo>
                <a:cubicBezTo>
                  <a:pt x="824495" y="3136998"/>
                  <a:pt x="820098" y="3157099"/>
                  <a:pt x="820098" y="3177828"/>
                </a:cubicBezTo>
                <a:cubicBezTo>
                  <a:pt x="824495" y="3197929"/>
                  <a:pt x="812561" y="3213633"/>
                  <a:pt x="820098" y="3234362"/>
                </a:cubicBezTo>
                <a:cubicBezTo>
                  <a:pt x="824495" y="3238131"/>
                  <a:pt x="820098" y="3246297"/>
                  <a:pt x="816330" y="3246297"/>
                </a:cubicBezTo>
                <a:cubicBezTo>
                  <a:pt x="799999" y="3250066"/>
                  <a:pt x="799999" y="3266398"/>
                  <a:pt x="799999" y="3278333"/>
                </a:cubicBezTo>
                <a:cubicBezTo>
                  <a:pt x="796230" y="3322932"/>
                  <a:pt x="791834" y="3366903"/>
                  <a:pt x="799999" y="3411502"/>
                </a:cubicBezTo>
                <a:cubicBezTo>
                  <a:pt x="808164" y="3468036"/>
                  <a:pt x="812561" y="3524570"/>
                  <a:pt x="820098" y="3580476"/>
                </a:cubicBezTo>
                <a:cubicBezTo>
                  <a:pt x="820098" y="3593039"/>
                  <a:pt x="824495" y="3600577"/>
                  <a:pt x="816330" y="3613140"/>
                </a:cubicBezTo>
                <a:cubicBezTo>
                  <a:pt x="808164" y="3588642"/>
                  <a:pt x="808164" y="3560375"/>
                  <a:pt x="804396" y="3536505"/>
                </a:cubicBezTo>
                <a:cubicBezTo>
                  <a:pt x="799999" y="3508238"/>
                  <a:pt x="804396" y="3483740"/>
                  <a:pt x="784296" y="3459870"/>
                </a:cubicBezTo>
                <a:cubicBezTo>
                  <a:pt x="788065" y="3532108"/>
                  <a:pt x="796230" y="3604974"/>
                  <a:pt x="791834" y="3677212"/>
                </a:cubicBezTo>
                <a:cubicBezTo>
                  <a:pt x="804396" y="3677212"/>
                  <a:pt x="791834" y="3665277"/>
                  <a:pt x="804396" y="3661508"/>
                </a:cubicBezTo>
                <a:cubicBezTo>
                  <a:pt x="812561" y="3685378"/>
                  <a:pt x="804396" y="3709876"/>
                  <a:pt x="812561" y="3729977"/>
                </a:cubicBezTo>
                <a:cubicBezTo>
                  <a:pt x="812561" y="3745681"/>
                  <a:pt x="804396" y="3766410"/>
                  <a:pt x="820098" y="3782114"/>
                </a:cubicBezTo>
                <a:cubicBezTo>
                  <a:pt x="840198" y="3802215"/>
                  <a:pt x="804396" y="3814779"/>
                  <a:pt x="816330" y="3830482"/>
                </a:cubicBezTo>
                <a:cubicBezTo>
                  <a:pt x="816330" y="3830482"/>
                  <a:pt x="816330" y="3830482"/>
                  <a:pt x="816330" y="3834880"/>
                </a:cubicBezTo>
                <a:cubicBezTo>
                  <a:pt x="824495" y="3858749"/>
                  <a:pt x="828264" y="3887016"/>
                  <a:pt x="836429" y="3911515"/>
                </a:cubicBezTo>
                <a:cubicBezTo>
                  <a:pt x="836429" y="3919681"/>
                  <a:pt x="840198" y="3923450"/>
                  <a:pt x="844595" y="3927218"/>
                </a:cubicBezTo>
                <a:cubicBezTo>
                  <a:pt x="872860" y="3955485"/>
                  <a:pt x="876628" y="3991919"/>
                  <a:pt x="884794" y="4024583"/>
                </a:cubicBezTo>
                <a:cubicBezTo>
                  <a:pt x="888562" y="4048453"/>
                  <a:pt x="892959" y="4068554"/>
                  <a:pt x="904893" y="4084886"/>
                </a:cubicBezTo>
                <a:cubicBezTo>
                  <a:pt x="921224" y="4104987"/>
                  <a:pt x="936926" y="4125088"/>
                  <a:pt x="945092" y="4148958"/>
                </a:cubicBezTo>
                <a:cubicBezTo>
                  <a:pt x="957654" y="4189788"/>
                  <a:pt x="981522" y="4225593"/>
                  <a:pt x="1001622" y="4262026"/>
                </a:cubicBezTo>
                <a:cubicBezTo>
                  <a:pt x="997853" y="4258257"/>
                  <a:pt x="993456" y="4253860"/>
                  <a:pt x="985291" y="4258257"/>
                </a:cubicBezTo>
                <a:cubicBezTo>
                  <a:pt x="997853" y="4294062"/>
                  <a:pt x="1021721" y="4322329"/>
                  <a:pt x="1046217" y="4350596"/>
                </a:cubicBezTo>
                <a:cubicBezTo>
                  <a:pt x="1046217" y="4334892"/>
                  <a:pt x="1038052" y="4326726"/>
                  <a:pt x="1029887" y="4318560"/>
                </a:cubicBezTo>
                <a:cubicBezTo>
                  <a:pt x="1013556" y="4302228"/>
                  <a:pt x="1006018" y="4282127"/>
                  <a:pt x="1001622" y="4262026"/>
                </a:cubicBezTo>
                <a:cubicBezTo>
                  <a:pt x="1026118" y="4298459"/>
                  <a:pt x="1054382" y="4334892"/>
                  <a:pt x="1078251" y="4375094"/>
                </a:cubicBezTo>
                <a:cubicBezTo>
                  <a:pt x="1146714" y="4467433"/>
                  <a:pt x="1227740" y="4548465"/>
                  <a:pt x="1332634" y="4600602"/>
                </a:cubicBezTo>
                <a:cubicBezTo>
                  <a:pt x="1356503" y="4616934"/>
                  <a:pt x="1384767" y="4628869"/>
                  <a:pt x="1413032" y="4637035"/>
                </a:cubicBezTo>
                <a:cubicBezTo>
                  <a:pt x="1457628" y="4648970"/>
                  <a:pt x="1505992" y="4648970"/>
                  <a:pt x="1549959" y="4661533"/>
                </a:cubicBezTo>
                <a:cubicBezTo>
                  <a:pt x="1574456" y="4665302"/>
                  <a:pt x="1602721" y="4665302"/>
                  <a:pt x="1626589" y="4669071"/>
                </a:cubicBezTo>
                <a:cubicBezTo>
                  <a:pt x="1671185" y="4673468"/>
                  <a:pt x="1715152" y="4669071"/>
                  <a:pt x="1759748" y="4665302"/>
                </a:cubicBezTo>
                <a:cubicBezTo>
                  <a:pt x="1799947" y="4661533"/>
                  <a:pt x="1844543" y="4653367"/>
                  <a:pt x="1884742" y="4641432"/>
                </a:cubicBezTo>
                <a:cubicBezTo>
                  <a:pt x="1924941" y="4633266"/>
                  <a:pt x="1965139" y="4613165"/>
                  <a:pt x="2001569" y="4592436"/>
                </a:cubicBezTo>
                <a:cubicBezTo>
                  <a:pt x="2061868" y="4560400"/>
                  <a:pt x="2122794" y="4523967"/>
                  <a:pt x="2174927" y="4479996"/>
                </a:cubicBezTo>
                <a:cubicBezTo>
                  <a:pt x="2231457" y="4435397"/>
                  <a:pt x="2283590" y="4390798"/>
                  <a:pt x="2331954" y="4342430"/>
                </a:cubicBezTo>
                <a:cubicBezTo>
                  <a:pt x="2352054" y="4318560"/>
                  <a:pt x="2368384" y="4286524"/>
                  <a:pt x="2408583" y="4290293"/>
                </a:cubicBezTo>
                <a:cubicBezTo>
                  <a:pt x="2408583" y="4290293"/>
                  <a:pt x="2412980" y="4286524"/>
                  <a:pt x="2416749" y="4286524"/>
                </a:cubicBezTo>
                <a:cubicBezTo>
                  <a:pt x="2445013" y="4266423"/>
                  <a:pt x="2469510" y="4238156"/>
                  <a:pt x="2489609" y="4205492"/>
                </a:cubicBezTo>
                <a:cubicBezTo>
                  <a:pt x="2505312" y="4177225"/>
                  <a:pt x="2525411" y="4153355"/>
                  <a:pt x="2549908" y="4125088"/>
                </a:cubicBezTo>
                <a:cubicBezTo>
                  <a:pt x="2586338" y="4076720"/>
                  <a:pt x="2622768" y="4028352"/>
                  <a:pt x="2654802" y="3976215"/>
                </a:cubicBezTo>
                <a:cubicBezTo>
                  <a:pt x="2715100" y="3883248"/>
                  <a:pt x="2775398" y="3786511"/>
                  <a:pt x="2819994" y="3681609"/>
                </a:cubicBezTo>
                <a:cubicBezTo>
                  <a:pt x="2844490" y="3625075"/>
                  <a:pt x="2872127" y="3572938"/>
                  <a:pt x="2896623" y="3520173"/>
                </a:cubicBezTo>
                <a:cubicBezTo>
                  <a:pt x="2933053" y="3443538"/>
                  <a:pt x="2948756" y="3358737"/>
                  <a:pt x="2977021" y="3278333"/>
                </a:cubicBezTo>
                <a:cubicBezTo>
                  <a:pt x="2993351" y="3226196"/>
                  <a:pt x="3009682" y="3173431"/>
                  <a:pt x="3021617" y="3116897"/>
                </a:cubicBezTo>
                <a:cubicBezTo>
                  <a:pt x="3037947" y="3068529"/>
                  <a:pt x="3045484" y="3020161"/>
                  <a:pt x="3053650" y="2971793"/>
                </a:cubicBezTo>
                <a:cubicBezTo>
                  <a:pt x="3065584" y="2883223"/>
                  <a:pt x="3078146" y="2798422"/>
                  <a:pt x="3090080" y="2709852"/>
                </a:cubicBezTo>
                <a:cubicBezTo>
                  <a:pt x="3093848" y="2653318"/>
                  <a:pt x="3102014" y="2601181"/>
                  <a:pt x="3110180" y="2544647"/>
                </a:cubicBezTo>
                <a:cubicBezTo>
                  <a:pt x="3114576" y="2496279"/>
                  <a:pt x="3114576" y="2443514"/>
                  <a:pt x="3118345" y="2395145"/>
                </a:cubicBezTo>
                <a:cubicBezTo>
                  <a:pt x="3118345" y="2383211"/>
                  <a:pt x="3118345" y="2371276"/>
                  <a:pt x="3122114" y="2359341"/>
                </a:cubicBezTo>
                <a:cubicBezTo>
                  <a:pt x="3130279" y="2322908"/>
                  <a:pt x="3138444" y="2282706"/>
                  <a:pt x="3122114" y="2241875"/>
                </a:cubicBezTo>
                <a:cubicBezTo>
                  <a:pt x="3118345" y="2238106"/>
                  <a:pt x="3122114" y="2234338"/>
                  <a:pt x="3122114" y="2226172"/>
                </a:cubicBezTo>
                <a:cubicBezTo>
                  <a:pt x="3122114" y="2145139"/>
                  <a:pt x="3114576" y="2064735"/>
                  <a:pt x="3106411" y="1984331"/>
                </a:cubicBezTo>
                <a:cubicBezTo>
                  <a:pt x="3102014" y="1935963"/>
                  <a:pt x="3093848" y="1887595"/>
                  <a:pt x="3090080" y="1842996"/>
                </a:cubicBezTo>
                <a:cubicBezTo>
                  <a:pt x="3081914" y="1762592"/>
                  <a:pt x="3065584" y="1685957"/>
                  <a:pt x="3045484" y="1613091"/>
                </a:cubicBezTo>
                <a:cubicBezTo>
                  <a:pt x="3041716" y="1584824"/>
                  <a:pt x="3033551" y="1560954"/>
                  <a:pt x="3041716" y="1532687"/>
                </a:cubicBezTo>
                <a:cubicBezTo>
                  <a:pt x="3041716" y="1524521"/>
                  <a:pt x="3037947" y="1512586"/>
                  <a:pt x="3029782" y="1504420"/>
                </a:cubicBezTo>
                <a:cubicBezTo>
                  <a:pt x="3021617" y="1496254"/>
                  <a:pt x="3017219" y="1479922"/>
                  <a:pt x="3017219" y="1467987"/>
                </a:cubicBezTo>
                <a:cubicBezTo>
                  <a:pt x="3009682" y="1419619"/>
                  <a:pt x="2997120" y="1371251"/>
                  <a:pt x="2968855" y="1331049"/>
                </a:cubicBezTo>
                <a:cubicBezTo>
                  <a:pt x="3001517" y="1334818"/>
                  <a:pt x="3009682" y="1326652"/>
                  <a:pt x="2997120" y="1294616"/>
                </a:cubicBezTo>
                <a:cubicBezTo>
                  <a:pt x="2985186" y="1270746"/>
                  <a:pt x="2977021" y="1246248"/>
                  <a:pt x="2961318" y="1226147"/>
                </a:cubicBezTo>
                <a:cubicBezTo>
                  <a:pt x="2928656" y="1177779"/>
                  <a:pt x="2900392" y="1125642"/>
                  <a:pt x="2864590" y="1081043"/>
                </a:cubicBezTo>
                <a:cubicBezTo>
                  <a:pt x="2823762" y="1028906"/>
                  <a:pt x="2787960" y="980538"/>
                  <a:pt x="2743365" y="931542"/>
                </a:cubicBezTo>
                <a:cubicBezTo>
                  <a:pt x="2666736" y="859304"/>
                  <a:pt x="2581941" y="799001"/>
                  <a:pt x="2481444" y="766337"/>
                </a:cubicBezTo>
                <a:cubicBezTo>
                  <a:pt x="2456948" y="758171"/>
                  <a:pt x="2433079" y="758171"/>
                  <a:pt x="2420518" y="729904"/>
                </a:cubicBezTo>
                <a:cubicBezTo>
                  <a:pt x="2420518" y="729904"/>
                  <a:pt x="2412980" y="729904"/>
                  <a:pt x="2412980" y="726135"/>
                </a:cubicBezTo>
                <a:cubicBezTo>
                  <a:pt x="2396649" y="717969"/>
                  <a:pt x="2380319" y="717969"/>
                  <a:pt x="2364615" y="714200"/>
                </a:cubicBezTo>
                <a:close/>
                <a:moveTo>
                  <a:pt x="2618371" y="403890"/>
                </a:moveTo>
                <a:cubicBezTo>
                  <a:pt x="2630305" y="419595"/>
                  <a:pt x="2642867" y="419595"/>
                  <a:pt x="2654802" y="427760"/>
                </a:cubicBezTo>
                <a:cubicBezTo>
                  <a:pt x="2671132" y="439696"/>
                  <a:pt x="2671132" y="444092"/>
                  <a:pt x="2662967" y="464193"/>
                </a:cubicBezTo>
                <a:cubicBezTo>
                  <a:pt x="2674901" y="472360"/>
                  <a:pt x="2686835" y="472360"/>
                  <a:pt x="2695001" y="480526"/>
                </a:cubicBezTo>
                <a:cubicBezTo>
                  <a:pt x="2703166" y="484295"/>
                  <a:pt x="2711331" y="484295"/>
                  <a:pt x="2719496" y="480526"/>
                </a:cubicBezTo>
                <a:cubicBezTo>
                  <a:pt x="2727034" y="476129"/>
                  <a:pt x="2723265" y="467962"/>
                  <a:pt x="2723265" y="460425"/>
                </a:cubicBezTo>
                <a:cubicBezTo>
                  <a:pt x="2723265" y="452259"/>
                  <a:pt x="2719496" y="444092"/>
                  <a:pt x="2711331" y="439696"/>
                </a:cubicBezTo>
                <a:cubicBezTo>
                  <a:pt x="2686835" y="419595"/>
                  <a:pt x="2654802" y="412057"/>
                  <a:pt x="2618371" y="403890"/>
                </a:cubicBezTo>
                <a:close/>
                <a:moveTo>
                  <a:pt x="2100261" y="379"/>
                </a:moveTo>
                <a:cubicBezTo>
                  <a:pt x="2131431" y="1400"/>
                  <a:pt x="2162679" y="4383"/>
                  <a:pt x="2195027" y="8152"/>
                </a:cubicBezTo>
                <a:cubicBezTo>
                  <a:pt x="2215126" y="8152"/>
                  <a:pt x="2235225" y="16318"/>
                  <a:pt x="2255325" y="12549"/>
                </a:cubicBezTo>
                <a:cubicBezTo>
                  <a:pt x="2263490" y="12549"/>
                  <a:pt x="2271656" y="12549"/>
                  <a:pt x="2275424" y="20715"/>
                </a:cubicBezTo>
                <a:cubicBezTo>
                  <a:pt x="2279821" y="32650"/>
                  <a:pt x="2287987" y="32650"/>
                  <a:pt x="2296152" y="36419"/>
                </a:cubicBezTo>
                <a:cubicBezTo>
                  <a:pt x="2323789" y="36419"/>
                  <a:pt x="2348285" y="44585"/>
                  <a:pt x="2372153" y="57148"/>
                </a:cubicBezTo>
                <a:cubicBezTo>
                  <a:pt x="2388484" y="64686"/>
                  <a:pt x="2404814" y="64686"/>
                  <a:pt x="2420518" y="72852"/>
                </a:cubicBezTo>
                <a:cubicBezTo>
                  <a:pt x="2448782" y="81018"/>
                  <a:pt x="2473278" y="92953"/>
                  <a:pt x="2501543" y="105517"/>
                </a:cubicBezTo>
                <a:cubicBezTo>
                  <a:pt x="2505312" y="109286"/>
                  <a:pt x="2509709" y="113054"/>
                  <a:pt x="2513477" y="113054"/>
                </a:cubicBezTo>
                <a:cubicBezTo>
                  <a:pt x="2537974" y="117451"/>
                  <a:pt x="2553676" y="133784"/>
                  <a:pt x="2566238" y="157653"/>
                </a:cubicBezTo>
                <a:cubicBezTo>
                  <a:pt x="2578173" y="177755"/>
                  <a:pt x="2594503" y="194087"/>
                  <a:pt x="2610206" y="210419"/>
                </a:cubicBezTo>
                <a:cubicBezTo>
                  <a:pt x="2626537" y="226123"/>
                  <a:pt x="2638471" y="242455"/>
                  <a:pt x="2651033" y="262556"/>
                </a:cubicBezTo>
                <a:cubicBezTo>
                  <a:pt x="2662967" y="282657"/>
                  <a:pt x="2666736" y="307155"/>
                  <a:pt x="2646636" y="331024"/>
                </a:cubicBezTo>
                <a:cubicBezTo>
                  <a:pt x="2638471" y="339191"/>
                  <a:pt x="2634702" y="351125"/>
                  <a:pt x="2626537" y="359292"/>
                </a:cubicBezTo>
                <a:cubicBezTo>
                  <a:pt x="2626537" y="367457"/>
                  <a:pt x="2626537" y="367457"/>
                  <a:pt x="2630305" y="367457"/>
                </a:cubicBezTo>
                <a:cubicBezTo>
                  <a:pt x="2666736" y="371226"/>
                  <a:pt x="2695001" y="395725"/>
                  <a:pt x="2727034" y="407659"/>
                </a:cubicBezTo>
                <a:cubicBezTo>
                  <a:pt x="2759695" y="419595"/>
                  <a:pt x="2787960" y="435927"/>
                  <a:pt x="2811828" y="456028"/>
                </a:cubicBezTo>
                <a:cubicBezTo>
                  <a:pt x="2836324" y="472360"/>
                  <a:pt x="2860193" y="492461"/>
                  <a:pt x="2884689" y="508793"/>
                </a:cubicBezTo>
                <a:cubicBezTo>
                  <a:pt x="2892854" y="516331"/>
                  <a:pt x="2900392" y="524497"/>
                  <a:pt x="2904788" y="536432"/>
                </a:cubicBezTo>
                <a:cubicBezTo>
                  <a:pt x="2908557" y="540829"/>
                  <a:pt x="2908557" y="544598"/>
                  <a:pt x="2916722" y="544598"/>
                </a:cubicBezTo>
                <a:cubicBezTo>
                  <a:pt x="2944987" y="548995"/>
                  <a:pt x="2944987" y="577262"/>
                  <a:pt x="2956921" y="597363"/>
                </a:cubicBezTo>
                <a:cubicBezTo>
                  <a:pt x="2961318" y="601132"/>
                  <a:pt x="2961318" y="605529"/>
                  <a:pt x="2956921" y="605529"/>
                </a:cubicBezTo>
                <a:cubicBezTo>
                  <a:pt x="2928656" y="601132"/>
                  <a:pt x="2948756" y="617464"/>
                  <a:pt x="2948756" y="617464"/>
                </a:cubicBezTo>
                <a:cubicBezTo>
                  <a:pt x="2973252" y="637565"/>
                  <a:pt x="2985186" y="669601"/>
                  <a:pt x="3009682" y="689702"/>
                </a:cubicBezTo>
                <a:cubicBezTo>
                  <a:pt x="3021617" y="694099"/>
                  <a:pt x="3021617" y="706034"/>
                  <a:pt x="3029782" y="714200"/>
                </a:cubicBezTo>
                <a:cubicBezTo>
                  <a:pt x="3053650" y="742467"/>
                  <a:pt x="3078146" y="774503"/>
                  <a:pt x="3098246" y="806539"/>
                </a:cubicBezTo>
                <a:cubicBezTo>
                  <a:pt x="3114576" y="834806"/>
                  <a:pt x="3130279" y="863073"/>
                  <a:pt x="3142213" y="895737"/>
                </a:cubicBezTo>
                <a:cubicBezTo>
                  <a:pt x="3150378" y="919607"/>
                  <a:pt x="3162940" y="944105"/>
                  <a:pt x="3178643" y="964206"/>
                </a:cubicBezTo>
                <a:cubicBezTo>
                  <a:pt x="3203139" y="996242"/>
                  <a:pt x="3211305" y="1036444"/>
                  <a:pt x="3218842" y="1077274"/>
                </a:cubicBezTo>
                <a:cubicBezTo>
                  <a:pt x="3215073" y="1081043"/>
                  <a:pt x="3211305" y="1069108"/>
                  <a:pt x="3203139" y="1072877"/>
                </a:cubicBezTo>
                <a:cubicBezTo>
                  <a:pt x="3215073" y="1113079"/>
                  <a:pt x="3243338" y="1145743"/>
                  <a:pt x="3263438" y="1181548"/>
                </a:cubicBezTo>
                <a:cubicBezTo>
                  <a:pt x="3275372" y="1185945"/>
                  <a:pt x="3271603" y="1165844"/>
                  <a:pt x="3279769" y="1169613"/>
                </a:cubicBezTo>
                <a:cubicBezTo>
                  <a:pt x="3308033" y="1214212"/>
                  <a:pt x="3316199" y="1262580"/>
                  <a:pt x="3328133" y="1310948"/>
                </a:cubicBezTo>
                <a:cubicBezTo>
                  <a:pt x="3331901" y="1314717"/>
                  <a:pt x="3331901" y="1319114"/>
                  <a:pt x="3331901" y="1322883"/>
                </a:cubicBezTo>
                <a:cubicBezTo>
                  <a:pt x="3328133" y="1379417"/>
                  <a:pt x="3352001" y="1427785"/>
                  <a:pt x="3360166" y="1479922"/>
                </a:cubicBezTo>
                <a:cubicBezTo>
                  <a:pt x="3368332" y="1552788"/>
                  <a:pt x="3380266" y="1625026"/>
                  <a:pt x="3384663" y="1697892"/>
                </a:cubicBezTo>
                <a:cubicBezTo>
                  <a:pt x="3384663" y="1729928"/>
                  <a:pt x="3392828" y="1762592"/>
                  <a:pt x="3392828" y="1794628"/>
                </a:cubicBezTo>
                <a:cubicBezTo>
                  <a:pt x="3396597" y="1839227"/>
                  <a:pt x="3396597" y="1883198"/>
                  <a:pt x="3396597" y="1923400"/>
                </a:cubicBezTo>
                <a:cubicBezTo>
                  <a:pt x="3392828" y="1947898"/>
                  <a:pt x="3384663" y="1967999"/>
                  <a:pt x="3380266" y="1988100"/>
                </a:cubicBezTo>
                <a:cubicBezTo>
                  <a:pt x="3380266" y="1992497"/>
                  <a:pt x="3376497" y="1996266"/>
                  <a:pt x="3376497" y="2000035"/>
                </a:cubicBezTo>
                <a:cubicBezTo>
                  <a:pt x="3392828" y="2040237"/>
                  <a:pt x="3384663" y="2084836"/>
                  <a:pt x="3392828" y="2129435"/>
                </a:cubicBezTo>
                <a:cubicBezTo>
                  <a:pt x="3396597" y="2161471"/>
                  <a:pt x="3400365" y="2193507"/>
                  <a:pt x="3392828" y="2226172"/>
                </a:cubicBezTo>
                <a:cubicBezTo>
                  <a:pt x="3392828" y="2241875"/>
                  <a:pt x="3396597" y="2258207"/>
                  <a:pt x="3400365" y="2278308"/>
                </a:cubicBezTo>
                <a:cubicBezTo>
                  <a:pt x="3404762" y="2298409"/>
                  <a:pt x="3408530" y="2322908"/>
                  <a:pt x="3412927" y="2346777"/>
                </a:cubicBezTo>
                <a:cubicBezTo>
                  <a:pt x="3412927" y="2359341"/>
                  <a:pt x="3416696" y="2366878"/>
                  <a:pt x="3428630" y="2359341"/>
                </a:cubicBezTo>
                <a:cubicBezTo>
                  <a:pt x="3433027" y="2359341"/>
                  <a:pt x="3436796" y="2359341"/>
                  <a:pt x="3436796" y="2363110"/>
                </a:cubicBezTo>
                <a:cubicBezTo>
                  <a:pt x="3433027" y="2383211"/>
                  <a:pt x="3444961" y="2395145"/>
                  <a:pt x="3444961" y="2415246"/>
                </a:cubicBezTo>
                <a:cubicBezTo>
                  <a:pt x="3436796" y="2419644"/>
                  <a:pt x="3436796" y="2407709"/>
                  <a:pt x="3428630" y="2403312"/>
                </a:cubicBezTo>
                <a:cubicBezTo>
                  <a:pt x="3416696" y="2407709"/>
                  <a:pt x="3416696" y="2419644"/>
                  <a:pt x="3420464" y="2427810"/>
                </a:cubicBezTo>
                <a:cubicBezTo>
                  <a:pt x="3428630" y="2447911"/>
                  <a:pt x="3424862" y="2471781"/>
                  <a:pt x="3424862" y="2496279"/>
                </a:cubicBezTo>
                <a:cubicBezTo>
                  <a:pt x="3428630" y="2512611"/>
                  <a:pt x="3424862" y="2532712"/>
                  <a:pt x="3433027" y="2552813"/>
                </a:cubicBezTo>
                <a:cubicBezTo>
                  <a:pt x="3436796" y="2556582"/>
                  <a:pt x="3436796" y="2560979"/>
                  <a:pt x="3433027" y="2568517"/>
                </a:cubicBezTo>
                <a:cubicBezTo>
                  <a:pt x="3428630" y="2576683"/>
                  <a:pt x="3433027" y="2584849"/>
                  <a:pt x="3436796" y="2593015"/>
                </a:cubicBezTo>
                <a:cubicBezTo>
                  <a:pt x="3436796" y="2593015"/>
                  <a:pt x="3436796" y="2596784"/>
                  <a:pt x="3441192" y="2596784"/>
                </a:cubicBezTo>
                <a:cubicBezTo>
                  <a:pt x="3444961" y="2601181"/>
                  <a:pt x="3448730" y="2596784"/>
                  <a:pt x="3448730" y="2593015"/>
                </a:cubicBezTo>
                <a:cubicBezTo>
                  <a:pt x="3453126" y="2584849"/>
                  <a:pt x="3453126" y="2576683"/>
                  <a:pt x="3456895" y="2560979"/>
                </a:cubicBezTo>
                <a:cubicBezTo>
                  <a:pt x="3461292" y="2584849"/>
                  <a:pt x="3461292" y="2604950"/>
                  <a:pt x="3461292" y="2625051"/>
                </a:cubicBezTo>
                <a:cubicBezTo>
                  <a:pt x="3461292" y="2661484"/>
                  <a:pt x="3465060" y="2697917"/>
                  <a:pt x="3489556" y="2726184"/>
                </a:cubicBezTo>
                <a:cubicBezTo>
                  <a:pt x="3501491" y="2738119"/>
                  <a:pt x="3497094" y="2754451"/>
                  <a:pt x="3497094" y="2770155"/>
                </a:cubicBezTo>
                <a:cubicBezTo>
                  <a:pt x="3497094" y="2786487"/>
                  <a:pt x="3497094" y="2806588"/>
                  <a:pt x="3497094" y="2822920"/>
                </a:cubicBezTo>
                <a:cubicBezTo>
                  <a:pt x="3497094" y="2879454"/>
                  <a:pt x="3489556" y="2931591"/>
                  <a:pt x="3473226" y="2983728"/>
                </a:cubicBezTo>
                <a:cubicBezTo>
                  <a:pt x="3465060" y="3003829"/>
                  <a:pt x="3465060" y="3024558"/>
                  <a:pt x="3456895" y="3040262"/>
                </a:cubicBezTo>
                <a:cubicBezTo>
                  <a:pt x="3453126" y="3048428"/>
                  <a:pt x="3465060" y="3064760"/>
                  <a:pt x="3461292" y="3076695"/>
                </a:cubicBezTo>
                <a:cubicBezTo>
                  <a:pt x="3456895" y="3093027"/>
                  <a:pt x="3453126" y="3113128"/>
                  <a:pt x="3461292" y="3129460"/>
                </a:cubicBezTo>
                <a:cubicBezTo>
                  <a:pt x="3461292" y="3136998"/>
                  <a:pt x="3461292" y="3145164"/>
                  <a:pt x="3456895" y="3153330"/>
                </a:cubicBezTo>
                <a:cubicBezTo>
                  <a:pt x="3436796" y="3201698"/>
                  <a:pt x="3436796" y="3254463"/>
                  <a:pt x="3416696" y="3298434"/>
                </a:cubicBezTo>
                <a:cubicBezTo>
                  <a:pt x="3404762" y="3334867"/>
                  <a:pt x="3388431" y="3375069"/>
                  <a:pt x="3364563" y="3407105"/>
                </a:cubicBezTo>
                <a:cubicBezTo>
                  <a:pt x="3344464" y="3435372"/>
                  <a:pt x="3331901" y="3471805"/>
                  <a:pt x="3316199" y="3503841"/>
                </a:cubicBezTo>
                <a:cubicBezTo>
                  <a:pt x="3303637" y="3536505"/>
                  <a:pt x="3291703" y="3564772"/>
                  <a:pt x="3279769" y="3596808"/>
                </a:cubicBezTo>
                <a:cubicBezTo>
                  <a:pt x="3259669" y="3641407"/>
                  <a:pt x="3231404" y="3681609"/>
                  <a:pt x="3211305" y="3729977"/>
                </a:cubicBezTo>
                <a:cubicBezTo>
                  <a:pt x="3203139" y="3745681"/>
                  <a:pt x="3194974" y="3766410"/>
                  <a:pt x="3178643" y="3778345"/>
                </a:cubicBezTo>
                <a:cubicBezTo>
                  <a:pt x="3170478" y="3782114"/>
                  <a:pt x="3170478" y="3798446"/>
                  <a:pt x="3162940" y="3806612"/>
                </a:cubicBezTo>
                <a:cubicBezTo>
                  <a:pt x="3158544" y="3810381"/>
                  <a:pt x="3162940" y="3822945"/>
                  <a:pt x="3150378" y="3826713"/>
                </a:cubicBezTo>
                <a:cubicBezTo>
                  <a:pt x="3142213" y="3806612"/>
                  <a:pt x="3166709" y="3790280"/>
                  <a:pt x="3162940" y="3770179"/>
                </a:cubicBezTo>
                <a:cubicBezTo>
                  <a:pt x="3150378" y="3773948"/>
                  <a:pt x="3150378" y="3778345"/>
                  <a:pt x="3146610" y="3786511"/>
                </a:cubicBezTo>
                <a:cubicBezTo>
                  <a:pt x="3134676" y="3826713"/>
                  <a:pt x="3114576" y="3866915"/>
                  <a:pt x="3098246" y="3903349"/>
                </a:cubicBezTo>
                <a:cubicBezTo>
                  <a:pt x="3081914" y="3931616"/>
                  <a:pt x="3069981" y="3963652"/>
                  <a:pt x="3053650" y="3991919"/>
                </a:cubicBezTo>
                <a:cubicBezTo>
                  <a:pt x="3025385" y="4036518"/>
                  <a:pt x="3001517" y="4080489"/>
                  <a:pt x="2965087" y="4116922"/>
                </a:cubicBezTo>
                <a:cubicBezTo>
                  <a:pt x="2941219" y="4141420"/>
                  <a:pt x="2920491" y="4169687"/>
                  <a:pt x="2900392" y="4197326"/>
                </a:cubicBezTo>
                <a:cubicBezTo>
                  <a:pt x="2884689" y="4209889"/>
                  <a:pt x="2872127" y="4229990"/>
                  <a:pt x="2864590" y="4245694"/>
                </a:cubicBezTo>
                <a:cubicBezTo>
                  <a:pt x="2856424" y="4258257"/>
                  <a:pt x="2848258" y="4270192"/>
                  <a:pt x="2836324" y="4282127"/>
                </a:cubicBezTo>
                <a:cubicBezTo>
                  <a:pt x="2828159" y="4290293"/>
                  <a:pt x="2819994" y="4298459"/>
                  <a:pt x="2816225" y="4310394"/>
                </a:cubicBezTo>
                <a:cubicBezTo>
                  <a:pt x="2816225" y="4322329"/>
                  <a:pt x="2803663" y="4326726"/>
                  <a:pt x="2796126" y="4330495"/>
                </a:cubicBezTo>
                <a:cubicBezTo>
                  <a:pt x="2783564" y="4338661"/>
                  <a:pt x="2771629" y="4350596"/>
                  <a:pt x="2763464" y="4363159"/>
                </a:cubicBezTo>
                <a:cubicBezTo>
                  <a:pt x="2751530" y="4383260"/>
                  <a:pt x="2731431" y="4395195"/>
                  <a:pt x="2719496" y="4411527"/>
                </a:cubicBezTo>
                <a:cubicBezTo>
                  <a:pt x="2703166" y="4435397"/>
                  <a:pt x="2674901" y="4443563"/>
                  <a:pt x="2654802" y="4463664"/>
                </a:cubicBezTo>
                <a:cubicBezTo>
                  <a:pt x="2638471" y="4488162"/>
                  <a:pt x="2614603" y="4503866"/>
                  <a:pt x="2598272" y="4528364"/>
                </a:cubicBezTo>
                <a:cubicBezTo>
                  <a:pt x="2578173" y="4548465"/>
                  <a:pt x="2561841" y="4572335"/>
                  <a:pt x="2541742" y="4588667"/>
                </a:cubicBezTo>
                <a:cubicBezTo>
                  <a:pt x="2509709" y="4613165"/>
                  <a:pt x="2481444" y="4645201"/>
                  <a:pt x="2448782" y="4665302"/>
                </a:cubicBezTo>
                <a:cubicBezTo>
                  <a:pt x="2436848" y="4669071"/>
                  <a:pt x="2433079" y="4681634"/>
                  <a:pt x="2424914" y="4689800"/>
                </a:cubicBezTo>
                <a:cubicBezTo>
                  <a:pt x="2400418" y="4709901"/>
                  <a:pt x="2372153" y="4725605"/>
                  <a:pt x="2348285" y="4745706"/>
                </a:cubicBezTo>
                <a:cubicBezTo>
                  <a:pt x="2299921" y="4786536"/>
                  <a:pt x="2247788" y="4818572"/>
                  <a:pt x="2191258" y="4846839"/>
                </a:cubicBezTo>
                <a:cubicBezTo>
                  <a:pt x="2158596" y="4866940"/>
                  <a:pt x="2122794" y="4887041"/>
                  <a:pt x="2086364" y="4903373"/>
                </a:cubicBezTo>
                <a:cubicBezTo>
                  <a:pt x="2058099" y="4915308"/>
                  <a:pt x="2033603" y="4931640"/>
                  <a:pt x="2005966" y="4939178"/>
                </a:cubicBezTo>
                <a:cubicBezTo>
                  <a:pt x="1965139" y="4955510"/>
                  <a:pt x="1921172" y="4971842"/>
                  <a:pt x="1880344" y="4987546"/>
                </a:cubicBezTo>
                <a:cubicBezTo>
                  <a:pt x="1828212" y="5012044"/>
                  <a:pt x="1771682" y="5012044"/>
                  <a:pt x="1715152" y="5028376"/>
                </a:cubicBezTo>
                <a:cubicBezTo>
                  <a:pt x="1683119" y="5035914"/>
                  <a:pt x="1651085" y="5035914"/>
                  <a:pt x="1618423" y="5035914"/>
                </a:cubicBezTo>
                <a:cubicBezTo>
                  <a:pt x="1581993" y="5032145"/>
                  <a:pt x="1546191" y="5035914"/>
                  <a:pt x="1513530" y="5035914"/>
                </a:cubicBezTo>
                <a:cubicBezTo>
                  <a:pt x="1477727" y="5035914"/>
                  <a:pt x="1441297" y="5035914"/>
                  <a:pt x="1404867" y="5035914"/>
                </a:cubicBezTo>
                <a:cubicBezTo>
                  <a:pt x="1372833" y="5035914"/>
                  <a:pt x="1340171" y="5032145"/>
                  <a:pt x="1304370" y="5028376"/>
                </a:cubicBezTo>
                <a:cubicBezTo>
                  <a:pt x="1279873" y="5028376"/>
                  <a:pt x="1256005" y="5028376"/>
                  <a:pt x="1227740" y="5023979"/>
                </a:cubicBezTo>
                <a:cubicBezTo>
                  <a:pt x="1199476" y="5020210"/>
                  <a:pt x="1174979" y="5012044"/>
                  <a:pt x="1146714" y="5003878"/>
                </a:cubicBezTo>
                <a:cubicBezTo>
                  <a:pt x="1102747" y="4991943"/>
                  <a:pt x="1058151" y="4975611"/>
                  <a:pt x="1017952" y="4955510"/>
                </a:cubicBezTo>
                <a:cubicBezTo>
                  <a:pt x="965191" y="4931640"/>
                  <a:pt x="916827" y="4903373"/>
                  <a:pt x="868463" y="4875106"/>
                </a:cubicBezTo>
                <a:cubicBezTo>
                  <a:pt x="824495" y="4846839"/>
                  <a:pt x="788065" y="4810406"/>
                  <a:pt x="739700" y="4786536"/>
                </a:cubicBezTo>
                <a:cubicBezTo>
                  <a:pt x="727766" y="4778370"/>
                  <a:pt x="719601" y="4765807"/>
                  <a:pt x="707667" y="4758269"/>
                </a:cubicBezTo>
                <a:cubicBezTo>
                  <a:pt x="646741" y="4701735"/>
                  <a:pt x="578277" y="4653367"/>
                  <a:pt x="521747" y="4592436"/>
                </a:cubicBezTo>
                <a:cubicBezTo>
                  <a:pt x="477780" y="4548465"/>
                  <a:pt x="445118" y="4500097"/>
                  <a:pt x="409316" y="4451729"/>
                </a:cubicBezTo>
                <a:cubicBezTo>
                  <a:pt x="384820" y="4415296"/>
                  <a:pt x="360952" y="4378863"/>
                  <a:pt x="332687" y="4346827"/>
                </a:cubicBezTo>
                <a:cubicBezTo>
                  <a:pt x="324522" y="4334892"/>
                  <a:pt x="316356" y="4318560"/>
                  <a:pt x="308191" y="4306625"/>
                </a:cubicBezTo>
                <a:cubicBezTo>
                  <a:pt x="304422" y="4286524"/>
                  <a:pt x="288091" y="4278358"/>
                  <a:pt x="279926" y="4262026"/>
                </a:cubicBezTo>
                <a:cubicBezTo>
                  <a:pt x="264223" y="4229990"/>
                  <a:pt x="247892" y="4197326"/>
                  <a:pt x="227793" y="4165290"/>
                </a:cubicBezTo>
                <a:cubicBezTo>
                  <a:pt x="187594" y="4108756"/>
                  <a:pt x="163098" y="4044684"/>
                  <a:pt x="134833" y="3979984"/>
                </a:cubicBezTo>
                <a:cubicBezTo>
                  <a:pt x="134833" y="3976215"/>
                  <a:pt x="134833" y="3971818"/>
                  <a:pt x="134833" y="3968049"/>
                </a:cubicBezTo>
                <a:cubicBezTo>
                  <a:pt x="146767" y="3976215"/>
                  <a:pt x="142998" y="3991919"/>
                  <a:pt x="159329" y="4003854"/>
                </a:cubicBezTo>
                <a:cubicBezTo>
                  <a:pt x="159329" y="3988150"/>
                  <a:pt x="154932" y="3976215"/>
                  <a:pt x="146767" y="3963652"/>
                </a:cubicBezTo>
                <a:cubicBezTo>
                  <a:pt x="134833" y="3935384"/>
                  <a:pt x="119131" y="3907117"/>
                  <a:pt x="102799" y="3878850"/>
                </a:cubicBezTo>
                <a:cubicBezTo>
                  <a:pt x="94634" y="3858749"/>
                  <a:pt x="90866" y="3838648"/>
                  <a:pt x="94634" y="3818547"/>
                </a:cubicBezTo>
                <a:cubicBezTo>
                  <a:pt x="94634" y="3814779"/>
                  <a:pt x="94634" y="3806612"/>
                  <a:pt x="102799" y="3806612"/>
                </a:cubicBezTo>
                <a:cubicBezTo>
                  <a:pt x="106568" y="3806612"/>
                  <a:pt x="114733" y="3802215"/>
                  <a:pt x="119131" y="3814779"/>
                </a:cubicBezTo>
                <a:cubicBezTo>
                  <a:pt x="131065" y="3830482"/>
                  <a:pt x="134833" y="3850583"/>
                  <a:pt x="139230" y="3871313"/>
                </a:cubicBezTo>
                <a:cubicBezTo>
                  <a:pt x="139230" y="3887016"/>
                  <a:pt x="142998" y="3899580"/>
                  <a:pt x="151164" y="3907117"/>
                </a:cubicBezTo>
                <a:cubicBezTo>
                  <a:pt x="167495" y="3919681"/>
                  <a:pt x="171263" y="3931616"/>
                  <a:pt x="171263" y="3947948"/>
                </a:cubicBezTo>
                <a:cubicBezTo>
                  <a:pt x="167495" y="3983753"/>
                  <a:pt x="187594" y="4012020"/>
                  <a:pt x="199528" y="4040287"/>
                </a:cubicBezTo>
                <a:cubicBezTo>
                  <a:pt x="211462" y="4060388"/>
                  <a:pt x="219628" y="4084886"/>
                  <a:pt x="231562" y="4104987"/>
                </a:cubicBezTo>
                <a:cubicBezTo>
                  <a:pt x="231562" y="4116922"/>
                  <a:pt x="243496" y="4125088"/>
                  <a:pt x="247892" y="4133254"/>
                </a:cubicBezTo>
                <a:cubicBezTo>
                  <a:pt x="264223" y="4161521"/>
                  <a:pt x="271761" y="4185391"/>
                  <a:pt x="288091" y="4213658"/>
                </a:cubicBezTo>
                <a:cubicBezTo>
                  <a:pt x="304422" y="4245694"/>
                  <a:pt x="324522" y="4278358"/>
                  <a:pt x="344621" y="4310394"/>
                </a:cubicBezTo>
                <a:cubicBezTo>
                  <a:pt x="344621" y="4314791"/>
                  <a:pt x="348390" y="4318560"/>
                  <a:pt x="356555" y="4318560"/>
                </a:cubicBezTo>
                <a:cubicBezTo>
                  <a:pt x="352786" y="4302228"/>
                  <a:pt x="348390" y="4282127"/>
                  <a:pt x="344621" y="4270192"/>
                </a:cubicBezTo>
                <a:cubicBezTo>
                  <a:pt x="336456" y="4258257"/>
                  <a:pt x="320125" y="4250091"/>
                  <a:pt x="328290" y="4229990"/>
                </a:cubicBezTo>
                <a:cubicBezTo>
                  <a:pt x="332687" y="4229990"/>
                  <a:pt x="328290" y="4221824"/>
                  <a:pt x="324522" y="4221824"/>
                </a:cubicBezTo>
                <a:cubicBezTo>
                  <a:pt x="308191" y="4213658"/>
                  <a:pt x="304422" y="4201723"/>
                  <a:pt x="300025" y="4185391"/>
                </a:cubicBezTo>
                <a:cubicBezTo>
                  <a:pt x="296257" y="4181622"/>
                  <a:pt x="296257" y="4177225"/>
                  <a:pt x="291860" y="4173456"/>
                </a:cubicBezTo>
                <a:cubicBezTo>
                  <a:pt x="276158" y="4161521"/>
                  <a:pt x="271761" y="4141420"/>
                  <a:pt x="264223" y="4125088"/>
                </a:cubicBezTo>
                <a:cubicBezTo>
                  <a:pt x="259827" y="4116922"/>
                  <a:pt x="256058" y="4108756"/>
                  <a:pt x="251661" y="4104987"/>
                </a:cubicBezTo>
                <a:cubicBezTo>
                  <a:pt x="247892" y="4080489"/>
                  <a:pt x="239727" y="4056619"/>
                  <a:pt x="227793" y="4032121"/>
                </a:cubicBezTo>
                <a:cubicBezTo>
                  <a:pt x="219628" y="4012020"/>
                  <a:pt x="207694" y="3996316"/>
                  <a:pt x="211462" y="3976215"/>
                </a:cubicBezTo>
                <a:cubicBezTo>
                  <a:pt x="215859" y="3959883"/>
                  <a:pt x="203297" y="3943551"/>
                  <a:pt x="199528" y="3931616"/>
                </a:cubicBezTo>
                <a:cubicBezTo>
                  <a:pt x="179429" y="3887016"/>
                  <a:pt x="159329" y="3846814"/>
                  <a:pt x="159329" y="3798446"/>
                </a:cubicBezTo>
                <a:cubicBezTo>
                  <a:pt x="159329" y="3790280"/>
                  <a:pt x="159329" y="3786511"/>
                  <a:pt x="159329" y="3782114"/>
                </a:cubicBezTo>
                <a:cubicBezTo>
                  <a:pt x="131065" y="3685378"/>
                  <a:pt x="119131" y="3584873"/>
                  <a:pt x="106568" y="3483740"/>
                </a:cubicBezTo>
                <a:cubicBezTo>
                  <a:pt x="94634" y="3395170"/>
                  <a:pt x="90866" y="3306600"/>
                  <a:pt x="70766" y="3218030"/>
                </a:cubicBezTo>
                <a:cubicBezTo>
                  <a:pt x="70766" y="3201698"/>
                  <a:pt x="70766" y="3181597"/>
                  <a:pt x="78303" y="3165265"/>
                </a:cubicBezTo>
                <a:cubicBezTo>
                  <a:pt x="82700" y="3161496"/>
                  <a:pt x="82700" y="3157099"/>
                  <a:pt x="82700" y="3149561"/>
                </a:cubicBezTo>
                <a:cubicBezTo>
                  <a:pt x="78303" y="3104962"/>
                  <a:pt x="78303" y="3056594"/>
                  <a:pt x="74535" y="3008226"/>
                </a:cubicBezTo>
                <a:cubicBezTo>
                  <a:pt x="66369" y="2939757"/>
                  <a:pt x="78303" y="2871288"/>
                  <a:pt x="78303" y="2798422"/>
                </a:cubicBezTo>
                <a:cubicBezTo>
                  <a:pt x="78303" y="2770155"/>
                  <a:pt x="74535" y="2738119"/>
                  <a:pt x="86469" y="2709852"/>
                </a:cubicBezTo>
                <a:cubicBezTo>
                  <a:pt x="90866" y="2709852"/>
                  <a:pt x="90866" y="2709852"/>
                  <a:pt x="86469" y="2706083"/>
                </a:cubicBezTo>
                <a:cubicBezTo>
                  <a:pt x="86469" y="2645152"/>
                  <a:pt x="106568" y="2589246"/>
                  <a:pt x="102799" y="2528315"/>
                </a:cubicBezTo>
                <a:cubicBezTo>
                  <a:pt x="102799" y="2516380"/>
                  <a:pt x="110965" y="2504445"/>
                  <a:pt x="98403" y="2504445"/>
                </a:cubicBezTo>
                <a:cubicBezTo>
                  <a:pt x="86469" y="2500048"/>
                  <a:pt x="86469" y="2516380"/>
                  <a:pt x="86469" y="2524546"/>
                </a:cubicBezTo>
                <a:cubicBezTo>
                  <a:pt x="82700" y="2556582"/>
                  <a:pt x="74535" y="2589246"/>
                  <a:pt x="70766" y="2621282"/>
                </a:cubicBezTo>
                <a:cubicBezTo>
                  <a:pt x="66369" y="2629448"/>
                  <a:pt x="66369" y="2641383"/>
                  <a:pt x="62601" y="2653318"/>
                </a:cubicBezTo>
                <a:cubicBezTo>
                  <a:pt x="58204" y="2661484"/>
                  <a:pt x="58204" y="2669650"/>
                  <a:pt x="58204" y="2673419"/>
                </a:cubicBezTo>
                <a:cubicBezTo>
                  <a:pt x="58204" y="2713621"/>
                  <a:pt x="54435" y="2754451"/>
                  <a:pt x="54435" y="2794653"/>
                </a:cubicBezTo>
                <a:cubicBezTo>
                  <a:pt x="58204" y="2814754"/>
                  <a:pt x="50039" y="2831086"/>
                  <a:pt x="50039" y="2851187"/>
                </a:cubicBezTo>
                <a:cubicBezTo>
                  <a:pt x="46270" y="2886992"/>
                  <a:pt x="54435" y="2919656"/>
                  <a:pt x="54435" y="2955461"/>
                </a:cubicBezTo>
                <a:cubicBezTo>
                  <a:pt x="50039" y="2959858"/>
                  <a:pt x="54435" y="2959858"/>
                  <a:pt x="54435" y="2963627"/>
                </a:cubicBezTo>
                <a:cubicBezTo>
                  <a:pt x="34336" y="3011995"/>
                  <a:pt x="54435" y="3060363"/>
                  <a:pt x="50039" y="3108731"/>
                </a:cubicBezTo>
                <a:cubicBezTo>
                  <a:pt x="50039" y="3121294"/>
                  <a:pt x="46270" y="3136998"/>
                  <a:pt x="54435" y="3153330"/>
                </a:cubicBezTo>
                <a:cubicBezTo>
                  <a:pt x="54435" y="3157099"/>
                  <a:pt x="50039" y="3161496"/>
                  <a:pt x="46270" y="3161496"/>
                </a:cubicBezTo>
                <a:cubicBezTo>
                  <a:pt x="42501" y="3161496"/>
                  <a:pt x="38104" y="3157099"/>
                  <a:pt x="38104" y="3153330"/>
                </a:cubicBezTo>
                <a:cubicBezTo>
                  <a:pt x="38104" y="3145164"/>
                  <a:pt x="29939" y="3141395"/>
                  <a:pt x="26170" y="3133229"/>
                </a:cubicBezTo>
                <a:cubicBezTo>
                  <a:pt x="9839" y="3121294"/>
                  <a:pt x="6071" y="3101193"/>
                  <a:pt x="1674" y="3084861"/>
                </a:cubicBezTo>
                <a:cubicBezTo>
                  <a:pt x="1674" y="3040262"/>
                  <a:pt x="-2094" y="2991894"/>
                  <a:pt x="1674" y="2947923"/>
                </a:cubicBezTo>
                <a:cubicBezTo>
                  <a:pt x="1674" y="2943526"/>
                  <a:pt x="1674" y="2939757"/>
                  <a:pt x="1674" y="2935360"/>
                </a:cubicBezTo>
                <a:cubicBezTo>
                  <a:pt x="1674" y="2891389"/>
                  <a:pt x="6071" y="2846790"/>
                  <a:pt x="14236" y="2802819"/>
                </a:cubicBezTo>
                <a:cubicBezTo>
                  <a:pt x="18005" y="2782718"/>
                  <a:pt x="14236" y="2761989"/>
                  <a:pt x="14236" y="2746285"/>
                </a:cubicBezTo>
                <a:cubicBezTo>
                  <a:pt x="14236" y="2726184"/>
                  <a:pt x="18005" y="2709852"/>
                  <a:pt x="22402" y="2693520"/>
                </a:cubicBezTo>
                <a:cubicBezTo>
                  <a:pt x="29939" y="2677816"/>
                  <a:pt x="29939" y="2665253"/>
                  <a:pt x="29939" y="2649549"/>
                </a:cubicBezTo>
                <a:cubicBezTo>
                  <a:pt x="34336" y="2629448"/>
                  <a:pt x="38104" y="2609347"/>
                  <a:pt x="50039" y="2593015"/>
                </a:cubicBezTo>
                <a:cubicBezTo>
                  <a:pt x="58204" y="2581080"/>
                  <a:pt x="54435" y="2568517"/>
                  <a:pt x="50039" y="2556582"/>
                </a:cubicBezTo>
                <a:cubicBezTo>
                  <a:pt x="50039" y="2548416"/>
                  <a:pt x="46270" y="2536481"/>
                  <a:pt x="54435" y="2532712"/>
                </a:cubicBezTo>
                <a:cubicBezTo>
                  <a:pt x="58204" y="2528315"/>
                  <a:pt x="62601" y="2524546"/>
                  <a:pt x="58204" y="2520149"/>
                </a:cubicBezTo>
                <a:cubicBezTo>
                  <a:pt x="46270" y="2496279"/>
                  <a:pt x="54435" y="2471781"/>
                  <a:pt x="58204" y="2443514"/>
                </a:cubicBezTo>
                <a:cubicBezTo>
                  <a:pt x="66369" y="2403312"/>
                  <a:pt x="74535" y="2363110"/>
                  <a:pt x="82700" y="2322908"/>
                </a:cubicBezTo>
                <a:cubicBezTo>
                  <a:pt x="86469" y="2310973"/>
                  <a:pt x="86469" y="2294641"/>
                  <a:pt x="98403" y="2282706"/>
                </a:cubicBezTo>
                <a:cubicBezTo>
                  <a:pt x="106568" y="2278308"/>
                  <a:pt x="102799" y="2274540"/>
                  <a:pt x="102799" y="2266373"/>
                </a:cubicBezTo>
                <a:cubicBezTo>
                  <a:pt x="98403" y="2250041"/>
                  <a:pt x="102799" y="2234338"/>
                  <a:pt x="106568" y="2213608"/>
                </a:cubicBezTo>
                <a:cubicBezTo>
                  <a:pt x="114733" y="2189738"/>
                  <a:pt x="119131" y="2165240"/>
                  <a:pt x="122899" y="2141370"/>
                </a:cubicBezTo>
                <a:cubicBezTo>
                  <a:pt x="134833" y="2104937"/>
                  <a:pt x="142998" y="2068504"/>
                  <a:pt x="151164" y="2032699"/>
                </a:cubicBezTo>
                <a:cubicBezTo>
                  <a:pt x="159329" y="1996266"/>
                  <a:pt x="171263" y="1959833"/>
                  <a:pt x="179429" y="1923400"/>
                </a:cubicBezTo>
                <a:cubicBezTo>
                  <a:pt x="187594" y="1883198"/>
                  <a:pt x="203297" y="1842996"/>
                  <a:pt x="215859" y="1802794"/>
                </a:cubicBezTo>
                <a:cubicBezTo>
                  <a:pt x="231562" y="1750029"/>
                  <a:pt x="247892" y="1701661"/>
                  <a:pt x="264223" y="1649524"/>
                </a:cubicBezTo>
                <a:cubicBezTo>
                  <a:pt x="276158" y="1617488"/>
                  <a:pt x="284323" y="1581055"/>
                  <a:pt x="308191" y="1552788"/>
                </a:cubicBezTo>
                <a:cubicBezTo>
                  <a:pt x="316356" y="1544622"/>
                  <a:pt x="320125" y="1536456"/>
                  <a:pt x="320125" y="1520124"/>
                </a:cubicBezTo>
                <a:cubicBezTo>
                  <a:pt x="320125" y="1516355"/>
                  <a:pt x="324522" y="1508189"/>
                  <a:pt x="328290" y="1500023"/>
                </a:cubicBezTo>
                <a:cubicBezTo>
                  <a:pt x="352786" y="1459821"/>
                  <a:pt x="364720" y="1411453"/>
                  <a:pt x="384820" y="1371251"/>
                </a:cubicBezTo>
                <a:cubicBezTo>
                  <a:pt x="401150" y="1347381"/>
                  <a:pt x="416854" y="1326652"/>
                  <a:pt x="421250" y="1299013"/>
                </a:cubicBezTo>
                <a:cubicBezTo>
                  <a:pt x="421250" y="1290847"/>
                  <a:pt x="429415" y="1282681"/>
                  <a:pt x="441350" y="1278284"/>
                </a:cubicBezTo>
                <a:cubicBezTo>
                  <a:pt x="461449" y="1270746"/>
                  <a:pt x="469614" y="1250645"/>
                  <a:pt x="481548" y="1234313"/>
                </a:cubicBezTo>
                <a:cubicBezTo>
                  <a:pt x="541847" y="1149512"/>
                  <a:pt x="598376" y="1064711"/>
                  <a:pt x="663072" y="984307"/>
                </a:cubicBezTo>
                <a:cubicBezTo>
                  <a:pt x="703271" y="935939"/>
                  <a:pt x="743469" y="883174"/>
                  <a:pt x="791834" y="839203"/>
                </a:cubicBezTo>
                <a:cubicBezTo>
                  <a:pt x="799999" y="831037"/>
                  <a:pt x="804396" y="822871"/>
                  <a:pt x="812561" y="814705"/>
                </a:cubicBezTo>
                <a:cubicBezTo>
                  <a:pt x="816330" y="810936"/>
                  <a:pt x="820098" y="810936"/>
                  <a:pt x="824495" y="814705"/>
                </a:cubicBezTo>
                <a:cubicBezTo>
                  <a:pt x="828264" y="834806"/>
                  <a:pt x="836429" y="822871"/>
                  <a:pt x="844595" y="814705"/>
                </a:cubicBezTo>
                <a:cubicBezTo>
                  <a:pt x="901125" y="766337"/>
                  <a:pt x="957654" y="717969"/>
                  <a:pt x="1009787" y="669601"/>
                </a:cubicBezTo>
                <a:cubicBezTo>
                  <a:pt x="1046217" y="637565"/>
                  <a:pt x="1082019" y="609298"/>
                  <a:pt x="1118450" y="577262"/>
                </a:cubicBezTo>
                <a:cubicBezTo>
                  <a:pt x="1134780" y="564699"/>
                  <a:pt x="1146714" y="552764"/>
                  <a:pt x="1146714" y="532663"/>
                </a:cubicBezTo>
                <a:cubicBezTo>
                  <a:pt x="1142946" y="520728"/>
                  <a:pt x="1154880" y="516331"/>
                  <a:pt x="1163045" y="512562"/>
                </a:cubicBezTo>
                <a:cubicBezTo>
                  <a:pt x="1207641" y="480526"/>
                  <a:pt x="1251608" y="447861"/>
                  <a:pt x="1296204" y="415826"/>
                </a:cubicBezTo>
                <a:cubicBezTo>
                  <a:pt x="1304370" y="407659"/>
                  <a:pt x="1316304" y="403890"/>
                  <a:pt x="1320072" y="391327"/>
                </a:cubicBezTo>
                <a:cubicBezTo>
                  <a:pt x="1308138" y="387558"/>
                  <a:pt x="1299973" y="391327"/>
                  <a:pt x="1291807" y="395725"/>
                </a:cubicBezTo>
                <a:cubicBezTo>
                  <a:pt x="1271708" y="403890"/>
                  <a:pt x="1251608" y="407659"/>
                  <a:pt x="1235906" y="419595"/>
                </a:cubicBezTo>
                <a:cubicBezTo>
                  <a:pt x="1219575" y="427760"/>
                  <a:pt x="1207641" y="439696"/>
                  <a:pt x="1186913" y="435927"/>
                </a:cubicBezTo>
                <a:cubicBezTo>
                  <a:pt x="1179376" y="435927"/>
                  <a:pt x="1171211" y="439696"/>
                  <a:pt x="1166814" y="447861"/>
                </a:cubicBezTo>
                <a:cubicBezTo>
                  <a:pt x="1163045" y="452259"/>
                  <a:pt x="1154880" y="456028"/>
                  <a:pt x="1151111" y="447861"/>
                </a:cubicBezTo>
                <a:cubicBezTo>
                  <a:pt x="1146714" y="439696"/>
                  <a:pt x="1154880" y="439696"/>
                  <a:pt x="1158649" y="435927"/>
                </a:cubicBezTo>
                <a:cubicBezTo>
                  <a:pt x="1191310" y="423991"/>
                  <a:pt x="1219575" y="399494"/>
                  <a:pt x="1251608" y="383790"/>
                </a:cubicBezTo>
                <a:cubicBezTo>
                  <a:pt x="1316304" y="347356"/>
                  <a:pt x="1380998" y="310923"/>
                  <a:pt x="1445066" y="270721"/>
                </a:cubicBezTo>
                <a:cubicBezTo>
                  <a:pt x="1489661" y="238686"/>
                  <a:pt x="1541794" y="214188"/>
                  <a:pt x="1594555" y="194087"/>
                </a:cubicBezTo>
                <a:cubicBezTo>
                  <a:pt x="1622820" y="182152"/>
                  <a:pt x="1654854" y="169588"/>
                  <a:pt x="1686888" y="149487"/>
                </a:cubicBezTo>
                <a:cubicBezTo>
                  <a:pt x="1699450" y="141321"/>
                  <a:pt x="1719549" y="137552"/>
                  <a:pt x="1735252" y="133784"/>
                </a:cubicBezTo>
                <a:cubicBezTo>
                  <a:pt x="1747814" y="129386"/>
                  <a:pt x="1759748" y="129386"/>
                  <a:pt x="1759748" y="113054"/>
                </a:cubicBezTo>
                <a:cubicBezTo>
                  <a:pt x="1763516" y="105517"/>
                  <a:pt x="1747814" y="105517"/>
                  <a:pt x="1727086" y="109286"/>
                </a:cubicBezTo>
                <a:cubicBezTo>
                  <a:pt x="1711383" y="113054"/>
                  <a:pt x="1699450" y="117451"/>
                  <a:pt x="1683119" y="121220"/>
                </a:cubicBezTo>
                <a:cubicBezTo>
                  <a:pt x="1674953" y="121220"/>
                  <a:pt x="1671185" y="121220"/>
                  <a:pt x="1663019" y="117451"/>
                </a:cubicBezTo>
                <a:cubicBezTo>
                  <a:pt x="1666788" y="105517"/>
                  <a:pt x="1678722" y="101119"/>
                  <a:pt x="1686888" y="97350"/>
                </a:cubicBezTo>
                <a:cubicBezTo>
                  <a:pt x="1715152" y="81018"/>
                  <a:pt x="1743417" y="72852"/>
                  <a:pt x="1776079" y="72852"/>
                </a:cubicBezTo>
                <a:cubicBezTo>
                  <a:pt x="1788013" y="72852"/>
                  <a:pt x="1803715" y="69083"/>
                  <a:pt x="1820046" y="64686"/>
                </a:cubicBezTo>
                <a:cubicBezTo>
                  <a:pt x="1840146" y="57148"/>
                  <a:pt x="1864642" y="48983"/>
                  <a:pt x="1888510" y="44585"/>
                </a:cubicBezTo>
                <a:cubicBezTo>
                  <a:pt x="1904841" y="44585"/>
                  <a:pt x="1916775" y="36419"/>
                  <a:pt x="1929337" y="28881"/>
                </a:cubicBezTo>
                <a:cubicBezTo>
                  <a:pt x="1949436" y="4383"/>
                  <a:pt x="1977701" y="4383"/>
                  <a:pt x="2005966" y="4383"/>
                </a:cubicBezTo>
                <a:cubicBezTo>
                  <a:pt x="2038000" y="300"/>
                  <a:pt x="2069091" y="-642"/>
                  <a:pt x="2100261" y="379"/>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25862897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WOT_04">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1006122" y="884218"/>
            <a:ext cx="4578033" cy="5088642"/>
          </a:xfrm>
          <a:custGeom>
            <a:avLst/>
            <a:gdLst>
              <a:gd name="connsiteX0" fmla="*/ 2521305 w 9153681"/>
              <a:gd name="connsiteY0" fmla="*/ 9209877 h 10177283"/>
              <a:gd name="connsiteX1" fmla="*/ 2528456 w 9153681"/>
              <a:gd name="connsiteY1" fmla="*/ 9308793 h 10177283"/>
              <a:gd name="connsiteX2" fmla="*/ 2628567 w 9153681"/>
              <a:gd name="connsiteY2" fmla="*/ 9400558 h 10177283"/>
              <a:gd name="connsiteX3" fmla="*/ 2658362 w 9153681"/>
              <a:gd name="connsiteY3" fmla="*/ 9377915 h 10177283"/>
              <a:gd name="connsiteX4" fmla="*/ 2635718 w 9153681"/>
              <a:gd name="connsiteY4" fmla="*/ 9301643 h 10177283"/>
              <a:gd name="connsiteX5" fmla="*/ 2613074 w 9153681"/>
              <a:gd name="connsiteY5" fmla="*/ 9278999 h 10177283"/>
              <a:gd name="connsiteX6" fmla="*/ 2521305 w 9153681"/>
              <a:gd name="connsiteY6" fmla="*/ 9209877 h 10177283"/>
              <a:gd name="connsiteX7" fmla="*/ 4372173 w 9153681"/>
              <a:gd name="connsiteY7" fmla="*/ 8872611 h 10177283"/>
              <a:gd name="connsiteX8" fmla="*/ 4372173 w 9153681"/>
              <a:gd name="connsiteY8" fmla="*/ 8979869 h 10177283"/>
              <a:gd name="connsiteX9" fmla="*/ 4372173 w 9153681"/>
              <a:gd name="connsiteY9" fmla="*/ 8872611 h 10177283"/>
              <a:gd name="connsiteX10" fmla="*/ 225895 w 9153681"/>
              <a:gd name="connsiteY10" fmla="*/ 0 h 10177283"/>
              <a:gd name="connsiteX11" fmla="*/ 279526 w 9153681"/>
              <a:gd name="connsiteY11" fmla="*/ 30986 h 10177283"/>
              <a:gd name="connsiteX12" fmla="*/ 302171 w 9153681"/>
              <a:gd name="connsiteY12" fmla="*/ 45287 h 10177283"/>
              <a:gd name="connsiteX13" fmla="*/ 340308 w 9153681"/>
              <a:gd name="connsiteY13" fmla="*/ 98916 h 10177283"/>
              <a:gd name="connsiteX14" fmla="*/ 455913 w 9153681"/>
              <a:gd name="connsiteY14" fmla="*/ 129902 h 10177283"/>
              <a:gd name="connsiteX15" fmla="*/ 563175 w 9153681"/>
              <a:gd name="connsiteY15" fmla="*/ 190681 h 10177283"/>
              <a:gd name="connsiteX16" fmla="*/ 724068 w 9153681"/>
              <a:gd name="connsiteY16" fmla="*/ 328925 h 10177283"/>
              <a:gd name="connsiteX17" fmla="*/ 1144774 w 9153681"/>
              <a:gd name="connsiteY17" fmla="*/ 458826 h 10177283"/>
              <a:gd name="connsiteX18" fmla="*/ 1610769 w 9153681"/>
              <a:gd name="connsiteY18" fmla="*/ 535098 h 10177283"/>
              <a:gd name="connsiteX19" fmla="*/ 2276986 w 9153681"/>
              <a:gd name="connsiteY19" fmla="*/ 581576 h 10177283"/>
              <a:gd name="connsiteX20" fmla="*/ 2727487 w 9153681"/>
              <a:gd name="connsiteY20" fmla="*/ 604220 h 10177283"/>
              <a:gd name="connsiteX21" fmla="*/ 3132699 w 9153681"/>
              <a:gd name="connsiteY21" fmla="*/ 635205 h 10177283"/>
              <a:gd name="connsiteX22" fmla="*/ 3500966 w 9153681"/>
              <a:gd name="connsiteY22" fmla="*/ 626863 h 10177283"/>
              <a:gd name="connsiteX23" fmla="*/ 3890685 w 9153681"/>
              <a:gd name="connsiteY23" fmla="*/ 619712 h 10177283"/>
              <a:gd name="connsiteX24" fmla="*/ 3928823 w 9153681"/>
              <a:gd name="connsiteY24" fmla="*/ 611370 h 10177283"/>
              <a:gd name="connsiteX25" fmla="*/ 3951467 w 9153681"/>
              <a:gd name="connsiteY25" fmla="*/ 588727 h 10177283"/>
              <a:gd name="connsiteX26" fmla="*/ 3974111 w 9153681"/>
              <a:gd name="connsiteY26" fmla="*/ 550591 h 10177283"/>
              <a:gd name="connsiteX27" fmla="*/ 3974111 w 9153681"/>
              <a:gd name="connsiteY27" fmla="*/ 542249 h 10177283"/>
              <a:gd name="connsiteX28" fmla="*/ 4264911 w 9153681"/>
              <a:gd name="connsiteY28" fmla="*/ 519605 h 10177283"/>
              <a:gd name="connsiteX29" fmla="*/ 4510422 w 9153681"/>
              <a:gd name="connsiteY29" fmla="*/ 542249 h 10177283"/>
              <a:gd name="connsiteX30" fmla="*/ 4540217 w 9153681"/>
              <a:gd name="connsiteY30" fmla="*/ 542249 h 10177283"/>
              <a:gd name="connsiteX31" fmla="*/ 4763084 w 9153681"/>
              <a:gd name="connsiteY31" fmla="*/ 588727 h 10177283"/>
              <a:gd name="connsiteX32" fmla="*/ 4915635 w 9153681"/>
              <a:gd name="connsiteY32" fmla="*/ 588727 h 10177283"/>
              <a:gd name="connsiteX33" fmla="*/ 5412616 w 9153681"/>
              <a:gd name="connsiteY33" fmla="*/ 550591 h 10177283"/>
              <a:gd name="connsiteX34" fmla="*/ 5788034 w 9153681"/>
              <a:gd name="connsiteY34" fmla="*/ 535098 h 10177283"/>
              <a:gd name="connsiteX35" fmla="*/ 6193246 w 9153681"/>
              <a:gd name="connsiteY35" fmla="*/ 535098 h 10177283"/>
              <a:gd name="connsiteX36" fmla="*/ 6491197 w 9153681"/>
              <a:gd name="connsiteY36" fmla="*/ 519605 h 10177283"/>
              <a:gd name="connsiteX37" fmla="*/ 6598459 w 9153681"/>
              <a:gd name="connsiteY37" fmla="*/ 512455 h 10177283"/>
              <a:gd name="connsiteX38" fmla="*/ 7172907 w 9153681"/>
              <a:gd name="connsiteY38" fmla="*/ 489811 h 10177283"/>
              <a:gd name="connsiteX39" fmla="*/ 7775959 w 9153681"/>
              <a:gd name="connsiteY39" fmla="*/ 481469 h 10177283"/>
              <a:gd name="connsiteX40" fmla="*/ 7891563 w 9153681"/>
              <a:gd name="connsiteY40" fmla="*/ 465976 h 10177283"/>
              <a:gd name="connsiteX41" fmla="*/ 8005976 w 9153681"/>
              <a:gd name="connsiteY41" fmla="*/ 465976 h 10177283"/>
              <a:gd name="connsiteX42" fmla="*/ 8113239 w 9153681"/>
              <a:gd name="connsiteY42" fmla="*/ 474319 h 10177283"/>
              <a:gd name="connsiteX43" fmla="*/ 8151376 w 9153681"/>
              <a:gd name="connsiteY43" fmla="*/ 465976 h 10177283"/>
              <a:gd name="connsiteX44" fmla="*/ 8235994 w 9153681"/>
              <a:gd name="connsiteY44" fmla="*/ 474319 h 10177283"/>
              <a:gd name="connsiteX45" fmla="*/ 8395695 w 9153681"/>
              <a:gd name="connsiteY45" fmla="*/ 550591 h 10177283"/>
              <a:gd name="connsiteX46" fmla="*/ 8449326 w 9153681"/>
              <a:gd name="connsiteY46" fmla="*/ 573234 h 10177283"/>
              <a:gd name="connsiteX47" fmla="*/ 8502957 w 9153681"/>
              <a:gd name="connsiteY47" fmla="*/ 581576 h 10177283"/>
              <a:gd name="connsiteX48" fmla="*/ 8526794 w 9153681"/>
              <a:gd name="connsiteY48" fmla="*/ 581576 h 10177283"/>
              <a:gd name="connsiteX49" fmla="*/ 8594726 w 9153681"/>
              <a:gd name="connsiteY49" fmla="*/ 588727 h 10177283"/>
              <a:gd name="connsiteX50" fmla="*/ 8603069 w 9153681"/>
              <a:gd name="connsiteY50" fmla="*/ 557741 h 10177283"/>
              <a:gd name="connsiteX51" fmla="*/ 8632864 w 9153681"/>
              <a:gd name="connsiteY51" fmla="*/ 581576 h 10177283"/>
              <a:gd name="connsiteX52" fmla="*/ 8802100 w 9153681"/>
              <a:gd name="connsiteY52" fmla="*/ 803243 h 10177283"/>
              <a:gd name="connsiteX53" fmla="*/ 8916513 w 9153681"/>
              <a:gd name="connsiteY53" fmla="*/ 986773 h 10177283"/>
              <a:gd name="connsiteX54" fmla="*/ 8939157 w 9153681"/>
              <a:gd name="connsiteY54" fmla="*/ 1032060 h 10177283"/>
              <a:gd name="connsiteX55" fmla="*/ 8992788 w 9153681"/>
              <a:gd name="connsiteY55" fmla="*/ 1123825 h 10177283"/>
              <a:gd name="connsiteX56" fmla="*/ 9008281 w 9153681"/>
              <a:gd name="connsiteY56" fmla="*/ 1163153 h 10177283"/>
              <a:gd name="connsiteX57" fmla="*/ 9100050 w 9153681"/>
              <a:gd name="connsiteY57" fmla="*/ 1360984 h 10177283"/>
              <a:gd name="connsiteX58" fmla="*/ 9153681 w 9153681"/>
              <a:gd name="connsiteY58" fmla="*/ 1544514 h 10177283"/>
              <a:gd name="connsiteX59" fmla="*/ 9131037 w 9153681"/>
              <a:gd name="connsiteY59" fmla="*/ 1621978 h 10177283"/>
              <a:gd name="connsiteX60" fmla="*/ 9122694 w 9153681"/>
              <a:gd name="connsiteY60" fmla="*/ 1674415 h 10177283"/>
              <a:gd name="connsiteX61" fmla="*/ 9100050 w 9153681"/>
              <a:gd name="connsiteY61" fmla="*/ 1698250 h 10177283"/>
              <a:gd name="connsiteX62" fmla="*/ 9077406 w 9153681"/>
              <a:gd name="connsiteY62" fmla="*/ 1720894 h 10177283"/>
              <a:gd name="connsiteX63" fmla="*/ 9061912 w 9153681"/>
              <a:gd name="connsiteY63" fmla="*/ 1781673 h 10177283"/>
              <a:gd name="connsiteX64" fmla="*/ 9008281 w 9153681"/>
              <a:gd name="connsiteY64" fmla="*/ 1790015 h 10177283"/>
              <a:gd name="connsiteX65" fmla="*/ 8961801 w 9153681"/>
              <a:gd name="connsiteY65" fmla="*/ 1743537 h 10177283"/>
              <a:gd name="connsiteX66" fmla="*/ 8923663 w 9153681"/>
              <a:gd name="connsiteY66" fmla="*/ 1751879 h 10177283"/>
              <a:gd name="connsiteX67" fmla="*/ 8901019 w 9153681"/>
              <a:gd name="connsiteY67" fmla="*/ 1797166 h 10177283"/>
              <a:gd name="connsiteX68" fmla="*/ 8908170 w 9153681"/>
              <a:gd name="connsiteY68" fmla="*/ 1828151 h 10177283"/>
              <a:gd name="connsiteX69" fmla="*/ 8908170 w 9153681"/>
              <a:gd name="connsiteY69" fmla="*/ 1888931 h 10177283"/>
              <a:gd name="connsiteX70" fmla="*/ 8870032 w 9153681"/>
              <a:gd name="connsiteY70" fmla="*/ 1911574 h 10177283"/>
              <a:gd name="connsiteX71" fmla="*/ 8831895 w 9153681"/>
              <a:gd name="connsiteY71" fmla="*/ 1881780 h 10177283"/>
              <a:gd name="connsiteX72" fmla="*/ 8831895 w 9153681"/>
              <a:gd name="connsiteY72" fmla="*/ 1828151 h 10177283"/>
              <a:gd name="connsiteX73" fmla="*/ 8847388 w 9153681"/>
              <a:gd name="connsiteY73" fmla="*/ 1805508 h 10177283"/>
              <a:gd name="connsiteX74" fmla="*/ 8862882 w 9153681"/>
              <a:gd name="connsiteY74" fmla="*/ 1751879 h 10177283"/>
              <a:gd name="connsiteX75" fmla="*/ 8831895 w 9153681"/>
              <a:gd name="connsiteY75" fmla="*/ 1698250 h 10177283"/>
              <a:gd name="connsiteX76" fmla="*/ 8816401 w 9153681"/>
              <a:gd name="connsiteY76" fmla="*/ 1698250 h 10177283"/>
              <a:gd name="connsiteX77" fmla="*/ 8809251 w 9153681"/>
              <a:gd name="connsiteY77" fmla="*/ 1705401 h 10177283"/>
              <a:gd name="connsiteX78" fmla="*/ 8824744 w 9153681"/>
              <a:gd name="connsiteY78" fmla="*/ 1736386 h 10177283"/>
              <a:gd name="connsiteX79" fmla="*/ 8809251 w 9153681"/>
              <a:gd name="connsiteY79" fmla="*/ 1790015 h 10177283"/>
              <a:gd name="connsiteX80" fmla="*/ 8793757 w 9153681"/>
              <a:gd name="connsiteY80" fmla="*/ 1790015 h 10177283"/>
              <a:gd name="connsiteX81" fmla="*/ 8755619 w 9153681"/>
              <a:gd name="connsiteY81" fmla="*/ 1805508 h 10177283"/>
              <a:gd name="connsiteX82" fmla="*/ 8732975 w 9153681"/>
              <a:gd name="connsiteY82" fmla="*/ 1881780 h 10177283"/>
              <a:gd name="connsiteX83" fmla="*/ 8663851 w 9153681"/>
              <a:gd name="connsiteY83" fmla="*/ 1949710 h 10177283"/>
              <a:gd name="connsiteX84" fmla="*/ 8618562 w 9153681"/>
              <a:gd name="connsiteY84" fmla="*/ 1866288 h 10177283"/>
              <a:gd name="connsiteX85" fmla="*/ 8610220 w 9153681"/>
              <a:gd name="connsiteY85" fmla="*/ 1857945 h 10177283"/>
              <a:gd name="connsiteX86" fmla="*/ 8556589 w 9153681"/>
              <a:gd name="connsiteY86" fmla="*/ 1812659 h 10177283"/>
              <a:gd name="connsiteX87" fmla="*/ 8488656 w 9153681"/>
              <a:gd name="connsiteY87" fmla="*/ 1797166 h 10177283"/>
              <a:gd name="connsiteX88" fmla="*/ 8449326 w 9153681"/>
              <a:gd name="connsiteY88" fmla="*/ 1766180 h 10177283"/>
              <a:gd name="connsiteX89" fmla="*/ 8464820 w 9153681"/>
              <a:gd name="connsiteY89" fmla="*/ 1751879 h 10177283"/>
              <a:gd name="connsiteX90" fmla="*/ 8594726 w 9153681"/>
              <a:gd name="connsiteY90" fmla="*/ 1766180 h 10177283"/>
              <a:gd name="connsiteX91" fmla="*/ 8572082 w 9153681"/>
              <a:gd name="connsiteY91" fmla="*/ 1736386 h 10177283"/>
              <a:gd name="connsiteX92" fmla="*/ 8564931 w 9153681"/>
              <a:gd name="connsiteY92" fmla="*/ 1728044 h 10177283"/>
              <a:gd name="connsiteX93" fmla="*/ 8473162 w 9153681"/>
              <a:gd name="connsiteY93" fmla="*/ 1667265 h 10177283"/>
              <a:gd name="connsiteX94" fmla="*/ 8449326 w 9153681"/>
              <a:gd name="connsiteY94" fmla="*/ 1667265 h 10177283"/>
              <a:gd name="connsiteX95" fmla="*/ 8350407 w 9153681"/>
              <a:gd name="connsiteY95" fmla="*/ 1636279 h 10177283"/>
              <a:gd name="connsiteX96" fmla="*/ 8334913 w 9153681"/>
              <a:gd name="connsiteY96" fmla="*/ 1629128 h 10177283"/>
              <a:gd name="connsiteX97" fmla="*/ 8327763 w 9153681"/>
              <a:gd name="connsiteY97" fmla="*/ 1629128 h 10177283"/>
              <a:gd name="connsiteX98" fmla="*/ 8327763 w 9153681"/>
              <a:gd name="connsiteY98" fmla="*/ 1728044 h 10177283"/>
              <a:gd name="connsiteX99" fmla="*/ 8243145 w 9153681"/>
              <a:gd name="connsiteY99" fmla="*/ 1636279 h 10177283"/>
              <a:gd name="connsiteX100" fmla="*/ 8235994 w 9153681"/>
              <a:gd name="connsiteY100" fmla="*/ 1720894 h 10177283"/>
              <a:gd name="connsiteX101" fmla="*/ 8212158 w 9153681"/>
              <a:gd name="connsiteY101" fmla="*/ 1705401 h 10177283"/>
              <a:gd name="connsiteX102" fmla="*/ 8144225 w 9153681"/>
              <a:gd name="connsiteY102" fmla="*/ 1621978 h 10177283"/>
              <a:gd name="connsiteX103" fmla="*/ 8120389 w 9153681"/>
              <a:gd name="connsiteY103" fmla="*/ 1606485 h 10177283"/>
              <a:gd name="connsiteX104" fmla="*/ 8097745 w 9153681"/>
              <a:gd name="connsiteY104" fmla="*/ 1636279 h 10177283"/>
              <a:gd name="connsiteX105" fmla="*/ 8120389 w 9153681"/>
              <a:gd name="connsiteY105" fmla="*/ 1682757 h 10177283"/>
              <a:gd name="connsiteX106" fmla="*/ 8197857 w 9153681"/>
              <a:gd name="connsiteY106" fmla="*/ 1797166 h 10177283"/>
              <a:gd name="connsiteX107" fmla="*/ 8197857 w 9153681"/>
              <a:gd name="connsiteY107" fmla="*/ 1819809 h 10177283"/>
              <a:gd name="connsiteX108" fmla="*/ 8166869 w 9153681"/>
              <a:gd name="connsiteY108" fmla="*/ 1805508 h 10177283"/>
              <a:gd name="connsiteX109" fmla="*/ 8066758 w 9153681"/>
              <a:gd name="connsiteY109" fmla="*/ 1674415 h 10177283"/>
              <a:gd name="connsiteX110" fmla="*/ 8028621 w 9153681"/>
              <a:gd name="connsiteY110" fmla="*/ 1636279 h 10177283"/>
              <a:gd name="connsiteX111" fmla="*/ 7974989 w 9153681"/>
              <a:gd name="connsiteY111" fmla="*/ 1651772 h 10177283"/>
              <a:gd name="connsiteX112" fmla="*/ 7983332 w 9153681"/>
              <a:gd name="connsiteY112" fmla="*/ 1674415 h 10177283"/>
              <a:gd name="connsiteX113" fmla="*/ 8059607 w 9153681"/>
              <a:gd name="connsiteY113" fmla="*/ 1751879 h 10177283"/>
              <a:gd name="connsiteX114" fmla="*/ 8066758 w 9153681"/>
              <a:gd name="connsiteY114" fmla="*/ 1797166 h 10177283"/>
              <a:gd name="connsiteX115" fmla="*/ 8044114 w 9153681"/>
              <a:gd name="connsiteY115" fmla="*/ 1805508 h 10177283"/>
              <a:gd name="connsiteX116" fmla="*/ 7998825 w 9153681"/>
              <a:gd name="connsiteY116" fmla="*/ 1774522 h 10177283"/>
              <a:gd name="connsiteX117" fmla="*/ 8013127 w 9153681"/>
              <a:gd name="connsiteY117" fmla="*/ 1828151 h 10177283"/>
              <a:gd name="connsiteX118" fmla="*/ 7967839 w 9153681"/>
              <a:gd name="connsiteY118" fmla="*/ 1797166 h 10177283"/>
              <a:gd name="connsiteX119" fmla="*/ 7936851 w 9153681"/>
              <a:gd name="connsiteY119" fmla="*/ 1751879 h 10177283"/>
              <a:gd name="connsiteX120" fmla="*/ 7936851 w 9153681"/>
              <a:gd name="connsiteY120" fmla="*/ 1766180 h 10177283"/>
              <a:gd name="connsiteX121" fmla="*/ 7936851 w 9153681"/>
              <a:gd name="connsiteY121" fmla="*/ 1812659 h 10177283"/>
              <a:gd name="connsiteX122" fmla="*/ 7883221 w 9153681"/>
              <a:gd name="connsiteY122" fmla="*/ 1819809 h 10177283"/>
              <a:gd name="connsiteX123" fmla="*/ 7837932 w 9153681"/>
              <a:gd name="connsiteY123" fmla="*/ 1774522 h 10177283"/>
              <a:gd name="connsiteX124" fmla="*/ 7815288 w 9153681"/>
              <a:gd name="connsiteY124" fmla="*/ 1728044 h 10177283"/>
              <a:gd name="connsiteX125" fmla="*/ 7799795 w 9153681"/>
              <a:gd name="connsiteY125" fmla="*/ 1720894 h 10177283"/>
              <a:gd name="connsiteX126" fmla="*/ 7753314 w 9153681"/>
              <a:gd name="connsiteY126" fmla="*/ 1674415 h 10177283"/>
              <a:gd name="connsiteX127" fmla="*/ 7684189 w 9153681"/>
              <a:gd name="connsiteY127" fmla="*/ 1720894 h 10177283"/>
              <a:gd name="connsiteX128" fmla="*/ 7600763 w 9153681"/>
              <a:gd name="connsiteY128" fmla="*/ 1743537 h 10177283"/>
              <a:gd name="connsiteX129" fmla="*/ 7592421 w 9153681"/>
              <a:gd name="connsiteY129" fmla="*/ 1728044 h 10177283"/>
              <a:gd name="connsiteX130" fmla="*/ 7562626 w 9153681"/>
              <a:gd name="connsiteY130" fmla="*/ 1713743 h 10177283"/>
              <a:gd name="connsiteX131" fmla="*/ 7547133 w 9153681"/>
              <a:gd name="connsiteY131" fmla="*/ 1720894 h 10177283"/>
              <a:gd name="connsiteX132" fmla="*/ 7379089 w 9153681"/>
              <a:gd name="connsiteY132" fmla="*/ 1743537 h 10177283"/>
              <a:gd name="connsiteX133" fmla="*/ 7149071 w 9153681"/>
              <a:gd name="connsiteY133" fmla="*/ 1797166 h 10177283"/>
              <a:gd name="connsiteX134" fmla="*/ 7012013 w 9153681"/>
              <a:gd name="connsiteY134" fmla="*/ 1850795 h 10177283"/>
              <a:gd name="connsiteX135" fmla="*/ 6934547 w 9153681"/>
              <a:gd name="connsiteY135" fmla="*/ 1866288 h 10177283"/>
              <a:gd name="connsiteX136" fmla="*/ 6880915 w 9153681"/>
              <a:gd name="connsiteY136" fmla="*/ 1881780 h 10177283"/>
              <a:gd name="connsiteX137" fmla="*/ 6712871 w 9153681"/>
              <a:gd name="connsiteY137" fmla="*/ 1911574 h 10177283"/>
              <a:gd name="connsiteX138" fmla="*/ 6697378 w 9153681"/>
              <a:gd name="connsiteY138" fmla="*/ 1935409 h 10177283"/>
              <a:gd name="connsiteX139" fmla="*/ 6828476 w 9153681"/>
              <a:gd name="connsiteY139" fmla="*/ 1935409 h 10177283"/>
              <a:gd name="connsiteX140" fmla="*/ 6789147 w 9153681"/>
              <a:gd name="connsiteY140" fmla="*/ 1973545 h 10177283"/>
              <a:gd name="connsiteX141" fmla="*/ 6522183 w 9153681"/>
              <a:gd name="connsiteY141" fmla="*/ 2011681 h 10177283"/>
              <a:gd name="connsiteX142" fmla="*/ 6491197 w 9153681"/>
              <a:gd name="connsiteY142" fmla="*/ 2011681 h 10177283"/>
              <a:gd name="connsiteX143" fmla="*/ 6276672 w 9153681"/>
              <a:gd name="connsiteY143" fmla="*/ 2072461 h 10177283"/>
              <a:gd name="connsiteX144" fmla="*/ 6262371 w 9153681"/>
              <a:gd name="connsiteY144" fmla="*/ 2087954 h 10177283"/>
              <a:gd name="connsiteX145" fmla="*/ 6285015 w 9153681"/>
              <a:gd name="connsiteY145" fmla="*/ 2095104 h 10177283"/>
              <a:gd name="connsiteX146" fmla="*/ 6376784 w 9153681"/>
              <a:gd name="connsiteY146" fmla="*/ 2087954 h 10177283"/>
              <a:gd name="connsiteX147" fmla="*/ 6361290 w 9153681"/>
              <a:gd name="connsiteY147" fmla="*/ 2110597 h 10177283"/>
              <a:gd name="connsiteX148" fmla="*/ 5940584 w 9153681"/>
              <a:gd name="connsiteY148" fmla="*/ 2188061 h 10177283"/>
              <a:gd name="connsiteX149" fmla="*/ 5902447 w 9153681"/>
              <a:gd name="connsiteY149" fmla="*/ 2217855 h 10177283"/>
              <a:gd name="connsiteX150" fmla="*/ 5879802 w 9153681"/>
              <a:gd name="connsiteY150" fmla="*/ 2226197 h 10177283"/>
              <a:gd name="connsiteX151" fmla="*/ 5841665 w 9153681"/>
              <a:gd name="connsiteY151" fmla="*/ 2233348 h 10177283"/>
              <a:gd name="connsiteX152" fmla="*/ 5810678 w 9153681"/>
              <a:gd name="connsiteY152" fmla="*/ 2264334 h 10177283"/>
              <a:gd name="connsiteX153" fmla="*/ 5772540 w 9153681"/>
              <a:gd name="connsiteY153" fmla="*/ 2347756 h 10177283"/>
              <a:gd name="connsiteX154" fmla="*/ 5764198 w 9153681"/>
              <a:gd name="connsiteY154" fmla="*/ 2394235 h 10177283"/>
              <a:gd name="connsiteX155" fmla="*/ 5658127 w 9153681"/>
              <a:gd name="connsiteY155" fmla="*/ 2714816 h 10177283"/>
              <a:gd name="connsiteX156" fmla="*/ 5618798 w 9153681"/>
              <a:gd name="connsiteY156" fmla="*/ 2875703 h 10177283"/>
              <a:gd name="connsiteX157" fmla="*/ 5589003 w 9153681"/>
              <a:gd name="connsiteY157" fmla="*/ 2944825 h 10177283"/>
              <a:gd name="connsiteX158" fmla="*/ 5527029 w 9153681"/>
              <a:gd name="connsiteY158" fmla="*/ 3097370 h 10177283"/>
              <a:gd name="connsiteX159" fmla="*/ 5459096 w 9153681"/>
              <a:gd name="connsiteY159" fmla="*/ 3289242 h 10177283"/>
              <a:gd name="connsiteX160" fmla="*/ 5435260 w 9153681"/>
              <a:gd name="connsiteY160" fmla="*/ 3381007 h 10177283"/>
              <a:gd name="connsiteX161" fmla="*/ 5405465 w 9153681"/>
              <a:gd name="connsiteY161" fmla="*/ 3426294 h 10177283"/>
              <a:gd name="connsiteX162" fmla="*/ 5327998 w 9153681"/>
              <a:gd name="connsiteY162" fmla="*/ 3564537 h 10177283"/>
              <a:gd name="connsiteX163" fmla="*/ 5313696 w 9153681"/>
              <a:gd name="connsiteY163" fmla="*/ 3602673 h 10177283"/>
              <a:gd name="connsiteX164" fmla="*/ 5298203 w 9153681"/>
              <a:gd name="connsiteY164" fmla="*/ 3647960 h 10177283"/>
              <a:gd name="connsiteX165" fmla="*/ 5206434 w 9153681"/>
              <a:gd name="connsiteY165" fmla="*/ 4000719 h 10177283"/>
              <a:gd name="connsiteX166" fmla="*/ 5144461 w 9153681"/>
              <a:gd name="connsiteY166" fmla="*/ 4253371 h 10177283"/>
              <a:gd name="connsiteX167" fmla="*/ 5092021 w 9153681"/>
              <a:gd name="connsiteY167" fmla="*/ 4397574 h 10177283"/>
              <a:gd name="connsiteX168" fmla="*/ 5068185 w 9153681"/>
              <a:gd name="connsiteY168" fmla="*/ 4489339 h 10177283"/>
              <a:gd name="connsiteX169" fmla="*/ 5092021 w 9153681"/>
              <a:gd name="connsiteY169" fmla="*/ 4497681 h 10177283"/>
              <a:gd name="connsiteX170" fmla="*/ 5076528 w 9153681"/>
              <a:gd name="connsiteY170" fmla="*/ 4604939 h 10177283"/>
              <a:gd name="connsiteX171" fmla="*/ 5022897 w 9153681"/>
              <a:gd name="connsiteY171" fmla="*/ 4811112 h 10177283"/>
              <a:gd name="connsiteX172" fmla="*/ 4984759 w 9153681"/>
              <a:gd name="connsiteY172" fmla="*/ 4971999 h 10177283"/>
              <a:gd name="connsiteX173" fmla="*/ 4984759 w 9153681"/>
              <a:gd name="connsiteY173" fmla="*/ 5041121 h 10177283"/>
              <a:gd name="connsiteX174" fmla="*/ 4976417 w 9153681"/>
              <a:gd name="connsiteY174" fmla="*/ 5048272 h 10177283"/>
              <a:gd name="connsiteX175" fmla="*/ 4915635 w 9153681"/>
              <a:gd name="connsiteY175" fmla="*/ 5231802 h 10177283"/>
              <a:gd name="connsiteX176" fmla="*/ 4884648 w 9153681"/>
              <a:gd name="connsiteY176" fmla="*/ 5385538 h 10177283"/>
              <a:gd name="connsiteX177" fmla="*/ 4823866 w 9153681"/>
              <a:gd name="connsiteY177" fmla="*/ 5721613 h 10177283"/>
              <a:gd name="connsiteX178" fmla="*/ 4792879 w 9153681"/>
              <a:gd name="connsiteY178" fmla="*/ 5988566 h 10177283"/>
              <a:gd name="connsiteX179" fmla="*/ 4770235 w 9153681"/>
              <a:gd name="connsiteY179" fmla="*/ 6095824 h 10177283"/>
              <a:gd name="connsiteX180" fmla="*/ 4747591 w 9153681"/>
              <a:gd name="connsiteY180" fmla="*/ 6211424 h 10177283"/>
              <a:gd name="connsiteX181" fmla="*/ 4716604 w 9153681"/>
              <a:gd name="connsiteY181" fmla="*/ 6310339 h 10177283"/>
              <a:gd name="connsiteX182" fmla="*/ 4716604 w 9153681"/>
              <a:gd name="connsiteY182" fmla="*/ 6363968 h 10177283"/>
              <a:gd name="connsiteX183" fmla="*/ 4716604 w 9153681"/>
              <a:gd name="connsiteY183" fmla="*/ 6386612 h 10177283"/>
              <a:gd name="connsiteX184" fmla="*/ 4693960 w 9153681"/>
              <a:gd name="connsiteY184" fmla="*/ 6532006 h 10177283"/>
              <a:gd name="connsiteX185" fmla="*/ 4678466 w 9153681"/>
              <a:gd name="connsiteY185" fmla="*/ 6723878 h 10177283"/>
              <a:gd name="connsiteX186" fmla="*/ 4609342 w 9153681"/>
              <a:gd name="connsiteY186" fmla="*/ 6914558 h 10177283"/>
              <a:gd name="connsiteX187" fmla="*/ 4579547 w 9153681"/>
              <a:gd name="connsiteY187" fmla="*/ 6976530 h 10177283"/>
              <a:gd name="connsiteX188" fmla="*/ 4548560 w 9153681"/>
              <a:gd name="connsiteY188" fmla="*/ 7098089 h 10177283"/>
              <a:gd name="connsiteX189" fmla="*/ 4510422 w 9153681"/>
              <a:gd name="connsiteY189" fmla="*/ 7243483 h 10177283"/>
              <a:gd name="connsiteX190" fmla="*/ 4487778 w 9153681"/>
              <a:gd name="connsiteY190" fmla="*/ 7328098 h 10177283"/>
              <a:gd name="connsiteX191" fmla="*/ 4487778 w 9153681"/>
              <a:gd name="connsiteY191" fmla="*/ 7435356 h 10177283"/>
              <a:gd name="connsiteX192" fmla="*/ 4463942 w 9153681"/>
              <a:gd name="connsiteY192" fmla="*/ 7556914 h 10177283"/>
              <a:gd name="connsiteX193" fmla="*/ 4441298 w 9153681"/>
              <a:gd name="connsiteY193" fmla="*/ 7648680 h 10177283"/>
              <a:gd name="connsiteX194" fmla="*/ 4410311 w 9153681"/>
              <a:gd name="connsiteY194" fmla="*/ 7825059 h 10177283"/>
              <a:gd name="connsiteX195" fmla="*/ 4394817 w 9153681"/>
              <a:gd name="connsiteY195" fmla="*/ 7901331 h 10177283"/>
              <a:gd name="connsiteX196" fmla="*/ 4441298 w 9153681"/>
              <a:gd name="connsiteY196" fmla="*/ 7825059 h 10177283"/>
              <a:gd name="connsiteX197" fmla="*/ 4425804 w 9153681"/>
              <a:gd name="connsiteY197" fmla="*/ 7947810 h 10177283"/>
              <a:gd name="connsiteX198" fmla="*/ 4418653 w 9153681"/>
              <a:gd name="connsiteY198" fmla="*/ 8077711 h 10177283"/>
              <a:gd name="connsiteX199" fmla="*/ 4494929 w 9153681"/>
              <a:gd name="connsiteY199" fmla="*/ 7817908 h 10177283"/>
              <a:gd name="connsiteX200" fmla="*/ 4502080 w 9153681"/>
              <a:gd name="connsiteY200" fmla="*/ 7840552 h 10177283"/>
              <a:gd name="connsiteX201" fmla="*/ 4494929 w 9153681"/>
              <a:gd name="connsiteY201" fmla="*/ 7885838 h 10177283"/>
              <a:gd name="connsiteX202" fmla="*/ 4463942 w 9153681"/>
              <a:gd name="connsiteY202" fmla="*/ 7993096 h 10177283"/>
              <a:gd name="connsiteX203" fmla="*/ 4441298 w 9153681"/>
              <a:gd name="connsiteY203" fmla="*/ 8084862 h 10177283"/>
              <a:gd name="connsiteX204" fmla="*/ 4441298 w 9153681"/>
              <a:gd name="connsiteY204" fmla="*/ 8100354 h 10177283"/>
              <a:gd name="connsiteX205" fmla="*/ 4387667 w 9153681"/>
              <a:gd name="connsiteY205" fmla="*/ 8276734 h 10177283"/>
              <a:gd name="connsiteX206" fmla="*/ 4387667 w 9153681"/>
              <a:gd name="connsiteY206" fmla="*/ 8314870 h 10177283"/>
              <a:gd name="connsiteX207" fmla="*/ 4387667 w 9153681"/>
              <a:gd name="connsiteY207" fmla="*/ 8368499 h 10177283"/>
              <a:gd name="connsiteX208" fmla="*/ 4372173 w 9153681"/>
              <a:gd name="connsiteY208" fmla="*/ 8490058 h 10177283"/>
              <a:gd name="connsiteX209" fmla="*/ 4403160 w 9153681"/>
              <a:gd name="connsiteY209" fmla="*/ 8451922 h 10177283"/>
              <a:gd name="connsiteX210" fmla="*/ 4410311 w 9153681"/>
              <a:gd name="connsiteY210" fmla="*/ 8505551 h 10177283"/>
              <a:gd name="connsiteX211" fmla="*/ 4394817 w 9153681"/>
              <a:gd name="connsiteY211" fmla="*/ 8659287 h 10177283"/>
              <a:gd name="connsiteX212" fmla="*/ 4387667 w 9153681"/>
              <a:gd name="connsiteY212" fmla="*/ 8681930 h 10177283"/>
              <a:gd name="connsiteX213" fmla="*/ 4387667 w 9153681"/>
              <a:gd name="connsiteY213" fmla="*/ 8735559 h 10177283"/>
              <a:gd name="connsiteX214" fmla="*/ 4380516 w 9153681"/>
              <a:gd name="connsiteY214" fmla="*/ 8765353 h 10177283"/>
              <a:gd name="connsiteX215" fmla="*/ 4356680 w 9153681"/>
              <a:gd name="connsiteY215" fmla="*/ 8827324 h 10177283"/>
              <a:gd name="connsiteX216" fmla="*/ 4394817 w 9153681"/>
              <a:gd name="connsiteY216" fmla="*/ 8789188 h 10177283"/>
              <a:gd name="connsiteX217" fmla="*/ 4418653 w 9153681"/>
              <a:gd name="connsiteY217" fmla="*/ 8619959 h 10177283"/>
              <a:gd name="connsiteX218" fmla="*/ 4425804 w 9153681"/>
              <a:gd name="connsiteY218" fmla="*/ 8612809 h 10177283"/>
              <a:gd name="connsiteX219" fmla="*/ 4463942 w 9153681"/>
              <a:gd name="connsiteY219" fmla="*/ 8360156 h 10177283"/>
              <a:gd name="connsiteX220" fmla="*/ 4463942 w 9153681"/>
              <a:gd name="connsiteY220" fmla="*/ 8344664 h 10177283"/>
              <a:gd name="connsiteX221" fmla="*/ 4479435 w 9153681"/>
              <a:gd name="connsiteY221" fmla="*/ 8330363 h 10177283"/>
              <a:gd name="connsiteX222" fmla="*/ 4487778 w 9153681"/>
              <a:gd name="connsiteY222" fmla="*/ 8344664 h 10177283"/>
              <a:gd name="connsiteX223" fmla="*/ 4487778 w 9153681"/>
              <a:gd name="connsiteY223" fmla="*/ 8451922 h 10177283"/>
              <a:gd name="connsiteX224" fmla="*/ 4456791 w 9153681"/>
              <a:gd name="connsiteY224" fmla="*/ 8681930 h 10177283"/>
              <a:gd name="connsiteX225" fmla="*/ 4434147 w 9153681"/>
              <a:gd name="connsiteY225" fmla="*/ 8865460 h 10177283"/>
              <a:gd name="connsiteX226" fmla="*/ 4425804 w 9153681"/>
              <a:gd name="connsiteY226" fmla="*/ 8988211 h 10177283"/>
              <a:gd name="connsiteX227" fmla="*/ 4425804 w 9153681"/>
              <a:gd name="connsiteY227" fmla="*/ 9010854 h 10177283"/>
              <a:gd name="connsiteX228" fmla="*/ 4410311 w 9153681"/>
              <a:gd name="connsiteY228" fmla="*/ 9163399 h 10177283"/>
              <a:gd name="connsiteX229" fmla="*/ 4403160 w 9153681"/>
              <a:gd name="connsiteY229" fmla="*/ 9454187 h 10177283"/>
              <a:gd name="connsiteX230" fmla="*/ 4403160 w 9153681"/>
              <a:gd name="connsiteY230" fmla="*/ 9622224 h 10177283"/>
              <a:gd name="connsiteX231" fmla="*/ 4403160 w 9153681"/>
              <a:gd name="connsiteY231" fmla="*/ 9646060 h 10177283"/>
              <a:gd name="connsiteX232" fmla="*/ 4403160 w 9153681"/>
              <a:gd name="connsiteY232" fmla="*/ 9783111 h 10177283"/>
              <a:gd name="connsiteX233" fmla="*/ 4387667 w 9153681"/>
              <a:gd name="connsiteY233" fmla="*/ 9859384 h 10177283"/>
              <a:gd name="connsiteX234" fmla="*/ 4365022 w 9153681"/>
              <a:gd name="connsiteY234" fmla="*/ 9821247 h 10177283"/>
              <a:gd name="connsiteX235" fmla="*/ 4326885 w 9153681"/>
              <a:gd name="connsiteY235" fmla="*/ 9767618 h 10177283"/>
              <a:gd name="connsiteX236" fmla="*/ 4303049 w 9153681"/>
              <a:gd name="connsiteY236" fmla="*/ 9760468 h 10177283"/>
              <a:gd name="connsiteX237" fmla="*/ 4295898 w 9153681"/>
              <a:gd name="connsiteY237" fmla="*/ 9775961 h 10177283"/>
              <a:gd name="connsiteX238" fmla="*/ 4311391 w 9153681"/>
              <a:gd name="connsiteY238" fmla="*/ 9805755 h 10177283"/>
              <a:gd name="connsiteX239" fmla="*/ 4341186 w 9153681"/>
              <a:gd name="connsiteY239" fmla="*/ 9852233 h 10177283"/>
              <a:gd name="connsiteX240" fmla="*/ 4311391 w 9153681"/>
              <a:gd name="connsiteY240" fmla="*/ 9836740 h 10177283"/>
              <a:gd name="connsiteX241" fmla="*/ 4249418 w 9153681"/>
              <a:gd name="connsiteY241" fmla="*/ 9843891 h 10177283"/>
              <a:gd name="connsiteX242" fmla="*/ 4211280 w 9153681"/>
              <a:gd name="connsiteY242" fmla="*/ 9843891 h 10177283"/>
              <a:gd name="connsiteX243" fmla="*/ 4165991 w 9153681"/>
              <a:gd name="connsiteY243" fmla="*/ 9798604 h 10177283"/>
              <a:gd name="connsiteX244" fmla="*/ 4150498 w 9153681"/>
              <a:gd name="connsiteY244" fmla="*/ 9791454 h 10177283"/>
              <a:gd name="connsiteX245" fmla="*/ 4143347 w 9153681"/>
              <a:gd name="connsiteY245" fmla="*/ 9805755 h 10177283"/>
              <a:gd name="connsiteX246" fmla="*/ 4150498 w 9153681"/>
              <a:gd name="connsiteY246" fmla="*/ 9836740 h 10177283"/>
              <a:gd name="connsiteX247" fmla="*/ 4181485 w 9153681"/>
              <a:gd name="connsiteY247" fmla="*/ 9874876 h 10177283"/>
              <a:gd name="connsiteX248" fmla="*/ 4165991 w 9153681"/>
              <a:gd name="connsiteY248" fmla="*/ 9874876 h 10177283"/>
              <a:gd name="connsiteX249" fmla="*/ 4135005 w 9153681"/>
              <a:gd name="connsiteY249" fmla="*/ 9867726 h 10177283"/>
              <a:gd name="connsiteX250" fmla="*/ 4127854 w 9153681"/>
              <a:gd name="connsiteY250" fmla="*/ 9905862 h 10177283"/>
              <a:gd name="connsiteX251" fmla="*/ 4150498 w 9153681"/>
              <a:gd name="connsiteY251" fmla="*/ 10035763 h 10177283"/>
              <a:gd name="connsiteX252" fmla="*/ 4127854 w 9153681"/>
              <a:gd name="connsiteY252" fmla="*/ 10020270 h 10177283"/>
              <a:gd name="connsiteX253" fmla="*/ 4089716 w 9153681"/>
              <a:gd name="connsiteY253" fmla="*/ 9982134 h 10177283"/>
              <a:gd name="connsiteX254" fmla="*/ 4065880 w 9153681"/>
              <a:gd name="connsiteY254" fmla="*/ 9966641 h 10177283"/>
              <a:gd name="connsiteX255" fmla="*/ 3966960 w 9153681"/>
              <a:gd name="connsiteY255" fmla="*/ 9867726 h 10177283"/>
              <a:gd name="connsiteX256" fmla="*/ 3944316 w 9153681"/>
              <a:gd name="connsiteY256" fmla="*/ 9859384 h 10177283"/>
              <a:gd name="connsiteX257" fmla="*/ 3951467 w 9153681"/>
              <a:gd name="connsiteY257" fmla="*/ 9935656 h 10177283"/>
              <a:gd name="connsiteX258" fmla="*/ 3974111 w 9153681"/>
              <a:gd name="connsiteY258" fmla="*/ 9997627 h 10177283"/>
              <a:gd name="connsiteX259" fmla="*/ 3951467 w 9153681"/>
              <a:gd name="connsiteY259" fmla="*/ 10027421 h 10177283"/>
              <a:gd name="connsiteX260" fmla="*/ 3944316 w 9153681"/>
              <a:gd name="connsiteY260" fmla="*/ 10051256 h 10177283"/>
              <a:gd name="connsiteX261" fmla="*/ 3935974 w 9153681"/>
              <a:gd name="connsiteY261" fmla="*/ 10073899 h 10177283"/>
              <a:gd name="connsiteX262" fmla="*/ 3913329 w 9153681"/>
              <a:gd name="connsiteY262" fmla="*/ 10065557 h 10177283"/>
              <a:gd name="connsiteX263" fmla="*/ 3906179 w 9153681"/>
              <a:gd name="connsiteY263" fmla="*/ 10058407 h 10177283"/>
              <a:gd name="connsiteX264" fmla="*/ 3821561 w 9153681"/>
              <a:gd name="connsiteY264" fmla="*/ 10020270 h 10177283"/>
              <a:gd name="connsiteX265" fmla="*/ 3783423 w 9153681"/>
              <a:gd name="connsiteY265" fmla="*/ 10051256 h 10177283"/>
              <a:gd name="connsiteX266" fmla="*/ 3760779 w 9153681"/>
              <a:gd name="connsiteY266" fmla="*/ 10051256 h 10177283"/>
              <a:gd name="connsiteX267" fmla="*/ 3722641 w 9153681"/>
              <a:gd name="connsiteY267" fmla="*/ 10073899 h 10177283"/>
              <a:gd name="connsiteX268" fmla="*/ 3698805 w 9153681"/>
              <a:gd name="connsiteY268" fmla="*/ 10096543 h 10177283"/>
              <a:gd name="connsiteX269" fmla="*/ 3607036 w 9153681"/>
              <a:gd name="connsiteY269" fmla="*/ 10143021 h 10177283"/>
              <a:gd name="connsiteX270" fmla="*/ 3561748 w 9153681"/>
              <a:gd name="connsiteY270" fmla="*/ 10089392 h 10177283"/>
              <a:gd name="connsiteX271" fmla="*/ 3515268 w 9153681"/>
              <a:gd name="connsiteY271" fmla="*/ 10096543 h 10177283"/>
              <a:gd name="connsiteX272" fmla="*/ 3492623 w 9153681"/>
              <a:gd name="connsiteY272" fmla="*/ 10165664 h 10177283"/>
              <a:gd name="connsiteX273" fmla="*/ 3469979 w 9153681"/>
              <a:gd name="connsiteY273" fmla="*/ 10165664 h 10177283"/>
              <a:gd name="connsiteX274" fmla="*/ 3416348 w 9153681"/>
              <a:gd name="connsiteY274" fmla="*/ 10096543 h 10177283"/>
              <a:gd name="connsiteX275" fmla="*/ 3355566 w 9153681"/>
              <a:gd name="connsiteY275" fmla="*/ 10020270 h 10177283"/>
              <a:gd name="connsiteX276" fmla="*/ 3309086 w 9153681"/>
              <a:gd name="connsiteY276" fmla="*/ 9997627 h 10177283"/>
              <a:gd name="connsiteX277" fmla="*/ 3286442 w 9153681"/>
              <a:gd name="connsiteY277" fmla="*/ 9989285 h 10177283"/>
              <a:gd name="connsiteX278" fmla="*/ 3094562 w 9153681"/>
              <a:gd name="connsiteY278" fmla="*/ 9829590 h 10177283"/>
              <a:gd name="connsiteX279" fmla="*/ 3040931 w 9153681"/>
              <a:gd name="connsiteY279" fmla="*/ 9783111 h 10177283"/>
              <a:gd name="connsiteX280" fmla="*/ 2872887 w 9153681"/>
              <a:gd name="connsiteY280" fmla="*/ 9653210 h 10177283"/>
              <a:gd name="connsiteX281" fmla="*/ 2796611 w 9153681"/>
              <a:gd name="connsiteY281" fmla="*/ 9545952 h 10177283"/>
              <a:gd name="connsiteX282" fmla="*/ 2742980 w 9153681"/>
              <a:gd name="connsiteY282" fmla="*/ 9500666 h 10177283"/>
              <a:gd name="connsiteX283" fmla="*/ 2635718 w 9153681"/>
              <a:gd name="connsiteY283" fmla="*/ 9431544 h 10177283"/>
              <a:gd name="connsiteX284" fmla="*/ 2590430 w 9153681"/>
              <a:gd name="connsiteY284" fmla="*/ 9408900 h 10177283"/>
              <a:gd name="connsiteX285" fmla="*/ 2552292 w 9153681"/>
              <a:gd name="connsiteY285" fmla="*/ 9385065 h 10177283"/>
              <a:gd name="connsiteX286" fmla="*/ 2490318 w 9153681"/>
              <a:gd name="connsiteY286" fmla="*/ 9225370 h 10177283"/>
              <a:gd name="connsiteX287" fmla="*/ 2490318 w 9153681"/>
              <a:gd name="connsiteY287" fmla="*/ 9125263 h 10177283"/>
              <a:gd name="connsiteX288" fmla="*/ 2505812 w 9153681"/>
              <a:gd name="connsiteY288" fmla="*/ 8926240 h 10177283"/>
              <a:gd name="connsiteX289" fmla="*/ 2521305 w 9153681"/>
              <a:gd name="connsiteY289" fmla="*/ 9026347 h 10177283"/>
              <a:gd name="connsiteX290" fmla="*/ 2543949 w 9153681"/>
              <a:gd name="connsiteY290" fmla="*/ 9171741 h 10177283"/>
              <a:gd name="connsiteX291" fmla="*/ 2597580 w 9153681"/>
              <a:gd name="connsiteY291" fmla="*/ 9225370 h 10177283"/>
              <a:gd name="connsiteX292" fmla="*/ 2613074 w 9153681"/>
              <a:gd name="connsiteY292" fmla="*/ 9225370 h 10177283"/>
              <a:gd name="connsiteX293" fmla="*/ 2613074 w 9153681"/>
              <a:gd name="connsiteY293" fmla="*/ 9209877 h 10177283"/>
              <a:gd name="connsiteX294" fmla="*/ 2574936 w 9153681"/>
              <a:gd name="connsiteY294" fmla="*/ 9140756 h 10177283"/>
              <a:gd name="connsiteX295" fmla="*/ 2559443 w 9153681"/>
              <a:gd name="connsiteY295" fmla="*/ 9094277 h 10177283"/>
              <a:gd name="connsiteX296" fmla="*/ 2559443 w 9153681"/>
              <a:gd name="connsiteY296" fmla="*/ 8972718 h 10177283"/>
              <a:gd name="connsiteX297" fmla="*/ 2552292 w 9153681"/>
              <a:gd name="connsiteY297" fmla="*/ 8888104 h 10177283"/>
              <a:gd name="connsiteX298" fmla="*/ 2559443 w 9153681"/>
              <a:gd name="connsiteY298" fmla="*/ 8818982 h 10177283"/>
              <a:gd name="connsiteX299" fmla="*/ 2566594 w 9153681"/>
              <a:gd name="connsiteY299" fmla="*/ 8789188 h 10177283"/>
              <a:gd name="connsiteX300" fmla="*/ 2597580 w 9153681"/>
              <a:gd name="connsiteY300" fmla="*/ 8375650 h 10177283"/>
              <a:gd name="connsiteX301" fmla="*/ 2628567 w 9153681"/>
              <a:gd name="connsiteY301" fmla="*/ 8039574 h 10177283"/>
              <a:gd name="connsiteX302" fmla="*/ 2590430 w 9153681"/>
              <a:gd name="connsiteY302" fmla="*/ 8077711 h 10177283"/>
              <a:gd name="connsiteX303" fmla="*/ 2628567 w 9153681"/>
              <a:gd name="connsiteY303" fmla="*/ 7856044 h 10177283"/>
              <a:gd name="connsiteX304" fmla="*/ 2651211 w 9153681"/>
              <a:gd name="connsiteY304" fmla="*/ 7657022 h 10177283"/>
              <a:gd name="connsiteX305" fmla="*/ 2696500 w 9153681"/>
              <a:gd name="connsiteY305" fmla="*/ 7281619 h 10177283"/>
              <a:gd name="connsiteX306" fmla="*/ 2773967 w 9153681"/>
              <a:gd name="connsiteY306" fmla="*/ 6793000 h 10177283"/>
              <a:gd name="connsiteX307" fmla="*/ 2895531 w 9153681"/>
              <a:gd name="connsiteY307" fmla="*/ 6027894 h 10177283"/>
              <a:gd name="connsiteX308" fmla="*/ 3011136 w 9153681"/>
              <a:gd name="connsiteY308" fmla="*/ 5331909 h 10177283"/>
              <a:gd name="connsiteX309" fmla="*/ 3071917 w 9153681"/>
              <a:gd name="connsiteY309" fmla="*/ 4880234 h 10177283"/>
              <a:gd name="connsiteX310" fmla="*/ 3156535 w 9153681"/>
              <a:gd name="connsiteY310" fmla="*/ 4345137 h 10177283"/>
              <a:gd name="connsiteX311" fmla="*/ 3239961 w 9153681"/>
              <a:gd name="connsiteY311" fmla="*/ 3832682 h 10177283"/>
              <a:gd name="connsiteX312" fmla="*/ 3355566 w 9153681"/>
              <a:gd name="connsiteY312" fmla="*/ 3212970 h 10177283"/>
              <a:gd name="connsiteX313" fmla="*/ 3508117 w 9153681"/>
              <a:gd name="connsiteY313" fmla="*/ 2371591 h 10177283"/>
              <a:gd name="connsiteX314" fmla="*/ 3530761 w 9153681"/>
              <a:gd name="connsiteY314" fmla="*/ 2248841 h 10177283"/>
              <a:gd name="connsiteX315" fmla="*/ 3492623 w 9153681"/>
              <a:gd name="connsiteY315" fmla="*/ 2217855 h 10177283"/>
              <a:gd name="connsiteX316" fmla="*/ 3423499 w 9153681"/>
              <a:gd name="connsiteY316" fmla="*/ 2226197 h 10177283"/>
              <a:gd name="connsiteX317" fmla="*/ 3194673 w 9153681"/>
              <a:gd name="connsiteY317" fmla="*/ 2217855 h 10177283"/>
              <a:gd name="connsiteX318" fmla="*/ 2911024 w 9153681"/>
              <a:gd name="connsiteY318" fmla="*/ 2248841 h 10177283"/>
              <a:gd name="connsiteX319" fmla="*/ 2803762 w 9153681"/>
              <a:gd name="connsiteY319" fmla="*/ 2255991 h 10177283"/>
              <a:gd name="connsiteX320" fmla="*/ 2658362 w 9153681"/>
              <a:gd name="connsiteY320" fmla="*/ 2264334 h 10177283"/>
              <a:gd name="connsiteX321" fmla="*/ 2414043 w 9153681"/>
              <a:gd name="connsiteY321" fmla="*/ 2294127 h 10177283"/>
              <a:gd name="connsiteX322" fmla="*/ 2230505 w 9153681"/>
              <a:gd name="connsiteY322" fmla="*/ 2325113 h 10177283"/>
              <a:gd name="connsiteX323" fmla="*/ 2154230 w 9153681"/>
              <a:gd name="connsiteY323" fmla="*/ 2347756 h 10177283"/>
              <a:gd name="connsiteX324" fmla="*/ 2116093 w 9153681"/>
              <a:gd name="connsiteY324" fmla="*/ 2356099 h 10177283"/>
              <a:gd name="connsiteX325" fmla="*/ 1901568 w 9153681"/>
              <a:gd name="connsiteY325" fmla="*/ 2378742 h 10177283"/>
              <a:gd name="connsiteX326" fmla="*/ 1687044 w 9153681"/>
              <a:gd name="connsiteY326" fmla="*/ 2401385 h 10177283"/>
              <a:gd name="connsiteX327" fmla="*/ 1633413 w 9153681"/>
              <a:gd name="connsiteY327" fmla="*/ 2409727 h 10177283"/>
              <a:gd name="connsiteX328" fmla="*/ 1610769 w 9153681"/>
              <a:gd name="connsiteY328" fmla="*/ 2416878 h 10177283"/>
              <a:gd name="connsiteX329" fmla="*/ 1588125 w 9153681"/>
              <a:gd name="connsiteY329" fmla="*/ 2463356 h 10177283"/>
              <a:gd name="connsiteX330" fmla="*/ 1319969 w 9153681"/>
              <a:gd name="connsiteY330" fmla="*/ 2539629 h 10177283"/>
              <a:gd name="connsiteX331" fmla="*/ 1120938 w 9153681"/>
              <a:gd name="connsiteY331" fmla="*/ 2546779 h 10177283"/>
              <a:gd name="connsiteX332" fmla="*/ 1037512 w 9153681"/>
              <a:gd name="connsiteY332" fmla="*/ 2555121 h 10177283"/>
              <a:gd name="connsiteX333" fmla="*/ 921907 w 9153681"/>
              <a:gd name="connsiteY333" fmla="*/ 2593258 h 10177283"/>
              <a:gd name="connsiteX334" fmla="*/ 731219 w 9153681"/>
              <a:gd name="connsiteY334" fmla="*/ 2631394 h 10177283"/>
              <a:gd name="connsiteX335" fmla="*/ 639450 w 9153681"/>
              <a:gd name="connsiteY335" fmla="*/ 2646886 h 10177283"/>
              <a:gd name="connsiteX336" fmla="*/ 417775 w 9153681"/>
              <a:gd name="connsiteY336" fmla="*/ 2584915 h 10177283"/>
              <a:gd name="connsiteX337" fmla="*/ 287869 w 9153681"/>
              <a:gd name="connsiteY337" fmla="*/ 2539629 h 10177283"/>
              <a:gd name="connsiteX338" fmla="*/ 225895 w 9153681"/>
              <a:gd name="connsiteY338" fmla="*/ 2516985 h 10177283"/>
              <a:gd name="connsiteX339" fmla="*/ 156771 w 9153681"/>
              <a:gd name="connsiteY339" fmla="*/ 2455014 h 10177283"/>
              <a:gd name="connsiteX340" fmla="*/ 149620 w 9153681"/>
              <a:gd name="connsiteY340" fmla="*/ 2439521 h 10177283"/>
              <a:gd name="connsiteX341" fmla="*/ 156771 w 9153681"/>
              <a:gd name="connsiteY341" fmla="*/ 2255991 h 10177283"/>
              <a:gd name="connsiteX342" fmla="*/ 118633 w 9153681"/>
              <a:gd name="connsiteY342" fmla="*/ 2049818 h 10177283"/>
              <a:gd name="connsiteX343" fmla="*/ 88838 w 9153681"/>
              <a:gd name="connsiteY343" fmla="*/ 1919917 h 10177283"/>
              <a:gd name="connsiteX344" fmla="*/ 88838 w 9153681"/>
              <a:gd name="connsiteY344" fmla="*/ 1812659 h 10177283"/>
              <a:gd name="connsiteX345" fmla="*/ 73344 w 9153681"/>
              <a:gd name="connsiteY345" fmla="*/ 1720894 h 10177283"/>
              <a:gd name="connsiteX346" fmla="*/ 73344 w 9153681"/>
              <a:gd name="connsiteY346" fmla="*/ 1705401 h 10177283"/>
              <a:gd name="connsiteX347" fmla="*/ 19714 w 9153681"/>
              <a:gd name="connsiteY347" fmla="*/ 1560007 h 10177283"/>
              <a:gd name="connsiteX348" fmla="*/ 4220 w 9153681"/>
              <a:gd name="connsiteY348" fmla="*/ 1407462 h 10177283"/>
              <a:gd name="connsiteX349" fmla="*/ 12563 w 9153681"/>
              <a:gd name="connsiteY349" fmla="*/ 1192946 h 10177283"/>
              <a:gd name="connsiteX350" fmla="*/ 26864 w 9153681"/>
              <a:gd name="connsiteY350" fmla="*/ 1063045 h 10177283"/>
              <a:gd name="connsiteX351" fmla="*/ 57851 w 9153681"/>
              <a:gd name="connsiteY351" fmla="*/ 955787 h 10177283"/>
              <a:gd name="connsiteX352" fmla="*/ 65002 w 9153681"/>
              <a:gd name="connsiteY352" fmla="*/ 772257 h 10177283"/>
              <a:gd name="connsiteX353" fmla="*/ 65002 w 9153681"/>
              <a:gd name="connsiteY353" fmla="*/ 749614 h 10177283"/>
              <a:gd name="connsiteX354" fmla="*/ 73344 w 9153681"/>
              <a:gd name="connsiteY354" fmla="*/ 588727 h 10177283"/>
              <a:gd name="connsiteX355" fmla="*/ 118633 w 9153681"/>
              <a:gd name="connsiteY355" fmla="*/ 344417 h 10177283"/>
              <a:gd name="connsiteX356" fmla="*/ 156771 w 9153681"/>
              <a:gd name="connsiteY356" fmla="*/ 214516 h 10177283"/>
              <a:gd name="connsiteX357" fmla="*/ 156771 w 9153681"/>
              <a:gd name="connsiteY357" fmla="*/ 145394 h 10177283"/>
              <a:gd name="connsiteX358" fmla="*/ 156771 w 9153681"/>
              <a:gd name="connsiteY358" fmla="*/ 15493 h 10177283"/>
              <a:gd name="connsiteX359" fmla="*/ 187757 w 9153681"/>
              <a:gd name="connsiteY359" fmla="*/ 38136 h 10177283"/>
              <a:gd name="connsiteX360" fmla="*/ 225895 w 9153681"/>
              <a:gd name="connsiteY360" fmla="*/ 0 h 1017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9153681" h="10177283">
                <a:moveTo>
                  <a:pt x="2521305" y="9209877"/>
                </a:moveTo>
                <a:cubicBezTo>
                  <a:pt x="2521305" y="9239671"/>
                  <a:pt x="2521305" y="9270657"/>
                  <a:pt x="2528456" y="9308793"/>
                </a:cubicBezTo>
                <a:cubicBezTo>
                  <a:pt x="2543949" y="9370764"/>
                  <a:pt x="2582087" y="9385065"/>
                  <a:pt x="2628567" y="9400558"/>
                </a:cubicBezTo>
                <a:cubicBezTo>
                  <a:pt x="2644061" y="9416051"/>
                  <a:pt x="2666705" y="9393408"/>
                  <a:pt x="2658362" y="9377915"/>
                </a:cubicBezTo>
                <a:cubicBezTo>
                  <a:pt x="2651211" y="9355271"/>
                  <a:pt x="2635718" y="9324286"/>
                  <a:pt x="2635718" y="9301643"/>
                </a:cubicBezTo>
                <a:cubicBezTo>
                  <a:pt x="2635718" y="9286150"/>
                  <a:pt x="2628567" y="9286150"/>
                  <a:pt x="2613074" y="9278999"/>
                </a:cubicBezTo>
                <a:cubicBezTo>
                  <a:pt x="2582087" y="9255164"/>
                  <a:pt x="2552292" y="9232521"/>
                  <a:pt x="2521305" y="9209877"/>
                </a:cubicBezTo>
                <a:close/>
                <a:moveTo>
                  <a:pt x="4372173" y="8872611"/>
                </a:moveTo>
                <a:cubicBezTo>
                  <a:pt x="4365022" y="8910747"/>
                  <a:pt x="4365022" y="8941733"/>
                  <a:pt x="4372173" y="8979869"/>
                </a:cubicBezTo>
                <a:cubicBezTo>
                  <a:pt x="4394817" y="8926240"/>
                  <a:pt x="4394817" y="8910747"/>
                  <a:pt x="4372173" y="8872611"/>
                </a:cubicBezTo>
                <a:close/>
                <a:moveTo>
                  <a:pt x="225895" y="0"/>
                </a:moveTo>
                <a:cubicBezTo>
                  <a:pt x="241389" y="15493"/>
                  <a:pt x="248539" y="38136"/>
                  <a:pt x="279526" y="30986"/>
                </a:cubicBezTo>
                <a:cubicBezTo>
                  <a:pt x="287869" y="22644"/>
                  <a:pt x="295020" y="45287"/>
                  <a:pt x="302171" y="45287"/>
                </a:cubicBezTo>
                <a:cubicBezTo>
                  <a:pt x="317664" y="60780"/>
                  <a:pt x="317664" y="83423"/>
                  <a:pt x="340308" y="98916"/>
                </a:cubicBezTo>
                <a:cubicBezTo>
                  <a:pt x="371295" y="137052"/>
                  <a:pt x="417775" y="129902"/>
                  <a:pt x="455913" y="129902"/>
                </a:cubicBezTo>
                <a:cubicBezTo>
                  <a:pt x="509544" y="129902"/>
                  <a:pt x="539339" y="152545"/>
                  <a:pt x="563175" y="190681"/>
                </a:cubicBezTo>
                <a:cubicBezTo>
                  <a:pt x="601313" y="259803"/>
                  <a:pt x="646601" y="306281"/>
                  <a:pt x="724068" y="328925"/>
                </a:cubicBezTo>
                <a:cubicBezTo>
                  <a:pt x="869468" y="374211"/>
                  <a:pt x="1006525" y="420689"/>
                  <a:pt x="1144774" y="458826"/>
                </a:cubicBezTo>
                <a:cubicBezTo>
                  <a:pt x="1297325" y="496962"/>
                  <a:pt x="1449876" y="519605"/>
                  <a:pt x="1610769" y="535098"/>
                </a:cubicBezTo>
                <a:cubicBezTo>
                  <a:pt x="1832444" y="550591"/>
                  <a:pt x="2054119" y="573234"/>
                  <a:pt x="2276986" y="581576"/>
                </a:cubicBezTo>
                <a:cubicBezTo>
                  <a:pt x="2429536" y="588727"/>
                  <a:pt x="2582087" y="595878"/>
                  <a:pt x="2727487" y="604220"/>
                </a:cubicBezTo>
                <a:cubicBezTo>
                  <a:pt x="2865736" y="611370"/>
                  <a:pt x="3002793" y="626863"/>
                  <a:pt x="3132699" y="635205"/>
                </a:cubicBezTo>
                <a:cubicBezTo>
                  <a:pt x="3255455" y="642356"/>
                  <a:pt x="3378210" y="635205"/>
                  <a:pt x="3500966" y="626863"/>
                </a:cubicBezTo>
                <a:cubicBezTo>
                  <a:pt x="3630872" y="626863"/>
                  <a:pt x="3760779" y="619712"/>
                  <a:pt x="3890685" y="619712"/>
                </a:cubicBezTo>
                <a:cubicBezTo>
                  <a:pt x="3897836" y="619712"/>
                  <a:pt x="3913329" y="619712"/>
                  <a:pt x="3928823" y="611370"/>
                </a:cubicBezTo>
                <a:cubicBezTo>
                  <a:pt x="3944316" y="611370"/>
                  <a:pt x="3951467" y="595878"/>
                  <a:pt x="3951467" y="588727"/>
                </a:cubicBezTo>
                <a:cubicBezTo>
                  <a:pt x="3928823" y="557741"/>
                  <a:pt x="3959810" y="557741"/>
                  <a:pt x="3974111" y="550591"/>
                </a:cubicBezTo>
                <a:lnTo>
                  <a:pt x="3974111" y="542249"/>
                </a:lnTo>
                <a:cubicBezTo>
                  <a:pt x="4074223" y="535098"/>
                  <a:pt x="4165991" y="504112"/>
                  <a:pt x="4264911" y="519605"/>
                </a:cubicBezTo>
                <a:cubicBezTo>
                  <a:pt x="4349529" y="527948"/>
                  <a:pt x="4434147" y="535098"/>
                  <a:pt x="4510422" y="542249"/>
                </a:cubicBezTo>
                <a:cubicBezTo>
                  <a:pt x="4525916" y="542249"/>
                  <a:pt x="4533066" y="542249"/>
                  <a:pt x="4540217" y="542249"/>
                </a:cubicBezTo>
                <a:cubicBezTo>
                  <a:pt x="4609342" y="573234"/>
                  <a:pt x="4693960" y="573234"/>
                  <a:pt x="4763084" y="588727"/>
                </a:cubicBezTo>
                <a:cubicBezTo>
                  <a:pt x="4816715" y="604220"/>
                  <a:pt x="4862004" y="595878"/>
                  <a:pt x="4915635" y="588727"/>
                </a:cubicBezTo>
                <a:cubicBezTo>
                  <a:pt x="5076528" y="573234"/>
                  <a:pt x="5244572" y="557741"/>
                  <a:pt x="5412616" y="550591"/>
                </a:cubicBezTo>
                <a:cubicBezTo>
                  <a:pt x="5535372" y="542249"/>
                  <a:pt x="5665278" y="535098"/>
                  <a:pt x="5788034" y="535098"/>
                </a:cubicBezTo>
                <a:cubicBezTo>
                  <a:pt x="5925091" y="527948"/>
                  <a:pt x="6054997" y="535098"/>
                  <a:pt x="6193246" y="535098"/>
                </a:cubicBezTo>
                <a:cubicBezTo>
                  <a:pt x="6292166" y="535098"/>
                  <a:pt x="6392277" y="527948"/>
                  <a:pt x="6491197" y="519605"/>
                </a:cubicBezTo>
                <a:cubicBezTo>
                  <a:pt x="6529334" y="512455"/>
                  <a:pt x="6560321" y="512455"/>
                  <a:pt x="6598459" y="512455"/>
                </a:cubicBezTo>
                <a:cubicBezTo>
                  <a:pt x="6789147" y="504112"/>
                  <a:pt x="6981027" y="496962"/>
                  <a:pt x="7172907" y="489811"/>
                </a:cubicBezTo>
                <a:cubicBezTo>
                  <a:pt x="7370746" y="481469"/>
                  <a:pt x="7578119" y="481469"/>
                  <a:pt x="7775959" y="481469"/>
                </a:cubicBezTo>
                <a:cubicBezTo>
                  <a:pt x="7815288" y="481469"/>
                  <a:pt x="7853425" y="481469"/>
                  <a:pt x="7891563" y="465976"/>
                </a:cubicBezTo>
                <a:cubicBezTo>
                  <a:pt x="7929701" y="458826"/>
                  <a:pt x="7967839" y="458826"/>
                  <a:pt x="8005976" y="465976"/>
                </a:cubicBezTo>
                <a:cubicBezTo>
                  <a:pt x="8044114" y="474319"/>
                  <a:pt x="8075101" y="474319"/>
                  <a:pt x="8113239" y="474319"/>
                </a:cubicBezTo>
                <a:cubicBezTo>
                  <a:pt x="8128732" y="474319"/>
                  <a:pt x="8144225" y="474319"/>
                  <a:pt x="8151376" y="465976"/>
                </a:cubicBezTo>
                <a:cubicBezTo>
                  <a:pt x="8182363" y="443333"/>
                  <a:pt x="8212158" y="450483"/>
                  <a:pt x="8235994" y="474319"/>
                </a:cubicBezTo>
                <a:cubicBezTo>
                  <a:pt x="8289625" y="504112"/>
                  <a:pt x="8350407" y="512455"/>
                  <a:pt x="8395695" y="550591"/>
                </a:cubicBezTo>
                <a:cubicBezTo>
                  <a:pt x="8411189" y="566084"/>
                  <a:pt x="8435025" y="566084"/>
                  <a:pt x="8449326" y="573234"/>
                </a:cubicBezTo>
                <a:cubicBezTo>
                  <a:pt x="8464820" y="573234"/>
                  <a:pt x="8488656" y="573234"/>
                  <a:pt x="8502957" y="581576"/>
                </a:cubicBezTo>
                <a:cubicBezTo>
                  <a:pt x="8511300" y="588727"/>
                  <a:pt x="8518451" y="581576"/>
                  <a:pt x="8526794" y="581576"/>
                </a:cubicBezTo>
                <a:cubicBezTo>
                  <a:pt x="8556589" y="581576"/>
                  <a:pt x="8580425" y="581576"/>
                  <a:pt x="8594726" y="588727"/>
                </a:cubicBezTo>
                <a:cubicBezTo>
                  <a:pt x="8610220" y="581576"/>
                  <a:pt x="8594726" y="566084"/>
                  <a:pt x="8603069" y="557741"/>
                </a:cubicBezTo>
                <a:cubicBezTo>
                  <a:pt x="8618562" y="557741"/>
                  <a:pt x="8625713" y="573234"/>
                  <a:pt x="8632864" y="581576"/>
                </a:cubicBezTo>
                <a:cubicBezTo>
                  <a:pt x="8710331" y="642356"/>
                  <a:pt x="8755619" y="726970"/>
                  <a:pt x="8802100" y="803243"/>
                </a:cubicBezTo>
                <a:cubicBezTo>
                  <a:pt x="8840237" y="864022"/>
                  <a:pt x="8870032" y="933144"/>
                  <a:pt x="8916513" y="986773"/>
                </a:cubicBezTo>
                <a:cubicBezTo>
                  <a:pt x="8932006" y="1002266"/>
                  <a:pt x="8939157" y="1017758"/>
                  <a:pt x="8939157" y="1032060"/>
                </a:cubicBezTo>
                <a:cubicBezTo>
                  <a:pt x="8954650" y="1063045"/>
                  <a:pt x="8970144" y="1101181"/>
                  <a:pt x="8992788" y="1123825"/>
                </a:cubicBezTo>
                <a:cubicBezTo>
                  <a:pt x="8999939" y="1139317"/>
                  <a:pt x="8999939" y="1147660"/>
                  <a:pt x="9008281" y="1163153"/>
                </a:cubicBezTo>
                <a:cubicBezTo>
                  <a:pt x="9023775" y="1231083"/>
                  <a:pt x="9061912" y="1300204"/>
                  <a:pt x="9100050" y="1360984"/>
                </a:cubicBezTo>
                <a:cubicBezTo>
                  <a:pt x="9131037" y="1422955"/>
                  <a:pt x="9145339" y="1483734"/>
                  <a:pt x="9153681" y="1544514"/>
                </a:cubicBezTo>
                <a:cubicBezTo>
                  <a:pt x="9153681" y="1568349"/>
                  <a:pt x="9145339" y="1598143"/>
                  <a:pt x="9131037" y="1621978"/>
                </a:cubicBezTo>
                <a:cubicBezTo>
                  <a:pt x="9122694" y="1644621"/>
                  <a:pt x="9115544" y="1660114"/>
                  <a:pt x="9122694" y="1674415"/>
                </a:cubicBezTo>
                <a:cubicBezTo>
                  <a:pt x="9122694" y="1689908"/>
                  <a:pt x="9115544" y="1705401"/>
                  <a:pt x="9100050" y="1698250"/>
                </a:cubicBezTo>
                <a:cubicBezTo>
                  <a:pt x="9077406" y="1689908"/>
                  <a:pt x="9069063" y="1705401"/>
                  <a:pt x="9077406" y="1720894"/>
                </a:cubicBezTo>
                <a:cubicBezTo>
                  <a:pt x="9084557" y="1743537"/>
                  <a:pt x="9069063" y="1759030"/>
                  <a:pt x="9061912" y="1781673"/>
                </a:cubicBezTo>
                <a:cubicBezTo>
                  <a:pt x="9046419" y="1812659"/>
                  <a:pt x="9039268" y="1812659"/>
                  <a:pt x="9008281" y="1790015"/>
                </a:cubicBezTo>
                <a:cubicBezTo>
                  <a:pt x="8992788" y="1774522"/>
                  <a:pt x="8970144" y="1766180"/>
                  <a:pt x="8961801" y="1743537"/>
                </a:cubicBezTo>
                <a:cubicBezTo>
                  <a:pt x="8947500" y="1728044"/>
                  <a:pt x="8932006" y="1728044"/>
                  <a:pt x="8923663" y="1751879"/>
                </a:cubicBezTo>
                <a:cubicBezTo>
                  <a:pt x="8916513" y="1766180"/>
                  <a:pt x="8932006" y="1790015"/>
                  <a:pt x="8901019" y="1797166"/>
                </a:cubicBezTo>
                <a:cubicBezTo>
                  <a:pt x="8893868" y="1805508"/>
                  <a:pt x="8901019" y="1819809"/>
                  <a:pt x="8908170" y="1828151"/>
                </a:cubicBezTo>
                <a:cubicBezTo>
                  <a:pt x="8916513" y="1843644"/>
                  <a:pt x="8916513" y="1866288"/>
                  <a:pt x="8908170" y="1888931"/>
                </a:cubicBezTo>
                <a:cubicBezTo>
                  <a:pt x="8901019" y="1904424"/>
                  <a:pt x="8893868" y="1911574"/>
                  <a:pt x="8870032" y="1911574"/>
                </a:cubicBezTo>
                <a:cubicBezTo>
                  <a:pt x="8855731" y="1904424"/>
                  <a:pt x="8840237" y="1904424"/>
                  <a:pt x="8831895" y="1881780"/>
                </a:cubicBezTo>
                <a:cubicBezTo>
                  <a:pt x="8831895" y="1866288"/>
                  <a:pt x="8831895" y="1843644"/>
                  <a:pt x="8831895" y="1828151"/>
                </a:cubicBezTo>
                <a:cubicBezTo>
                  <a:pt x="8831895" y="1812659"/>
                  <a:pt x="8840237" y="1812659"/>
                  <a:pt x="8847388" y="1805508"/>
                </a:cubicBezTo>
                <a:cubicBezTo>
                  <a:pt x="8885526" y="1790015"/>
                  <a:pt x="8885526" y="1781673"/>
                  <a:pt x="8862882" y="1751879"/>
                </a:cubicBezTo>
                <a:cubicBezTo>
                  <a:pt x="8847388" y="1736386"/>
                  <a:pt x="8840237" y="1720894"/>
                  <a:pt x="8831895" y="1698250"/>
                </a:cubicBezTo>
                <a:cubicBezTo>
                  <a:pt x="8824744" y="1698250"/>
                  <a:pt x="8824744" y="1689908"/>
                  <a:pt x="8816401" y="1698250"/>
                </a:cubicBezTo>
                <a:cubicBezTo>
                  <a:pt x="8809251" y="1698250"/>
                  <a:pt x="8809251" y="1705401"/>
                  <a:pt x="8809251" y="1705401"/>
                </a:cubicBezTo>
                <a:cubicBezTo>
                  <a:pt x="8809251" y="1720894"/>
                  <a:pt x="8816401" y="1728044"/>
                  <a:pt x="8824744" y="1736386"/>
                </a:cubicBezTo>
                <a:cubicBezTo>
                  <a:pt x="8840237" y="1759030"/>
                  <a:pt x="8824744" y="1774522"/>
                  <a:pt x="8809251" y="1790015"/>
                </a:cubicBezTo>
                <a:cubicBezTo>
                  <a:pt x="8802100" y="1790015"/>
                  <a:pt x="8802100" y="1797166"/>
                  <a:pt x="8793757" y="1790015"/>
                </a:cubicBezTo>
                <a:cubicBezTo>
                  <a:pt x="8763962" y="1759030"/>
                  <a:pt x="8763962" y="1781673"/>
                  <a:pt x="8755619" y="1805508"/>
                </a:cubicBezTo>
                <a:cubicBezTo>
                  <a:pt x="8748469" y="1828151"/>
                  <a:pt x="8740126" y="1857945"/>
                  <a:pt x="8732975" y="1881780"/>
                </a:cubicBezTo>
                <a:cubicBezTo>
                  <a:pt x="8717482" y="1919917"/>
                  <a:pt x="8701988" y="1942560"/>
                  <a:pt x="8663851" y="1949710"/>
                </a:cubicBezTo>
                <a:cubicBezTo>
                  <a:pt x="8663851" y="1911574"/>
                  <a:pt x="8648357" y="1888931"/>
                  <a:pt x="8618562" y="1866288"/>
                </a:cubicBezTo>
                <a:lnTo>
                  <a:pt x="8610220" y="1857945"/>
                </a:lnTo>
                <a:cubicBezTo>
                  <a:pt x="8594726" y="1843644"/>
                  <a:pt x="8594726" y="1805508"/>
                  <a:pt x="8556589" y="1812659"/>
                </a:cubicBezTo>
                <a:cubicBezTo>
                  <a:pt x="8533944" y="1812659"/>
                  <a:pt x="8511300" y="1790015"/>
                  <a:pt x="8488656" y="1797166"/>
                </a:cubicBezTo>
                <a:cubicBezTo>
                  <a:pt x="8457669" y="1805508"/>
                  <a:pt x="8457669" y="1774522"/>
                  <a:pt x="8449326" y="1766180"/>
                </a:cubicBezTo>
                <a:cubicBezTo>
                  <a:pt x="8457669" y="1751879"/>
                  <a:pt x="8464820" y="1751879"/>
                  <a:pt x="8464820" y="1751879"/>
                </a:cubicBezTo>
                <a:cubicBezTo>
                  <a:pt x="8511300" y="1781673"/>
                  <a:pt x="8549438" y="1759030"/>
                  <a:pt x="8594726" y="1766180"/>
                </a:cubicBezTo>
                <a:cubicBezTo>
                  <a:pt x="8594726" y="1751879"/>
                  <a:pt x="8564931" y="1759030"/>
                  <a:pt x="8572082" y="1736386"/>
                </a:cubicBezTo>
                <a:lnTo>
                  <a:pt x="8564931" y="1728044"/>
                </a:lnTo>
                <a:cubicBezTo>
                  <a:pt x="8518451" y="1728044"/>
                  <a:pt x="8502957" y="1689908"/>
                  <a:pt x="8473162" y="1667265"/>
                </a:cubicBezTo>
                <a:cubicBezTo>
                  <a:pt x="8464820" y="1667265"/>
                  <a:pt x="8457669" y="1660114"/>
                  <a:pt x="8449326" y="1667265"/>
                </a:cubicBezTo>
                <a:cubicBezTo>
                  <a:pt x="8411189" y="1682757"/>
                  <a:pt x="8381393" y="1674415"/>
                  <a:pt x="8350407" y="1636279"/>
                </a:cubicBezTo>
                <a:cubicBezTo>
                  <a:pt x="8350407" y="1629128"/>
                  <a:pt x="8343256" y="1629128"/>
                  <a:pt x="8334913" y="1629128"/>
                </a:cubicBezTo>
                <a:cubicBezTo>
                  <a:pt x="8334913" y="1629128"/>
                  <a:pt x="8334913" y="1629128"/>
                  <a:pt x="8327763" y="1629128"/>
                </a:cubicBezTo>
                <a:cubicBezTo>
                  <a:pt x="8296776" y="1660114"/>
                  <a:pt x="8327763" y="1689908"/>
                  <a:pt x="8327763" y="1728044"/>
                </a:cubicBezTo>
                <a:cubicBezTo>
                  <a:pt x="8289625" y="1705401"/>
                  <a:pt x="8289625" y="1651772"/>
                  <a:pt x="8243145" y="1636279"/>
                </a:cubicBezTo>
                <a:cubicBezTo>
                  <a:pt x="8243145" y="1667265"/>
                  <a:pt x="8227651" y="1698250"/>
                  <a:pt x="8235994" y="1720894"/>
                </a:cubicBezTo>
                <a:cubicBezTo>
                  <a:pt x="8220501" y="1728044"/>
                  <a:pt x="8212158" y="1713743"/>
                  <a:pt x="8212158" y="1705401"/>
                </a:cubicBezTo>
                <a:cubicBezTo>
                  <a:pt x="8189513" y="1682757"/>
                  <a:pt x="8166869" y="1651772"/>
                  <a:pt x="8144225" y="1621978"/>
                </a:cubicBezTo>
                <a:cubicBezTo>
                  <a:pt x="8135883" y="1606485"/>
                  <a:pt x="8135883" y="1598143"/>
                  <a:pt x="8120389" y="1606485"/>
                </a:cubicBezTo>
                <a:cubicBezTo>
                  <a:pt x="8104895" y="1613636"/>
                  <a:pt x="8097745" y="1621978"/>
                  <a:pt x="8097745" y="1636279"/>
                </a:cubicBezTo>
                <a:cubicBezTo>
                  <a:pt x="8104895" y="1651772"/>
                  <a:pt x="8104895" y="1667265"/>
                  <a:pt x="8120389" y="1682757"/>
                </a:cubicBezTo>
                <a:cubicBezTo>
                  <a:pt x="8144225" y="1720894"/>
                  <a:pt x="8166869" y="1759030"/>
                  <a:pt x="8197857" y="1797166"/>
                </a:cubicBezTo>
                <a:cubicBezTo>
                  <a:pt x="8205007" y="1805508"/>
                  <a:pt x="8212158" y="1812659"/>
                  <a:pt x="8197857" y="1819809"/>
                </a:cubicBezTo>
                <a:cubicBezTo>
                  <a:pt x="8182363" y="1828151"/>
                  <a:pt x="8174020" y="1819809"/>
                  <a:pt x="8166869" y="1805508"/>
                </a:cubicBezTo>
                <a:cubicBezTo>
                  <a:pt x="8144225" y="1759030"/>
                  <a:pt x="8104895" y="1713743"/>
                  <a:pt x="8066758" y="1674415"/>
                </a:cubicBezTo>
                <a:cubicBezTo>
                  <a:pt x="8052457" y="1660114"/>
                  <a:pt x="8044114" y="1644621"/>
                  <a:pt x="8028621" y="1636279"/>
                </a:cubicBezTo>
                <a:cubicBezTo>
                  <a:pt x="8005976" y="1621978"/>
                  <a:pt x="7983332" y="1629128"/>
                  <a:pt x="7974989" y="1651772"/>
                </a:cubicBezTo>
                <a:cubicBezTo>
                  <a:pt x="7967839" y="1660114"/>
                  <a:pt x="7974989" y="1667265"/>
                  <a:pt x="7983332" y="1674415"/>
                </a:cubicBezTo>
                <a:cubicBezTo>
                  <a:pt x="8005976" y="1698250"/>
                  <a:pt x="8028621" y="1728044"/>
                  <a:pt x="8059607" y="1751879"/>
                </a:cubicBezTo>
                <a:cubicBezTo>
                  <a:pt x="8075101" y="1759030"/>
                  <a:pt x="8075101" y="1774522"/>
                  <a:pt x="8066758" y="1797166"/>
                </a:cubicBezTo>
                <a:cubicBezTo>
                  <a:pt x="8066758" y="1812659"/>
                  <a:pt x="8059607" y="1812659"/>
                  <a:pt x="8044114" y="1805508"/>
                </a:cubicBezTo>
                <a:cubicBezTo>
                  <a:pt x="8028621" y="1805508"/>
                  <a:pt x="8013127" y="1790015"/>
                  <a:pt x="7998825" y="1774522"/>
                </a:cubicBezTo>
                <a:cubicBezTo>
                  <a:pt x="7983332" y="1805508"/>
                  <a:pt x="8021469" y="1805508"/>
                  <a:pt x="8013127" y="1828151"/>
                </a:cubicBezTo>
                <a:cubicBezTo>
                  <a:pt x="7990483" y="1828151"/>
                  <a:pt x="7974989" y="1819809"/>
                  <a:pt x="7967839" y="1797166"/>
                </a:cubicBezTo>
                <a:cubicBezTo>
                  <a:pt x="7967839" y="1781673"/>
                  <a:pt x="7959496" y="1759030"/>
                  <a:pt x="7936851" y="1751879"/>
                </a:cubicBezTo>
                <a:cubicBezTo>
                  <a:pt x="7929701" y="1759030"/>
                  <a:pt x="7929701" y="1766180"/>
                  <a:pt x="7936851" y="1766180"/>
                </a:cubicBezTo>
                <a:cubicBezTo>
                  <a:pt x="7945195" y="1781673"/>
                  <a:pt x="7945195" y="1805508"/>
                  <a:pt x="7936851" y="1812659"/>
                </a:cubicBezTo>
                <a:cubicBezTo>
                  <a:pt x="7921359" y="1819809"/>
                  <a:pt x="7898714" y="1828151"/>
                  <a:pt x="7883221" y="1819809"/>
                </a:cubicBezTo>
                <a:cubicBezTo>
                  <a:pt x="7867727" y="1812659"/>
                  <a:pt x="7837932" y="1812659"/>
                  <a:pt x="7837932" y="1774522"/>
                </a:cubicBezTo>
                <a:cubicBezTo>
                  <a:pt x="7845083" y="1759030"/>
                  <a:pt x="7806945" y="1751879"/>
                  <a:pt x="7815288" y="1728044"/>
                </a:cubicBezTo>
                <a:cubicBezTo>
                  <a:pt x="7815288" y="1720894"/>
                  <a:pt x="7806945" y="1720894"/>
                  <a:pt x="7799795" y="1720894"/>
                </a:cubicBezTo>
                <a:cubicBezTo>
                  <a:pt x="7761657" y="1736386"/>
                  <a:pt x="7761657" y="1698250"/>
                  <a:pt x="7753314" y="1674415"/>
                </a:cubicBezTo>
                <a:cubicBezTo>
                  <a:pt x="7723519" y="1689908"/>
                  <a:pt x="7699683" y="1705401"/>
                  <a:pt x="7684189" y="1720894"/>
                </a:cubicBezTo>
                <a:cubicBezTo>
                  <a:pt x="7661545" y="1759030"/>
                  <a:pt x="7631751" y="1743537"/>
                  <a:pt x="7600763" y="1743537"/>
                </a:cubicBezTo>
                <a:cubicBezTo>
                  <a:pt x="7578119" y="1743537"/>
                  <a:pt x="7592421" y="1736386"/>
                  <a:pt x="7592421" y="1728044"/>
                </a:cubicBezTo>
                <a:cubicBezTo>
                  <a:pt x="7585270" y="1713743"/>
                  <a:pt x="7578119" y="1689908"/>
                  <a:pt x="7562626" y="1713743"/>
                </a:cubicBezTo>
                <a:cubicBezTo>
                  <a:pt x="7554283" y="1720894"/>
                  <a:pt x="7547133" y="1720894"/>
                  <a:pt x="7547133" y="1720894"/>
                </a:cubicBezTo>
                <a:cubicBezTo>
                  <a:pt x="7486351" y="1705401"/>
                  <a:pt x="7432719" y="1728044"/>
                  <a:pt x="7379089" y="1743537"/>
                </a:cubicBezTo>
                <a:cubicBezTo>
                  <a:pt x="7302813" y="1766180"/>
                  <a:pt x="7225346" y="1781673"/>
                  <a:pt x="7149071" y="1797166"/>
                </a:cubicBezTo>
                <a:cubicBezTo>
                  <a:pt x="7103783" y="1805508"/>
                  <a:pt x="7057302" y="1819809"/>
                  <a:pt x="7012013" y="1850795"/>
                </a:cubicBezTo>
                <a:cubicBezTo>
                  <a:pt x="6988177" y="1866288"/>
                  <a:pt x="6958383" y="1873438"/>
                  <a:pt x="6934547" y="1866288"/>
                </a:cubicBezTo>
                <a:cubicBezTo>
                  <a:pt x="6911903" y="1857945"/>
                  <a:pt x="6896409" y="1873438"/>
                  <a:pt x="6880915" y="1881780"/>
                </a:cubicBezTo>
                <a:cubicBezTo>
                  <a:pt x="6828476" y="1897273"/>
                  <a:pt x="6774845" y="1911574"/>
                  <a:pt x="6712871" y="1911574"/>
                </a:cubicBezTo>
                <a:cubicBezTo>
                  <a:pt x="6705721" y="1911574"/>
                  <a:pt x="6697378" y="1919917"/>
                  <a:pt x="6697378" y="1935409"/>
                </a:cubicBezTo>
                <a:cubicBezTo>
                  <a:pt x="6735515" y="1949710"/>
                  <a:pt x="6774845" y="1965203"/>
                  <a:pt x="6828476" y="1935409"/>
                </a:cubicBezTo>
                <a:cubicBezTo>
                  <a:pt x="6812983" y="1965203"/>
                  <a:pt x="6804640" y="1965203"/>
                  <a:pt x="6789147" y="1973545"/>
                </a:cubicBezTo>
                <a:cubicBezTo>
                  <a:pt x="6697378" y="1980696"/>
                  <a:pt x="6605609" y="1996189"/>
                  <a:pt x="6522183" y="2011681"/>
                </a:cubicBezTo>
                <a:cubicBezTo>
                  <a:pt x="6506689" y="2011681"/>
                  <a:pt x="6499539" y="2011681"/>
                  <a:pt x="6491197" y="2011681"/>
                </a:cubicBezTo>
                <a:cubicBezTo>
                  <a:pt x="6422072" y="2034325"/>
                  <a:pt x="6354139" y="2056968"/>
                  <a:pt x="6276672" y="2072461"/>
                </a:cubicBezTo>
                <a:cubicBezTo>
                  <a:pt x="6269521" y="2072461"/>
                  <a:pt x="6254028" y="2080803"/>
                  <a:pt x="6262371" y="2087954"/>
                </a:cubicBezTo>
                <a:cubicBezTo>
                  <a:pt x="6262371" y="2103447"/>
                  <a:pt x="6276672" y="2103447"/>
                  <a:pt x="6285015" y="2095104"/>
                </a:cubicBezTo>
                <a:cubicBezTo>
                  <a:pt x="6316002" y="2095104"/>
                  <a:pt x="6345797" y="2103447"/>
                  <a:pt x="6376784" y="2087954"/>
                </a:cubicBezTo>
                <a:cubicBezTo>
                  <a:pt x="6376784" y="2103447"/>
                  <a:pt x="6368441" y="2110597"/>
                  <a:pt x="6361290" y="2110597"/>
                </a:cubicBezTo>
                <a:cubicBezTo>
                  <a:pt x="6224233" y="2141583"/>
                  <a:pt x="6085984" y="2164226"/>
                  <a:pt x="5940584" y="2188061"/>
                </a:cubicBezTo>
                <a:cubicBezTo>
                  <a:pt x="5925091" y="2188061"/>
                  <a:pt x="5895296" y="2179719"/>
                  <a:pt x="5902447" y="2217855"/>
                </a:cubicBezTo>
                <a:cubicBezTo>
                  <a:pt x="5902447" y="2226197"/>
                  <a:pt x="5886953" y="2226197"/>
                  <a:pt x="5879802" y="2226197"/>
                </a:cubicBezTo>
                <a:cubicBezTo>
                  <a:pt x="5871460" y="2226197"/>
                  <a:pt x="5855966" y="2233348"/>
                  <a:pt x="5841665" y="2233348"/>
                </a:cubicBezTo>
                <a:cubicBezTo>
                  <a:pt x="5826171" y="2233348"/>
                  <a:pt x="5810678" y="2248841"/>
                  <a:pt x="5810678" y="2264334"/>
                </a:cubicBezTo>
                <a:cubicBezTo>
                  <a:pt x="5817829" y="2294127"/>
                  <a:pt x="5795184" y="2325113"/>
                  <a:pt x="5772540" y="2347756"/>
                </a:cubicBezTo>
                <a:cubicBezTo>
                  <a:pt x="5764198" y="2356099"/>
                  <a:pt x="5772540" y="2378742"/>
                  <a:pt x="5764198" y="2394235"/>
                </a:cubicBezTo>
                <a:cubicBezTo>
                  <a:pt x="5726060" y="2501492"/>
                  <a:pt x="5687922" y="2608750"/>
                  <a:pt x="5658127" y="2714816"/>
                </a:cubicBezTo>
                <a:cubicBezTo>
                  <a:pt x="5642634" y="2768445"/>
                  <a:pt x="5627140" y="2822074"/>
                  <a:pt x="5618798" y="2875703"/>
                </a:cubicBezTo>
                <a:cubicBezTo>
                  <a:pt x="5618798" y="2898347"/>
                  <a:pt x="5611647" y="2929332"/>
                  <a:pt x="5589003" y="2944825"/>
                </a:cubicBezTo>
                <a:cubicBezTo>
                  <a:pt x="5550865" y="2990112"/>
                  <a:pt x="5542522" y="3043741"/>
                  <a:pt x="5527029" y="3097370"/>
                </a:cubicBezTo>
                <a:cubicBezTo>
                  <a:pt x="5512727" y="3166491"/>
                  <a:pt x="5488891" y="3227271"/>
                  <a:pt x="5459096" y="3289242"/>
                </a:cubicBezTo>
                <a:cubicBezTo>
                  <a:pt x="5450754" y="3319036"/>
                  <a:pt x="5443603" y="3350022"/>
                  <a:pt x="5435260" y="3381007"/>
                </a:cubicBezTo>
                <a:cubicBezTo>
                  <a:pt x="5435260" y="3396500"/>
                  <a:pt x="5428109" y="3410801"/>
                  <a:pt x="5405465" y="3426294"/>
                </a:cubicBezTo>
                <a:cubicBezTo>
                  <a:pt x="5351834" y="3450129"/>
                  <a:pt x="5336341" y="3510908"/>
                  <a:pt x="5327998" y="3564537"/>
                </a:cubicBezTo>
                <a:cubicBezTo>
                  <a:pt x="5327998" y="3580030"/>
                  <a:pt x="5320847" y="3595523"/>
                  <a:pt x="5313696" y="3602673"/>
                </a:cubicBezTo>
                <a:cubicBezTo>
                  <a:pt x="5305354" y="3618166"/>
                  <a:pt x="5298203" y="3633659"/>
                  <a:pt x="5298203" y="3647960"/>
                </a:cubicBezTo>
                <a:cubicBezTo>
                  <a:pt x="5267216" y="3763560"/>
                  <a:pt x="5221928" y="3877969"/>
                  <a:pt x="5206434" y="4000719"/>
                </a:cubicBezTo>
                <a:cubicBezTo>
                  <a:pt x="5190941" y="4084142"/>
                  <a:pt x="5168297" y="4168757"/>
                  <a:pt x="5144461" y="4253371"/>
                </a:cubicBezTo>
                <a:cubicBezTo>
                  <a:pt x="5130159" y="4298658"/>
                  <a:pt x="5114666" y="4352287"/>
                  <a:pt x="5092021" y="4397574"/>
                </a:cubicBezTo>
                <a:cubicBezTo>
                  <a:pt x="5076528" y="4428559"/>
                  <a:pt x="5076528" y="4459545"/>
                  <a:pt x="5068185" y="4489339"/>
                </a:cubicBezTo>
                <a:cubicBezTo>
                  <a:pt x="5068185" y="4513174"/>
                  <a:pt x="5083679" y="4504832"/>
                  <a:pt x="5092021" y="4497681"/>
                </a:cubicBezTo>
                <a:cubicBezTo>
                  <a:pt x="5092021" y="4535817"/>
                  <a:pt x="5076528" y="4566803"/>
                  <a:pt x="5076528" y="4604939"/>
                </a:cubicBezTo>
                <a:cubicBezTo>
                  <a:pt x="5068185" y="4672869"/>
                  <a:pt x="5038390" y="4741991"/>
                  <a:pt x="5022897" y="4811112"/>
                </a:cubicBezTo>
                <a:cubicBezTo>
                  <a:pt x="5014554" y="4864741"/>
                  <a:pt x="5007403" y="4925521"/>
                  <a:pt x="4984759" y="4971999"/>
                </a:cubicBezTo>
                <a:cubicBezTo>
                  <a:pt x="4976417" y="4994643"/>
                  <a:pt x="4960923" y="5017286"/>
                  <a:pt x="4984759" y="5041121"/>
                </a:cubicBezTo>
                <a:cubicBezTo>
                  <a:pt x="4984759" y="5041121"/>
                  <a:pt x="4984759" y="5048272"/>
                  <a:pt x="4976417" y="5048272"/>
                </a:cubicBezTo>
                <a:cubicBezTo>
                  <a:pt x="4922786" y="5094750"/>
                  <a:pt x="4922786" y="5171022"/>
                  <a:pt x="4915635" y="5231802"/>
                </a:cubicBezTo>
                <a:cubicBezTo>
                  <a:pt x="4900141" y="5285431"/>
                  <a:pt x="4900141" y="5331909"/>
                  <a:pt x="4884648" y="5385538"/>
                </a:cubicBezTo>
                <a:cubicBezTo>
                  <a:pt x="4862004" y="5499946"/>
                  <a:pt x="4831017" y="5607204"/>
                  <a:pt x="4823866" y="5721613"/>
                </a:cubicBezTo>
                <a:cubicBezTo>
                  <a:pt x="4808373" y="5813378"/>
                  <a:pt x="4792879" y="5896801"/>
                  <a:pt x="4792879" y="5988566"/>
                </a:cubicBezTo>
                <a:cubicBezTo>
                  <a:pt x="4785728" y="6027894"/>
                  <a:pt x="4777386" y="6057688"/>
                  <a:pt x="4770235" y="6095824"/>
                </a:cubicBezTo>
                <a:cubicBezTo>
                  <a:pt x="4754741" y="6133960"/>
                  <a:pt x="4747591" y="6172096"/>
                  <a:pt x="4747591" y="6211424"/>
                </a:cubicBezTo>
                <a:cubicBezTo>
                  <a:pt x="4747591" y="6249560"/>
                  <a:pt x="4739248" y="6287696"/>
                  <a:pt x="4716604" y="6310339"/>
                </a:cubicBezTo>
                <a:cubicBezTo>
                  <a:pt x="4701110" y="6325832"/>
                  <a:pt x="4693960" y="6348476"/>
                  <a:pt x="4716604" y="6363968"/>
                </a:cubicBezTo>
                <a:cubicBezTo>
                  <a:pt x="4724946" y="6371119"/>
                  <a:pt x="4724946" y="6379461"/>
                  <a:pt x="4716604" y="6386612"/>
                </a:cubicBezTo>
                <a:cubicBezTo>
                  <a:pt x="4701110" y="6433090"/>
                  <a:pt x="4693960" y="6478377"/>
                  <a:pt x="4693960" y="6532006"/>
                </a:cubicBezTo>
                <a:cubicBezTo>
                  <a:pt x="4701110" y="6593977"/>
                  <a:pt x="4685617" y="6661906"/>
                  <a:pt x="4678466" y="6723878"/>
                </a:cubicBezTo>
                <a:cubicBezTo>
                  <a:pt x="4662973" y="6793000"/>
                  <a:pt x="4647479" y="6853779"/>
                  <a:pt x="4609342" y="6914558"/>
                </a:cubicBezTo>
                <a:cubicBezTo>
                  <a:pt x="4602191" y="6937202"/>
                  <a:pt x="4586697" y="6952695"/>
                  <a:pt x="4579547" y="6976530"/>
                </a:cubicBezTo>
                <a:cubicBezTo>
                  <a:pt x="4564053" y="7021816"/>
                  <a:pt x="4555711" y="7059952"/>
                  <a:pt x="4548560" y="7098089"/>
                </a:cubicBezTo>
                <a:cubicBezTo>
                  <a:pt x="4540217" y="7151718"/>
                  <a:pt x="4533066" y="7198196"/>
                  <a:pt x="4510422" y="7243483"/>
                </a:cubicBezTo>
                <a:cubicBezTo>
                  <a:pt x="4494929" y="7266126"/>
                  <a:pt x="4479435" y="7304262"/>
                  <a:pt x="4487778" y="7328098"/>
                </a:cubicBezTo>
                <a:cubicBezTo>
                  <a:pt x="4502080" y="7366234"/>
                  <a:pt x="4487778" y="7404370"/>
                  <a:pt x="4487778" y="7435356"/>
                </a:cubicBezTo>
                <a:cubicBezTo>
                  <a:pt x="4487778" y="7480642"/>
                  <a:pt x="4472285" y="7518778"/>
                  <a:pt x="4463942" y="7556914"/>
                </a:cubicBezTo>
                <a:cubicBezTo>
                  <a:pt x="4463942" y="7587900"/>
                  <a:pt x="4448448" y="7618886"/>
                  <a:pt x="4441298" y="7648680"/>
                </a:cubicBezTo>
                <a:cubicBezTo>
                  <a:pt x="4425804" y="7710650"/>
                  <a:pt x="4410311" y="7764280"/>
                  <a:pt x="4410311" y="7825059"/>
                </a:cubicBezTo>
                <a:cubicBezTo>
                  <a:pt x="4410311" y="7847702"/>
                  <a:pt x="4403160" y="7871538"/>
                  <a:pt x="4394817" y="7901331"/>
                </a:cubicBezTo>
                <a:cubicBezTo>
                  <a:pt x="4425804" y="7878688"/>
                  <a:pt x="4418653" y="7847702"/>
                  <a:pt x="4441298" y="7825059"/>
                </a:cubicBezTo>
                <a:cubicBezTo>
                  <a:pt x="4456791" y="7871538"/>
                  <a:pt x="4441298" y="7909674"/>
                  <a:pt x="4425804" y="7947810"/>
                </a:cubicBezTo>
                <a:cubicBezTo>
                  <a:pt x="4418653" y="7985946"/>
                  <a:pt x="4410311" y="8031232"/>
                  <a:pt x="4418653" y="8077711"/>
                </a:cubicBezTo>
                <a:cubicBezTo>
                  <a:pt x="4456791" y="7993096"/>
                  <a:pt x="4441298" y="7894180"/>
                  <a:pt x="4494929" y="7817908"/>
                </a:cubicBezTo>
                <a:cubicBezTo>
                  <a:pt x="4510422" y="7817908"/>
                  <a:pt x="4502080" y="7832210"/>
                  <a:pt x="4502080" y="7840552"/>
                </a:cubicBezTo>
                <a:cubicBezTo>
                  <a:pt x="4502080" y="7856044"/>
                  <a:pt x="4494929" y="7871538"/>
                  <a:pt x="4494929" y="7885838"/>
                </a:cubicBezTo>
                <a:cubicBezTo>
                  <a:pt x="4487778" y="7916824"/>
                  <a:pt x="4479435" y="7954960"/>
                  <a:pt x="4463942" y="7993096"/>
                </a:cubicBezTo>
                <a:cubicBezTo>
                  <a:pt x="4448448" y="8015740"/>
                  <a:pt x="4456791" y="8055068"/>
                  <a:pt x="4441298" y="8084862"/>
                </a:cubicBezTo>
                <a:cubicBezTo>
                  <a:pt x="4441298" y="8093204"/>
                  <a:pt x="4441298" y="8093204"/>
                  <a:pt x="4441298" y="8100354"/>
                </a:cubicBezTo>
                <a:cubicBezTo>
                  <a:pt x="4394817" y="8153983"/>
                  <a:pt x="4403160" y="8214762"/>
                  <a:pt x="4387667" y="8276734"/>
                </a:cubicBezTo>
                <a:cubicBezTo>
                  <a:pt x="4387667" y="8292226"/>
                  <a:pt x="4387667" y="8299377"/>
                  <a:pt x="4387667" y="8314870"/>
                </a:cubicBezTo>
                <a:cubicBezTo>
                  <a:pt x="4394817" y="8330363"/>
                  <a:pt x="4394817" y="8353006"/>
                  <a:pt x="4387667" y="8368499"/>
                </a:cubicBezTo>
                <a:cubicBezTo>
                  <a:pt x="4372173" y="8406635"/>
                  <a:pt x="4380516" y="8451922"/>
                  <a:pt x="4372173" y="8490058"/>
                </a:cubicBezTo>
                <a:cubicBezTo>
                  <a:pt x="4394817" y="8482907"/>
                  <a:pt x="4380516" y="8444771"/>
                  <a:pt x="4403160" y="8451922"/>
                </a:cubicBezTo>
                <a:cubicBezTo>
                  <a:pt x="4425804" y="8451922"/>
                  <a:pt x="4410311" y="8482907"/>
                  <a:pt x="4410311" y="8505551"/>
                </a:cubicBezTo>
                <a:cubicBezTo>
                  <a:pt x="4403160" y="8552029"/>
                  <a:pt x="4403160" y="8605658"/>
                  <a:pt x="4394817" y="8659287"/>
                </a:cubicBezTo>
                <a:cubicBezTo>
                  <a:pt x="4387667" y="8666437"/>
                  <a:pt x="4387667" y="8673588"/>
                  <a:pt x="4387667" y="8681930"/>
                </a:cubicBezTo>
                <a:cubicBezTo>
                  <a:pt x="4372173" y="8704574"/>
                  <a:pt x="4349529" y="8720066"/>
                  <a:pt x="4387667" y="8735559"/>
                </a:cubicBezTo>
                <a:cubicBezTo>
                  <a:pt x="4394817" y="8735559"/>
                  <a:pt x="4380516" y="8751052"/>
                  <a:pt x="4380516" y="8765353"/>
                </a:cubicBezTo>
                <a:cubicBezTo>
                  <a:pt x="4372173" y="8780846"/>
                  <a:pt x="4380516" y="8803489"/>
                  <a:pt x="4356680" y="8827324"/>
                </a:cubicBezTo>
                <a:cubicBezTo>
                  <a:pt x="4387667" y="8818982"/>
                  <a:pt x="4394817" y="8803489"/>
                  <a:pt x="4394817" y="8789188"/>
                </a:cubicBezTo>
                <a:cubicBezTo>
                  <a:pt x="4387667" y="8727217"/>
                  <a:pt x="4410311" y="8673588"/>
                  <a:pt x="4418653" y="8619959"/>
                </a:cubicBezTo>
                <a:lnTo>
                  <a:pt x="4425804" y="8612809"/>
                </a:lnTo>
                <a:cubicBezTo>
                  <a:pt x="4425804" y="8528194"/>
                  <a:pt x="4472285" y="8444771"/>
                  <a:pt x="4463942" y="8360156"/>
                </a:cubicBezTo>
                <a:cubicBezTo>
                  <a:pt x="4463942" y="8353006"/>
                  <a:pt x="4463942" y="8353006"/>
                  <a:pt x="4463942" y="8344664"/>
                </a:cubicBezTo>
                <a:cubicBezTo>
                  <a:pt x="4463942" y="8337514"/>
                  <a:pt x="4472285" y="8330363"/>
                  <a:pt x="4479435" y="8330363"/>
                </a:cubicBezTo>
                <a:cubicBezTo>
                  <a:pt x="4487778" y="8330363"/>
                  <a:pt x="4494929" y="8337514"/>
                  <a:pt x="4487778" y="8344664"/>
                </a:cubicBezTo>
                <a:cubicBezTo>
                  <a:pt x="4472285" y="8383992"/>
                  <a:pt x="4494929" y="8413786"/>
                  <a:pt x="4487778" y="8451922"/>
                </a:cubicBezTo>
                <a:cubicBezTo>
                  <a:pt x="4479435" y="8528194"/>
                  <a:pt x="4479435" y="8605658"/>
                  <a:pt x="4456791" y="8681930"/>
                </a:cubicBezTo>
                <a:cubicBezTo>
                  <a:pt x="4441298" y="8742710"/>
                  <a:pt x="4441298" y="8803489"/>
                  <a:pt x="4434147" y="8865460"/>
                </a:cubicBezTo>
                <a:cubicBezTo>
                  <a:pt x="4425804" y="8903597"/>
                  <a:pt x="4425804" y="8948883"/>
                  <a:pt x="4425804" y="8988211"/>
                </a:cubicBezTo>
                <a:cubicBezTo>
                  <a:pt x="4425804" y="8995362"/>
                  <a:pt x="4425804" y="9002512"/>
                  <a:pt x="4425804" y="9010854"/>
                </a:cubicBezTo>
                <a:cubicBezTo>
                  <a:pt x="4394817" y="9064483"/>
                  <a:pt x="4410311" y="9118112"/>
                  <a:pt x="4410311" y="9163399"/>
                </a:cubicBezTo>
                <a:cubicBezTo>
                  <a:pt x="4403160" y="9263506"/>
                  <a:pt x="4403160" y="9362422"/>
                  <a:pt x="4403160" y="9454187"/>
                </a:cubicBezTo>
                <a:cubicBezTo>
                  <a:pt x="4403160" y="9516158"/>
                  <a:pt x="4394817" y="9568596"/>
                  <a:pt x="4403160" y="9622224"/>
                </a:cubicBezTo>
                <a:cubicBezTo>
                  <a:pt x="4403160" y="9630567"/>
                  <a:pt x="4410311" y="9637717"/>
                  <a:pt x="4403160" y="9646060"/>
                </a:cubicBezTo>
                <a:cubicBezTo>
                  <a:pt x="4372173" y="9691346"/>
                  <a:pt x="4394817" y="9737825"/>
                  <a:pt x="4403160" y="9783111"/>
                </a:cubicBezTo>
                <a:cubicBezTo>
                  <a:pt x="4410311" y="9814097"/>
                  <a:pt x="4425804" y="9843891"/>
                  <a:pt x="4387667" y="9859384"/>
                </a:cubicBezTo>
                <a:cubicBezTo>
                  <a:pt x="4372173" y="9852233"/>
                  <a:pt x="4372173" y="9829590"/>
                  <a:pt x="4365022" y="9821247"/>
                </a:cubicBezTo>
                <a:cubicBezTo>
                  <a:pt x="4356680" y="9798604"/>
                  <a:pt x="4341186" y="9783111"/>
                  <a:pt x="4326885" y="9767618"/>
                </a:cubicBezTo>
                <a:cubicBezTo>
                  <a:pt x="4326885" y="9760468"/>
                  <a:pt x="4318542" y="9752126"/>
                  <a:pt x="4303049" y="9760468"/>
                </a:cubicBezTo>
                <a:cubicBezTo>
                  <a:pt x="4295898" y="9760468"/>
                  <a:pt x="4295898" y="9767618"/>
                  <a:pt x="4295898" y="9775961"/>
                </a:cubicBezTo>
                <a:cubicBezTo>
                  <a:pt x="4288747" y="9791454"/>
                  <a:pt x="4303049" y="9798604"/>
                  <a:pt x="4311391" y="9805755"/>
                </a:cubicBezTo>
                <a:cubicBezTo>
                  <a:pt x="4341186" y="9814097"/>
                  <a:pt x="4341186" y="9814097"/>
                  <a:pt x="4341186" y="9852233"/>
                </a:cubicBezTo>
                <a:cubicBezTo>
                  <a:pt x="4326885" y="9859384"/>
                  <a:pt x="4318542" y="9843891"/>
                  <a:pt x="4311391" y="9836740"/>
                </a:cubicBezTo>
                <a:cubicBezTo>
                  <a:pt x="4288747" y="9821247"/>
                  <a:pt x="4273254" y="9805755"/>
                  <a:pt x="4249418" y="9843891"/>
                </a:cubicBezTo>
                <a:cubicBezTo>
                  <a:pt x="4242267" y="9859384"/>
                  <a:pt x="4226773" y="9852233"/>
                  <a:pt x="4211280" y="9843891"/>
                </a:cubicBezTo>
                <a:cubicBezTo>
                  <a:pt x="4195787" y="9836740"/>
                  <a:pt x="4181485" y="9821247"/>
                  <a:pt x="4165991" y="9798604"/>
                </a:cubicBezTo>
                <a:cubicBezTo>
                  <a:pt x="4165991" y="9791454"/>
                  <a:pt x="4157649" y="9783111"/>
                  <a:pt x="4150498" y="9791454"/>
                </a:cubicBezTo>
                <a:cubicBezTo>
                  <a:pt x="4143347" y="9791454"/>
                  <a:pt x="4143347" y="9798604"/>
                  <a:pt x="4143347" y="9805755"/>
                </a:cubicBezTo>
                <a:cubicBezTo>
                  <a:pt x="4143347" y="9821247"/>
                  <a:pt x="4143347" y="9829590"/>
                  <a:pt x="4150498" y="9836740"/>
                </a:cubicBezTo>
                <a:cubicBezTo>
                  <a:pt x="4157649" y="9852233"/>
                  <a:pt x="4165991" y="9859384"/>
                  <a:pt x="4181485" y="9874876"/>
                </a:cubicBezTo>
                <a:cubicBezTo>
                  <a:pt x="4173142" y="9883219"/>
                  <a:pt x="4173142" y="9883219"/>
                  <a:pt x="4165991" y="9874876"/>
                </a:cubicBezTo>
                <a:cubicBezTo>
                  <a:pt x="4157649" y="9867726"/>
                  <a:pt x="4150498" y="9859384"/>
                  <a:pt x="4135005" y="9867726"/>
                </a:cubicBezTo>
                <a:cubicBezTo>
                  <a:pt x="4119511" y="9883219"/>
                  <a:pt x="4119511" y="9897520"/>
                  <a:pt x="4127854" y="9905862"/>
                </a:cubicBezTo>
                <a:cubicBezTo>
                  <a:pt x="4150498" y="9943998"/>
                  <a:pt x="4127854" y="9997627"/>
                  <a:pt x="4150498" y="10035763"/>
                </a:cubicBezTo>
                <a:cubicBezTo>
                  <a:pt x="4135005" y="10042914"/>
                  <a:pt x="4127854" y="10027421"/>
                  <a:pt x="4127854" y="10020270"/>
                </a:cubicBezTo>
                <a:cubicBezTo>
                  <a:pt x="4112360" y="10004778"/>
                  <a:pt x="4104018" y="9989285"/>
                  <a:pt x="4089716" y="9982134"/>
                </a:cubicBezTo>
                <a:cubicBezTo>
                  <a:pt x="4081373" y="9974984"/>
                  <a:pt x="4074223" y="9974984"/>
                  <a:pt x="4065880" y="9966641"/>
                </a:cubicBezTo>
                <a:cubicBezTo>
                  <a:pt x="4058729" y="9905862"/>
                  <a:pt x="3997947" y="9897520"/>
                  <a:pt x="3966960" y="9867726"/>
                </a:cubicBezTo>
                <a:cubicBezTo>
                  <a:pt x="3959810" y="9859384"/>
                  <a:pt x="3959810" y="9859384"/>
                  <a:pt x="3944316" y="9859384"/>
                </a:cubicBezTo>
                <a:cubicBezTo>
                  <a:pt x="3959810" y="9890369"/>
                  <a:pt x="3966960" y="9913013"/>
                  <a:pt x="3951467" y="9935656"/>
                </a:cubicBezTo>
                <a:cubicBezTo>
                  <a:pt x="3944316" y="9959491"/>
                  <a:pt x="3959810" y="9982134"/>
                  <a:pt x="3974111" y="9997627"/>
                </a:cubicBezTo>
                <a:cubicBezTo>
                  <a:pt x="3982454" y="10027421"/>
                  <a:pt x="3982454" y="10027421"/>
                  <a:pt x="3951467" y="10027421"/>
                </a:cubicBezTo>
                <a:cubicBezTo>
                  <a:pt x="3935974" y="10035763"/>
                  <a:pt x="3935974" y="10042914"/>
                  <a:pt x="3944316" y="10051256"/>
                </a:cubicBezTo>
                <a:cubicBezTo>
                  <a:pt x="3944316" y="10058407"/>
                  <a:pt x="3951467" y="10065557"/>
                  <a:pt x="3935974" y="10073899"/>
                </a:cubicBezTo>
                <a:cubicBezTo>
                  <a:pt x="3928823" y="10081050"/>
                  <a:pt x="3920480" y="10073899"/>
                  <a:pt x="3913329" y="10065557"/>
                </a:cubicBezTo>
                <a:lnTo>
                  <a:pt x="3906179" y="10058407"/>
                </a:lnTo>
                <a:cubicBezTo>
                  <a:pt x="3890685" y="10020270"/>
                  <a:pt x="3859698" y="10013120"/>
                  <a:pt x="3821561" y="10020270"/>
                </a:cubicBezTo>
                <a:cubicBezTo>
                  <a:pt x="3798916" y="10027421"/>
                  <a:pt x="3783423" y="10020270"/>
                  <a:pt x="3783423" y="10051256"/>
                </a:cubicBezTo>
                <a:cubicBezTo>
                  <a:pt x="3776272" y="10058407"/>
                  <a:pt x="3767930" y="10051256"/>
                  <a:pt x="3760779" y="10051256"/>
                </a:cubicBezTo>
                <a:cubicBezTo>
                  <a:pt x="3736943" y="10035763"/>
                  <a:pt x="3729792" y="10042914"/>
                  <a:pt x="3722641" y="10073899"/>
                </a:cubicBezTo>
                <a:cubicBezTo>
                  <a:pt x="3722641" y="10089392"/>
                  <a:pt x="3714299" y="10096543"/>
                  <a:pt x="3698805" y="10096543"/>
                </a:cubicBezTo>
                <a:cubicBezTo>
                  <a:pt x="3653517" y="10081050"/>
                  <a:pt x="3630872" y="10104885"/>
                  <a:pt x="3607036" y="10143021"/>
                </a:cubicBezTo>
                <a:cubicBezTo>
                  <a:pt x="3584392" y="10127528"/>
                  <a:pt x="3577241" y="10104885"/>
                  <a:pt x="3561748" y="10089392"/>
                </a:cubicBezTo>
                <a:cubicBezTo>
                  <a:pt x="3539104" y="10065557"/>
                  <a:pt x="3523610" y="10065557"/>
                  <a:pt x="3515268" y="10096543"/>
                </a:cubicBezTo>
                <a:cubicBezTo>
                  <a:pt x="3508117" y="10119186"/>
                  <a:pt x="3500966" y="10143021"/>
                  <a:pt x="3492623" y="10165664"/>
                </a:cubicBezTo>
                <a:cubicBezTo>
                  <a:pt x="3485473" y="10181157"/>
                  <a:pt x="3477130" y="10181157"/>
                  <a:pt x="3469979" y="10165664"/>
                </a:cubicBezTo>
                <a:cubicBezTo>
                  <a:pt x="3454486" y="10143021"/>
                  <a:pt x="3438992" y="10119186"/>
                  <a:pt x="3416348" y="10096543"/>
                </a:cubicBezTo>
                <a:cubicBezTo>
                  <a:pt x="3400855" y="10065557"/>
                  <a:pt x="3378210" y="10042914"/>
                  <a:pt x="3355566" y="10020270"/>
                </a:cubicBezTo>
                <a:cubicBezTo>
                  <a:pt x="3347224" y="10004778"/>
                  <a:pt x="3331730" y="9989285"/>
                  <a:pt x="3309086" y="9997627"/>
                </a:cubicBezTo>
                <a:cubicBezTo>
                  <a:pt x="3301935" y="10004778"/>
                  <a:pt x="3293593" y="9997627"/>
                  <a:pt x="3286442" y="9989285"/>
                </a:cubicBezTo>
                <a:cubicBezTo>
                  <a:pt x="3224468" y="9935656"/>
                  <a:pt x="3156535" y="9883219"/>
                  <a:pt x="3094562" y="9829590"/>
                </a:cubicBezTo>
                <a:cubicBezTo>
                  <a:pt x="3079068" y="9805755"/>
                  <a:pt x="3056424" y="9791454"/>
                  <a:pt x="3040931" y="9783111"/>
                </a:cubicBezTo>
                <a:cubicBezTo>
                  <a:pt x="2980149" y="9744975"/>
                  <a:pt x="2933668" y="9699688"/>
                  <a:pt x="2872887" y="9653210"/>
                </a:cubicBezTo>
                <a:cubicBezTo>
                  <a:pt x="2834749" y="9622224"/>
                  <a:pt x="2812105" y="9584088"/>
                  <a:pt x="2796611" y="9545952"/>
                </a:cubicBezTo>
                <a:cubicBezTo>
                  <a:pt x="2781118" y="9516158"/>
                  <a:pt x="2765624" y="9507816"/>
                  <a:pt x="2742980" y="9500666"/>
                </a:cubicBezTo>
                <a:cubicBezTo>
                  <a:pt x="2696500" y="9485173"/>
                  <a:pt x="2658362" y="9469680"/>
                  <a:pt x="2635718" y="9431544"/>
                </a:cubicBezTo>
                <a:cubicBezTo>
                  <a:pt x="2620225" y="9416051"/>
                  <a:pt x="2604731" y="9416051"/>
                  <a:pt x="2590430" y="9408900"/>
                </a:cubicBezTo>
                <a:cubicBezTo>
                  <a:pt x="2574936" y="9408900"/>
                  <a:pt x="2559443" y="9400558"/>
                  <a:pt x="2552292" y="9385065"/>
                </a:cubicBezTo>
                <a:cubicBezTo>
                  <a:pt x="2512962" y="9339779"/>
                  <a:pt x="2483167" y="9286150"/>
                  <a:pt x="2490318" y="9225370"/>
                </a:cubicBezTo>
                <a:cubicBezTo>
                  <a:pt x="2490318" y="9194385"/>
                  <a:pt x="2490318" y="9156249"/>
                  <a:pt x="2490318" y="9125263"/>
                </a:cubicBezTo>
                <a:cubicBezTo>
                  <a:pt x="2490318" y="9056141"/>
                  <a:pt x="2483167" y="8995362"/>
                  <a:pt x="2505812" y="8926240"/>
                </a:cubicBezTo>
                <a:cubicBezTo>
                  <a:pt x="2528456" y="8964376"/>
                  <a:pt x="2528456" y="8995362"/>
                  <a:pt x="2521305" y="9026347"/>
                </a:cubicBezTo>
                <a:cubicBezTo>
                  <a:pt x="2512962" y="9071634"/>
                  <a:pt x="2528456" y="9125263"/>
                  <a:pt x="2543949" y="9171741"/>
                </a:cubicBezTo>
                <a:cubicBezTo>
                  <a:pt x="2552292" y="9194385"/>
                  <a:pt x="2574936" y="9209877"/>
                  <a:pt x="2597580" y="9225370"/>
                </a:cubicBezTo>
                <a:lnTo>
                  <a:pt x="2613074" y="9225370"/>
                </a:lnTo>
                <a:cubicBezTo>
                  <a:pt x="2613074" y="9217028"/>
                  <a:pt x="2613074" y="9209877"/>
                  <a:pt x="2613074" y="9209877"/>
                </a:cubicBezTo>
                <a:cubicBezTo>
                  <a:pt x="2597580" y="9186042"/>
                  <a:pt x="2590430" y="9163399"/>
                  <a:pt x="2574936" y="9140756"/>
                </a:cubicBezTo>
                <a:cubicBezTo>
                  <a:pt x="2559443" y="9125263"/>
                  <a:pt x="2552292" y="9109770"/>
                  <a:pt x="2559443" y="9094277"/>
                </a:cubicBezTo>
                <a:cubicBezTo>
                  <a:pt x="2582087" y="9048991"/>
                  <a:pt x="2566594" y="9010854"/>
                  <a:pt x="2559443" y="8972718"/>
                </a:cubicBezTo>
                <a:cubicBezTo>
                  <a:pt x="2559443" y="8941733"/>
                  <a:pt x="2552292" y="8910747"/>
                  <a:pt x="2552292" y="8888104"/>
                </a:cubicBezTo>
                <a:cubicBezTo>
                  <a:pt x="2543949" y="8865460"/>
                  <a:pt x="2536798" y="8842817"/>
                  <a:pt x="2559443" y="8818982"/>
                </a:cubicBezTo>
                <a:cubicBezTo>
                  <a:pt x="2574936" y="8811832"/>
                  <a:pt x="2566594" y="8796339"/>
                  <a:pt x="2566594" y="8789188"/>
                </a:cubicBezTo>
                <a:cubicBezTo>
                  <a:pt x="2582087" y="8650945"/>
                  <a:pt x="2582087" y="8513893"/>
                  <a:pt x="2597580" y="8375650"/>
                </a:cubicBezTo>
                <a:cubicBezTo>
                  <a:pt x="2613074" y="8268392"/>
                  <a:pt x="2613074" y="8153983"/>
                  <a:pt x="2628567" y="8039574"/>
                </a:cubicBezTo>
                <a:cubicBezTo>
                  <a:pt x="2613074" y="8055068"/>
                  <a:pt x="2613074" y="8077711"/>
                  <a:pt x="2590430" y="8077711"/>
                </a:cubicBezTo>
                <a:cubicBezTo>
                  <a:pt x="2620225" y="8001438"/>
                  <a:pt x="2620225" y="7932317"/>
                  <a:pt x="2628567" y="7856044"/>
                </a:cubicBezTo>
                <a:cubicBezTo>
                  <a:pt x="2635718" y="7786923"/>
                  <a:pt x="2644061" y="7726144"/>
                  <a:pt x="2651211" y="7657022"/>
                </a:cubicBezTo>
                <a:cubicBezTo>
                  <a:pt x="2666705" y="7534271"/>
                  <a:pt x="2673856" y="7404370"/>
                  <a:pt x="2696500" y="7281619"/>
                </a:cubicBezTo>
                <a:cubicBezTo>
                  <a:pt x="2720336" y="7120732"/>
                  <a:pt x="2742980" y="6961037"/>
                  <a:pt x="2773967" y="6793000"/>
                </a:cubicBezTo>
                <a:cubicBezTo>
                  <a:pt x="2812105" y="6540348"/>
                  <a:pt x="2850242" y="6279354"/>
                  <a:pt x="2895531" y="6027894"/>
                </a:cubicBezTo>
                <a:cubicBezTo>
                  <a:pt x="2933668" y="5790735"/>
                  <a:pt x="2972998" y="5560726"/>
                  <a:pt x="3011136" y="5331909"/>
                </a:cubicBezTo>
                <a:cubicBezTo>
                  <a:pt x="3033780" y="5178173"/>
                  <a:pt x="3049273" y="5032779"/>
                  <a:pt x="3071917" y="4880234"/>
                </a:cubicBezTo>
                <a:cubicBezTo>
                  <a:pt x="3102904" y="4703855"/>
                  <a:pt x="3125548" y="4528667"/>
                  <a:pt x="3156535" y="4345137"/>
                </a:cubicBezTo>
                <a:cubicBezTo>
                  <a:pt x="3194673" y="4175907"/>
                  <a:pt x="3217317" y="4007870"/>
                  <a:pt x="3239961" y="3832682"/>
                </a:cubicBezTo>
                <a:cubicBezTo>
                  <a:pt x="3278099" y="3625317"/>
                  <a:pt x="3317429" y="3419143"/>
                  <a:pt x="3355566" y="3212970"/>
                </a:cubicBezTo>
                <a:cubicBezTo>
                  <a:pt x="3400855" y="2929332"/>
                  <a:pt x="3454486" y="2654037"/>
                  <a:pt x="3508117" y="2371591"/>
                </a:cubicBezTo>
                <a:cubicBezTo>
                  <a:pt x="3515268" y="2333455"/>
                  <a:pt x="3523610" y="2294127"/>
                  <a:pt x="3530761" y="2248841"/>
                </a:cubicBezTo>
                <a:cubicBezTo>
                  <a:pt x="3530761" y="2226197"/>
                  <a:pt x="3515268" y="2210704"/>
                  <a:pt x="3492623" y="2217855"/>
                </a:cubicBezTo>
                <a:cubicBezTo>
                  <a:pt x="3469979" y="2226197"/>
                  <a:pt x="3447335" y="2226197"/>
                  <a:pt x="3423499" y="2226197"/>
                </a:cubicBezTo>
                <a:cubicBezTo>
                  <a:pt x="3347224" y="2226197"/>
                  <a:pt x="3270948" y="2210704"/>
                  <a:pt x="3194673" y="2217855"/>
                </a:cubicBezTo>
                <a:cubicBezTo>
                  <a:pt x="3102904" y="2233348"/>
                  <a:pt x="3002793" y="2217855"/>
                  <a:pt x="2911024" y="2248841"/>
                </a:cubicBezTo>
                <a:cubicBezTo>
                  <a:pt x="2880037" y="2264334"/>
                  <a:pt x="2841900" y="2264334"/>
                  <a:pt x="2803762" y="2255991"/>
                </a:cubicBezTo>
                <a:cubicBezTo>
                  <a:pt x="2758474" y="2248841"/>
                  <a:pt x="2704843" y="2264334"/>
                  <a:pt x="2658362" y="2264334"/>
                </a:cubicBezTo>
                <a:cubicBezTo>
                  <a:pt x="2574936" y="2271484"/>
                  <a:pt x="2490318" y="2279826"/>
                  <a:pt x="2414043" y="2294127"/>
                </a:cubicBezTo>
                <a:cubicBezTo>
                  <a:pt x="2353261" y="2309620"/>
                  <a:pt x="2291287" y="2325113"/>
                  <a:pt x="2230505" y="2325113"/>
                </a:cubicBezTo>
                <a:cubicBezTo>
                  <a:pt x="2207861" y="2325113"/>
                  <a:pt x="2176875" y="2325113"/>
                  <a:pt x="2154230" y="2347756"/>
                </a:cubicBezTo>
                <a:cubicBezTo>
                  <a:pt x="2138737" y="2356099"/>
                  <a:pt x="2131586" y="2356099"/>
                  <a:pt x="2116093" y="2356099"/>
                </a:cubicBezTo>
                <a:cubicBezTo>
                  <a:pt x="2039817" y="2347756"/>
                  <a:pt x="1970693" y="2363249"/>
                  <a:pt x="1901568" y="2378742"/>
                </a:cubicBezTo>
                <a:cubicBezTo>
                  <a:pt x="1825293" y="2385893"/>
                  <a:pt x="1756168" y="2394235"/>
                  <a:pt x="1687044" y="2401385"/>
                </a:cubicBezTo>
                <a:cubicBezTo>
                  <a:pt x="1664400" y="2401385"/>
                  <a:pt x="1648906" y="2401385"/>
                  <a:pt x="1633413" y="2409727"/>
                </a:cubicBezTo>
                <a:cubicBezTo>
                  <a:pt x="1617919" y="2409727"/>
                  <a:pt x="1610769" y="2409727"/>
                  <a:pt x="1610769" y="2416878"/>
                </a:cubicBezTo>
                <a:cubicBezTo>
                  <a:pt x="1617919" y="2447864"/>
                  <a:pt x="1603618" y="2447864"/>
                  <a:pt x="1588125" y="2463356"/>
                </a:cubicBezTo>
                <a:cubicBezTo>
                  <a:pt x="1511849" y="2531286"/>
                  <a:pt x="1420080" y="2531286"/>
                  <a:pt x="1319969" y="2539629"/>
                </a:cubicBezTo>
                <a:cubicBezTo>
                  <a:pt x="1250845" y="2539629"/>
                  <a:pt x="1190063" y="2539629"/>
                  <a:pt x="1120938" y="2546779"/>
                </a:cubicBezTo>
                <a:cubicBezTo>
                  <a:pt x="1091143" y="2555121"/>
                  <a:pt x="1060156" y="2555121"/>
                  <a:pt x="1037512" y="2555121"/>
                </a:cubicBezTo>
                <a:cubicBezTo>
                  <a:pt x="999375" y="2562272"/>
                  <a:pt x="961237" y="2570614"/>
                  <a:pt x="921907" y="2593258"/>
                </a:cubicBezTo>
                <a:cubicBezTo>
                  <a:pt x="869468" y="2623051"/>
                  <a:pt x="800344" y="2623051"/>
                  <a:pt x="731219" y="2631394"/>
                </a:cubicBezTo>
                <a:cubicBezTo>
                  <a:pt x="700232" y="2638544"/>
                  <a:pt x="670437" y="2638544"/>
                  <a:pt x="639450" y="2646886"/>
                </a:cubicBezTo>
                <a:cubicBezTo>
                  <a:pt x="554833" y="2662379"/>
                  <a:pt x="485708" y="2638544"/>
                  <a:pt x="417775" y="2584915"/>
                </a:cubicBezTo>
                <a:cubicBezTo>
                  <a:pt x="379638" y="2555121"/>
                  <a:pt x="340308" y="2531286"/>
                  <a:pt x="287869" y="2539629"/>
                </a:cubicBezTo>
                <a:cubicBezTo>
                  <a:pt x="264033" y="2539629"/>
                  <a:pt x="248539" y="2524136"/>
                  <a:pt x="225895" y="2516985"/>
                </a:cubicBezTo>
                <a:cubicBezTo>
                  <a:pt x="203251" y="2493150"/>
                  <a:pt x="180607" y="2470507"/>
                  <a:pt x="156771" y="2455014"/>
                </a:cubicBezTo>
                <a:cubicBezTo>
                  <a:pt x="156771" y="2447864"/>
                  <a:pt x="156771" y="2447864"/>
                  <a:pt x="149620" y="2439521"/>
                </a:cubicBezTo>
                <a:cubicBezTo>
                  <a:pt x="126976" y="2409727"/>
                  <a:pt x="134126" y="2286977"/>
                  <a:pt x="156771" y="2255991"/>
                </a:cubicBezTo>
                <a:cubicBezTo>
                  <a:pt x="203251" y="2179719"/>
                  <a:pt x="187757" y="2095104"/>
                  <a:pt x="118633" y="2049818"/>
                </a:cubicBezTo>
                <a:cubicBezTo>
                  <a:pt x="65002" y="2011681"/>
                  <a:pt x="57851" y="1980696"/>
                  <a:pt x="88838" y="1919917"/>
                </a:cubicBezTo>
                <a:cubicBezTo>
                  <a:pt x="111482" y="1881780"/>
                  <a:pt x="104332" y="1850795"/>
                  <a:pt x="88838" y="1812659"/>
                </a:cubicBezTo>
                <a:cubicBezTo>
                  <a:pt x="80495" y="1781673"/>
                  <a:pt x="65002" y="1751879"/>
                  <a:pt x="73344" y="1720894"/>
                </a:cubicBezTo>
                <a:cubicBezTo>
                  <a:pt x="73344" y="1713743"/>
                  <a:pt x="73344" y="1713743"/>
                  <a:pt x="73344" y="1705401"/>
                </a:cubicBezTo>
                <a:cubicBezTo>
                  <a:pt x="50700" y="1660114"/>
                  <a:pt x="42358" y="1606485"/>
                  <a:pt x="19714" y="1560007"/>
                </a:cubicBezTo>
                <a:cubicBezTo>
                  <a:pt x="-2931" y="1506378"/>
                  <a:pt x="-2931" y="1461091"/>
                  <a:pt x="4220" y="1407462"/>
                </a:cubicBezTo>
                <a:cubicBezTo>
                  <a:pt x="12563" y="1338340"/>
                  <a:pt x="19714" y="1269219"/>
                  <a:pt x="12563" y="1192946"/>
                </a:cubicBezTo>
                <a:cubicBezTo>
                  <a:pt x="4220" y="1154810"/>
                  <a:pt x="19714" y="1109524"/>
                  <a:pt x="26864" y="1063045"/>
                </a:cubicBezTo>
                <a:cubicBezTo>
                  <a:pt x="35207" y="1024909"/>
                  <a:pt x="50700" y="986773"/>
                  <a:pt x="57851" y="955787"/>
                </a:cubicBezTo>
                <a:cubicBezTo>
                  <a:pt x="73344" y="895008"/>
                  <a:pt x="80495" y="833037"/>
                  <a:pt x="65002" y="772257"/>
                </a:cubicBezTo>
                <a:cubicBezTo>
                  <a:pt x="65002" y="765107"/>
                  <a:pt x="65002" y="756764"/>
                  <a:pt x="65002" y="749614"/>
                </a:cubicBezTo>
                <a:cubicBezTo>
                  <a:pt x="80495" y="695985"/>
                  <a:pt x="73344" y="642356"/>
                  <a:pt x="73344" y="588727"/>
                </a:cubicBezTo>
                <a:cubicBezTo>
                  <a:pt x="73344" y="504112"/>
                  <a:pt x="80495" y="420689"/>
                  <a:pt x="118633" y="344417"/>
                </a:cubicBezTo>
                <a:cubicBezTo>
                  <a:pt x="134126" y="297939"/>
                  <a:pt x="142469" y="252652"/>
                  <a:pt x="156771" y="214516"/>
                </a:cubicBezTo>
                <a:cubicBezTo>
                  <a:pt x="172264" y="190681"/>
                  <a:pt x="165113" y="168038"/>
                  <a:pt x="156771" y="145394"/>
                </a:cubicBezTo>
                <a:cubicBezTo>
                  <a:pt x="156771" y="98916"/>
                  <a:pt x="142469" y="60780"/>
                  <a:pt x="156771" y="15493"/>
                </a:cubicBezTo>
                <a:cubicBezTo>
                  <a:pt x="172264" y="15493"/>
                  <a:pt x="172264" y="30986"/>
                  <a:pt x="187757" y="38136"/>
                </a:cubicBezTo>
                <a:cubicBezTo>
                  <a:pt x="196100" y="22644"/>
                  <a:pt x="203251" y="7151"/>
                  <a:pt x="225895" y="0"/>
                </a:cubicBezTo>
                <a:close/>
              </a:path>
            </a:pathLst>
          </a:custGeom>
          <a:solidFill>
            <a:schemeClr val="tx1">
              <a:lumMod val="20000"/>
              <a:lumOff val="80000"/>
            </a:schemeClr>
          </a:solidFill>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66888345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423258-5F3F-494F-801D-058BBD85885B}" type="datetimeFigureOut">
              <a:rPr lang="en-GB" smtClean="0"/>
              <a:t>08/08/2021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CBC7E2-BBB4-49F0-9D53-2C86634E726E}" type="slidenum">
              <a:rPr lang="en-GB" smtClean="0"/>
              <a:t>‹#›</a:t>
            </a:fld>
            <a:endParaRPr lang="en-GB"/>
          </a:p>
        </p:txBody>
      </p:sp>
    </p:spTree>
    <p:extLst>
      <p:ext uri="{BB962C8B-B14F-4D97-AF65-F5344CB8AC3E}">
        <p14:creationId xmlns:p14="http://schemas.microsoft.com/office/powerpoint/2010/main" val="292726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423258-5F3F-494F-801D-058BBD85885B}" type="datetimeFigureOut">
              <a:rPr lang="en-GB" smtClean="0"/>
              <a:t>08/08/2021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CBC7E2-BBB4-49F0-9D53-2C86634E726E}" type="slidenum">
              <a:rPr lang="en-GB" smtClean="0"/>
              <a:t>‹#›</a:t>
            </a:fld>
            <a:endParaRPr lang="en-GB"/>
          </a:p>
        </p:txBody>
      </p:sp>
    </p:spTree>
    <p:extLst>
      <p:ext uri="{BB962C8B-B14F-4D97-AF65-F5344CB8AC3E}">
        <p14:creationId xmlns:p14="http://schemas.microsoft.com/office/powerpoint/2010/main" val="183325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23258-5F3F-494F-801D-058BBD85885B}" type="datetimeFigureOut">
              <a:rPr lang="en-GB" smtClean="0"/>
              <a:t>08/08/2021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BC7E2-BBB4-49F0-9D53-2C86634E726E}" type="slidenum">
              <a:rPr lang="en-GB" smtClean="0"/>
              <a:t>‹#›</a:t>
            </a:fld>
            <a:endParaRPr lang="en-GB"/>
          </a:p>
        </p:txBody>
      </p:sp>
    </p:spTree>
    <p:extLst>
      <p:ext uri="{BB962C8B-B14F-4D97-AF65-F5344CB8AC3E}">
        <p14:creationId xmlns:p14="http://schemas.microsoft.com/office/powerpoint/2010/main" val="193278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217"/>
            <a:fld id="{C13BCDA8-3611-4038-931A-CD670ABBD1FD}" type="datetimeFigureOut">
              <a:rPr lang="en-US" smtClean="0">
                <a:solidFill>
                  <a:srgbClr val="656D78">
                    <a:tint val="75000"/>
                  </a:srgbClr>
                </a:solidFill>
              </a:rPr>
              <a:pPr defTabSz="914217"/>
              <a:t>8/8/2021</a:t>
            </a:fld>
            <a:endParaRPr lang="en-US">
              <a:solidFill>
                <a:srgbClr val="656D78">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217"/>
            <a:endParaRPr lang="en-US">
              <a:solidFill>
                <a:srgbClr val="656D78">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217"/>
            <a:fld id="{A8B119BD-BB28-4F00-BA08-3CD2300E0933}" type="slidenum">
              <a:rPr lang="en-US" smtClean="0">
                <a:solidFill>
                  <a:srgbClr val="656D78">
                    <a:tint val="75000"/>
                  </a:srgbClr>
                </a:solidFill>
              </a:rPr>
              <a:pPr defTabSz="914217"/>
              <a:t>‹#›</a:t>
            </a:fld>
            <a:endParaRPr lang="en-US">
              <a:solidFill>
                <a:srgbClr val="656D78">
                  <a:tint val="75000"/>
                </a:srgbClr>
              </a:solidFill>
            </a:endParaRPr>
          </a:p>
        </p:txBody>
      </p:sp>
    </p:spTree>
    <p:extLst>
      <p:ext uri="{BB962C8B-B14F-4D97-AF65-F5344CB8AC3E}">
        <p14:creationId xmlns:p14="http://schemas.microsoft.com/office/powerpoint/2010/main" val="384950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Lst>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tags" Target="../tags/tag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757363" y="2116515"/>
            <a:ext cx="8929688" cy="3785652"/>
          </a:xfrm>
          <a:prstGeom prst="rect">
            <a:avLst/>
          </a:prstGeom>
        </p:spPr>
        <p:txBody>
          <a:bodyPr wrap="square">
            <a:spAutoFit/>
          </a:bodyPr>
          <a:lstStyle/>
          <a:p>
            <a:r>
              <a:rPr lang="vi-VN" sz="2000" dirty="0">
                <a:solidFill>
                  <a:srgbClr val="E4E6EB"/>
                </a:solidFill>
                <a:latin typeface="Segoe UI Historic" panose="020B0502040204020203" pitchFamily="34" charset="0"/>
              </a:rPr>
              <a:t>Quê hương là chùm khế </a:t>
            </a:r>
            <a:r>
              <a:rPr lang="vi-VN" sz="2000" dirty="0" smtClean="0">
                <a:solidFill>
                  <a:srgbClr val="E4E6EB"/>
                </a:solidFill>
                <a:latin typeface="Segoe UI Historic" panose="020B0502040204020203" pitchFamily="34" charset="0"/>
              </a:rPr>
              <a:t>ngọt</a:t>
            </a:r>
            <a:endParaRPr lang="en-US" sz="2000" dirty="0" smtClean="0">
              <a:solidFill>
                <a:srgbClr val="E4E6EB"/>
              </a:solidFill>
              <a:latin typeface="Segoe UI Historic" panose="020B0502040204020203" pitchFamily="34" charset="0"/>
            </a:endParaRPr>
          </a:p>
          <a:p>
            <a:r>
              <a:rPr lang="vi-VN" sz="2000" dirty="0" smtClean="0">
                <a:solidFill>
                  <a:srgbClr val="E4E6EB"/>
                </a:solidFill>
                <a:latin typeface="Segoe UI Historic" panose="020B0502040204020203" pitchFamily="34" charset="0"/>
              </a:rPr>
              <a:t>Cho </a:t>
            </a:r>
            <a:r>
              <a:rPr lang="vi-VN" sz="2000" dirty="0">
                <a:solidFill>
                  <a:srgbClr val="E4E6EB"/>
                </a:solidFill>
                <a:latin typeface="Segoe UI Historic" panose="020B0502040204020203" pitchFamily="34" charset="0"/>
              </a:rPr>
              <a:t>con trèo hái mỗi </a:t>
            </a:r>
            <a:r>
              <a:rPr lang="vi-VN" sz="2000" dirty="0" smtClean="0">
                <a:solidFill>
                  <a:srgbClr val="E4E6EB"/>
                </a:solidFill>
                <a:latin typeface="Segoe UI Historic" panose="020B0502040204020203" pitchFamily="34" charset="0"/>
              </a:rPr>
              <a:t>ngày</a:t>
            </a:r>
            <a:endParaRPr lang="en-US" sz="2000" dirty="0" smtClean="0">
              <a:solidFill>
                <a:srgbClr val="E4E6EB"/>
              </a:solidFill>
              <a:latin typeface="Segoe UI Historic" panose="020B0502040204020203" pitchFamily="34" charset="0"/>
            </a:endParaRPr>
          </a:p>
          <a:p>
            <a:r>
              <a:rPr lang="vi-VN" sz="2000" dirty="0" smtClean="0">
                <a:solidFill>
                  <a:srgbClr val="E4E6EB"/>
                </a:solidFill>
                <a:latin typeface="Segoe UI Historic" panose="020B0502040204020203" pitchFamily="34" charset="0"/>
              </a:rPr>
              <a:t>Quê </a:t>
            </a:r>
            <a:r>
              <a:rPr lang="vi-VN" sz="2000" dirty="0">
                <a:solidFill>
                  <a:srgbClr val="E4E6EB"/>
                </a:solidFill>
                <a:latin typeface="Segoe UI Historic" panose="020B0502040204020203" pitchFamily="34" charset="0"/>
              </a:rPr>
              <a:t>hương là cầu tre nhỏ </a:t>
            </a:r>
            <a:endParaRPr lang="en-US" sz="2000" dirty="0" smtClean="0">
              <a:solidFill>
                <a:srgbClr val="E4E6EB"/>
              </a:solidFill>
              <a:latin typeface="Segoe UI Historic" panose="020B0502040204020203" pitchFamily="34" charset="0"/>
            </a:endParaRPr>
          </a:p>
          <a:p>
            <a:r>
              <a:rPr lang="vi-VN" sz="2000" dirty="0" smtClean="0">
                <a:solidFill>
                  <a:srgbClr val="E4E6EB"/>
                </a:solidFill>
                <a:latin typeface="Segoe UI Historic" panose="020B0502040204020203" pitchFamily="34" charset="0"/>
              </a:rPr>
              <a:t>Con </a:t>
            </a:r>
            <a:r>
              <a:rPr lang="vi-VN" sz="2000" dirty="0">
                <a:solidFill>
                  <a:srgbClr val="E4E6EB"/>
                </a:solidFill>
                <a:latin typeface="Segoe UI Historic" panose="020B0502040204020203" pitchFamily="34" charset="0"/>
              </a:rPr>
              <a:t>về rợp bướm vàng bay</a:t>
            </a:r>
            <a:r>
              <a:rPr lang="vi-VN" sz="2000" dirty="0" smtClean="0">
                <a:solidFill>
                  <a:srgbClr val="E4E6EB"/>
                </a:solidFill>
                <a:latin typeface="Segoe UI Historic" panose="020B0502040204020203" pitchFamily="34" charset="0"/>
              </a:rPr>
              <a:t>.</a:t>
            </a:r>
            <a:endParaRPr lang="en-US" sz="2000" dirty="0" smtClean="0">
              <a:solidFill>
                <a:srgbClr val="E4E6EB"/>
              </a:solidFill>
              <a:latin typeface="Segoe UI Historic" panose="020B0502040204020203" pitchFamily="34" charset="0"/>
            </a:endParaRPr>
          </a:p>
          <a:p>
            <a:r>
              <a:rPr lang="vi-VN" sz="2000" dirty="0" smtClean="0">
                <a:solidFill>
                  <a:srgbClr val="E4E6EB"/>
                </a:solidFill>
                <a:latin typeface="Segoe UI Historic" panose="020B0502040204020203" pitchFamily="34" charset="0"/>
              </a:rPr>
              <a:t> </a:t>
            </a:r>
            <a:r>
              <a:rPr lang="vi-VN" sz="2000" dirty="0">
                <a:solidFill>
                  <a:srgbClr val="E4E6EB"/>
                </a:solidFill>
                <a:latin typeface="Segoe UI Historic" panose="020B0502040204020203" pitchFamily="34" charset="0"/>
              </a:rPr>
              <a:t>(Quê hương – Đỗ Trung Quân) Quê hương trong tâm khảm mỗi người là nơi thân thương nhất, bình dị nhất. Tình yêu quê hương vì thế luôn là một chủ đề xuyên suốt trong văn học. Truyện ngắn Làng cũng nằm trong mạch nguồn cảm xúc ấy. Đây là một trong những truyện ngắn hay nhất của Kim Lân được viết trong thời kì đầu của cuộc kháng chiến chống Pháp (1948). Truyện đã khắc họa nhân vật ông Hai – một lão nông cần cù, chăm chỉ, mang nặng lòng yêu làng, yêu kháng </a:t>
            </a:r>
            <a:r>
              <a:rPr lang="vi-VN" sz="2000" dirty="0" smtClean="0">
                <a:solidFill>
                  <a:srgbClr val="E4E6EB"/>
                </a:solidFill>
                <a:latin typeface="Segoe UI Historic" panose="020B0502040204020203" pitchFamily="34" charset="0"/>
              </a:rPr>
              <a:t>chiến</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Chúng</a:t>
            </a:r>
            <a:r>
              <a:rPr lang="en-US" sz="2000" dirty="0" smtClean="0">
                <a:solidFill>
                  <a:srgbClr val="E4E6EB"/>
                </a:solidFill>
                <a:latin typeface="Segoe UI Historic" panose="020B0502040204020203" pitchFamily="34" charset="0"/>
              </a:rPr>
              <a:t> ta </a:t>
            </a:r>
            <a:r>
              <a:rPr lang="en-US" sz="2000" dirty="0" err="1" smtClean="0">
                <a:solidFill>
                  <a:srgbClr val="E4E6EB"/>
                </a:solidFill>
                <a:latin typeface="Segoe UI Historic" panose="020B0502040204020203" pitchFamily="34" charset="0"/>
              </a:rPr>
              <a:t>cùng</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nhau</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làm</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nổi</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bật</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hình</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tượng</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đó</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trong</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bài</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học</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ngày</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hôm</a:t>
            </a:r>
            <a:r>
              <a:rPr lang="en-US" sz="2000" dirty="0" smtClean="0">
                <a:solidFill>
                  <a:srgbClr val="E4E6EB"/>
                </a:solidFill>
                <a:latin typeface="Segoe UI Historic" panose="020B0502040204020203" pitchFamily="34" charset="0"/>
              </a:rPr>
              <a:t> nay </a:t>
            </a:r>
            <a:r>
              <a:rPr lang="en-US" sz="2000" dirty="0" err="1" smtClean="0">
                <a:solidFill>
                  <a:srgbClr val="E4E6EB"/>
                </a:solidFill>
                <a:latin typeface="Segoe UI Historic" panose="020B0502040204020203" pitchFamily="34" charset="0"/>
              </a:rPr>
              <a:t>nhé</a:t>
            </a:r>
            <a:r>
              <a:rPr lang="en-US" sz="2000" dirty="0" smtClean="0">
                <a:solidFill>
                  <a:srgbClr val="E4E6EB"/>
                </a:solidFill>
                <a:latin typeface="Segoe UI Historic" panose="020B0502040204020203" pitchFamily="34" charset="0"/>
              </a:rPr>
              <a:t>!</a:t>
            </a:r>
            <a:endParaRPr lang="en-US" sz="2000" dirty="0"/>
          </a:p>
        </p:txBody>
      </p:sp>
      <p:sp>
        <p:nvSpPr>
          <p:cNvPr id="6" name="TextBox 4"/>
          <p:cNvSpPr txBox="1">
            <a:spLocks noChangeArrowheads="1"/>
          </p:cNvSpPr>
          <p:nvPr/>
        </p:nvSpPr>
        <p:spPr bwMode="auto">
          <a:xfrm>
            <a:off x="1757363" y="1222681"/>
            <a:ext cx="365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5pPr>
            <a:lvl6pPr marL="2286000" algn="l" defTabSz="914400" rtl="0" eaLnBrk="1" latinLnBrk="0" hangingPunct="1">
              <a:defRPr sz="2400" kern="1200">
                <a:solidFill>
                  <a:schemeClr val="tx1"/>
                </a:solidFill>
                <a:latin typeface=".VnTime" panose="020B7200000000000000" pitchFamily="34" charset="0"/>
                <a:ea typeface="+mn-ea"/>
                <a:cs typeface="+mn-cs"/>
              </a:defRPr>
            </a:lvl6pPr>
            <a:lvl7pPr marL="2743200" algn="l" defTabSz="914400" rtl="0" eaLnBrk="1" latinLnBrk="0" hangingPunct="1">
              <a:defRPr sz="2400" kern="1200">
                <a:solidFill>
                  <a:schemeClr val="tx1"/>
                </a:solidFill>
                <a:latin typeface=".VnTime" panose="020B7200000000000000" pitchFamily="34" charset="0"/>
                <a:ea typeface="+mn-ea"/>
                <a:cs typeface="+mn-cs"/>
              </a:defRPr>
            </a:lvl7pPr>
            <a:lvl8pPr marL="3200400" algn="l" defTabSz="914400" rtl="0" eaLnBrk="1" latinLnBrk="0" hangingPunct="1">
              <a:defRPr sz="2400" kern="1200">
                <a:solidFill>
                  <a:schemeClr val="tx1"/>
                </a:solidFill>
                <a:latin typeface=".VnTime" panose="020B7200000000000000" pitchFamily="34" charset="0"/>
                <a:ea typeface="+mn-ea"/>
                <a:cs typeface="+mn-cs"/>
              </a:defRPr>
            </a:lvl8pPr>
            <a:lvl9pPr marL="3657600" algn="l" defTabSz="914400" rtl="0" eaLnBrk="1" latinLnBrk="0" hangingPunct="1">
              <a:defRPr sz="2400" kern="1200">
                <a:solidFill>
                  <a:schemeClr val="tx1"/>
                </a:solidFill>
                <a:latin typeface=".VnTime" panose="020B7200000000000000" pitchFamily="34" charset="0"/>
                <a:ea typeface="+mn-ea"/>
                <a:cs typeface="+mn-cs"/>
              </a:defRPr>
            </a:lvl9pPr>
          </a:lstStyle>
          <a:p>
            <a:r>
              <a:rPr lang="en-US" dirty="0" err="1">
                <a:solidFill>
                  <a:schemeClr val="bg1"/>
                </a:solidFill>
                <a:latin typeface="Snap ITC" panose="04040A07060A02020202" pitchFamily="82" charset="0"/>
                <a:cs typeface="Times New Roman" panose="02020603050405020304" pitchFamily="18" charset="0"/>
              </a:rPr>
              <a:t>Lời</a:t>
            </a:r>
            <a:r>
              <a:rPr lang="en-US" dirty="0">
                <a:solidFill>
                  <a:schemeClr val="bg1"/>
                </a:solidFill>
                <a:latin typeface="Snap ITC" panose="04040A07060A02020202" pitchFamily="82" charset="0"/>
                <a:cs typeface="Times New Roman" panose="02020603050405020304" pitchFamily="18" charset="0"/>
              </a:rPr>
              <a:t> </a:t>
            </a:r>
            <a:r>
              <a:rPr lang="en-US" dirty="0" err="1">
                <a:solidFill>
                  <a:schemeClr val="bg1"/>
                </a:solidFill>
                <a:latin typeface="Snap ITC" panose="04040A07060A02020202" pitchFamily="82" charset="0"/>
                <a:cs typeface="Times New Roman" panose="02020603050405020304" pitchFamily="18" charset="0"/>
              </a:rPr>
              <a:t>dẫn</a:t>
            </a:r>
            <a:r>
              <a:rPr lang="en-US" dirty="0">
                <a:solidFill>
                  <a:schemeClr val="bg1"/>
                </a:solidFill>
                <a:latin typeface="Snap ITC" panose="04040A07060A02020202" pitchFamily="82" charset="0"/>
                <a:cs typeface="Times New Roman" panose="02020603050405020304" pitchFamily="18" charset="0"/>
              </a:rPr>
              <a:t> </a:t>
            </a:r>
            <a:r>
              <a:rPr lang="en-US" dirty="0" err="1">
                <a:solidFill>
                  <a:schemeClr val="bg1"/>
                </a:solidFill>
                <a:latin typeface="Snap ITC" panose="04040A07060A02020202" pitchFamily="82" charset="0"/>
                <a:cs typeface="Times New Roman" panose="02020603050405020304" pitchFamily="18" charset="0"/>
              </a:rPr>
              <a:t>vào</a:t>
            </a:r>
            <a:r>
              <a:rPr lang="en-US" dirty="0">
                <a:solidFill>
                  <a:schemeClr val="bg1"/>
                </a:solidFill>
                <a:latin typeface="Snap ITC" panose="04040A07060A02020202" pitchFamily="82" charset="0"/>
                <a:cs typeface="Times New Roman" panose="02020603050405020304" pitchFamily="18" charset="0"/>
              </a:rPr>
              <a:t> </a:t>
            </a:r>
            <a:r>
              <a:rPr lang="en-US" dirty="0" err="1">
                <a:solidFill>
                  <a:schemeClr val="bg1"/>
                </a:solidFill>
                <a:latin typeface="Snap ITC" panose="04040A07060A02020202" pitchFamily="82" charset="0"/>
                <a:cs typeface="Times New Roman" panose="02020603050405020304" pitchFamily="18" charset="0"/>
              </a:rPr>
              <a:t>bài</a:t>
            </a:r>
            <a:endParaRPr lang="en-US" dirty="0">
              <a:solidFill>
                <a:schemeClr val="bg1"/>
              </a:solidFill>
              <a:latin typeface="Snap ITC" panose="04040A07060A02020202" pitchFamily="82" charset="0"/>
              <a:cs typeface="Times New Roman" panose="02020603050405020304" pitchFamily="18" charset="0"/>
            </a:endParaRPr>
          </a:p>
        </p:txBody>
      </p:sp>
    </p:spTree>
    <p:extLst>
      <p:ext uri="{BB962C8B-B14F-4D97-AF65-F5344CB8AC3E}">
        <p14:creationId xmlns:p14="http://schemas.microsoft.com/office/powerpoint/2010/main" val="184883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164" r="23164"/>
          <a:stretch>
            <a:fillRect/>
          </a:stretch>
        </p:blipFill>
        <p:spPr>
          <a:xfrm flipH="1">
            <a:off x="9014517" y="-3215596"/>
            <a:ext cx="9415635" cy="10932896"/>
          </a:xfrm>
        </p:spPr>
      </p:pic>
      <p:grpSp>
        <p:nvGrpSpPr>
          <p:cNvPr id="3" name="Group 2"/>
          <p:cNvGrpSpPr/>
          <p:nvPr/>
        </p:nvGrpSpPr>
        <p:grpSpPr>
          <a:xfrm>
            <a:off x="433049" y="362357"/>
            <a:ext cx="4033270" cy="461665"/>
            <a:chOff x="-178462" y="1828800"/>
            <a:chExt cx="8067591" cy="923450"/>
          </a:xfrm>
        </p:grpSpPr>
        <p:sp>
          <p:nvSpPr>
            <p:cNvPr id="4" name="Round Same Side Corner Rectangle 3"/>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5" name="TextBox 4"/>
            <p:cNvSpPr txBox="1"/>
            <p:nvPr/>
          </p:nvSpPr>
          <p:spPr>
            <a:xfrm>
              <a:off x="802530" y="1828800"/>
              <a:ext cx="914399" cy="923450"/>
            </a:xfrm>
            <a:prstGeom prst="rect">
              <a:avLst/>
            </a:prstGeom>
            <a:noFill/>
          </p:spPr>
          <p:txBody>
            <a:bodyPr wrap="square" rtlCol="0">
              <a:spAutoFit/>
            </a:bodyPr>
            <a:lstStyle/>
            <a:p>
              <a:pPr algn="ctr" defTabSz="1088421"/>
              <a:r>
                <a:rPr lang="en-US" sz="2400" b="1" dirty="0">
                  <a:solidFill>
                    <a:srgbClr val="FFFFFF"/>
                  </a:solidFill>
                  <a:latin typeface="Tahoma" pitchFamily="34" charset="0"/>
                  <a:ea typeface="Tahoma" pitchFamily="34" charset="0"/>
                  <a:cs typeface="Tahoma" pitchFamily="34" charset="0"/>
                </a:rPr>
                <a:t>I</a:t>
              </a:r>
            </a:p>
          </p:txBody>
        </p:sp>
        <p:sp>
          <p:nvSpPr>
            <p:cNvPr id="6" name="TextBox 5"/>
            <p:cNvSpPr txBox="1"/>
            <p:nvPr/>
          </p:nvSpPr>
          <p:spPr>
            <a:xfrm>
              <a:off x="2067735" y="1828800"/>
              <a:ext cx="5821394" cy="923450"/>
            </a:xfrm>
            <a:prstGeom prst="rect">
              <a:avLst/>
            </a:prstGeom>
            <a:noFill/>
          </p:spPr>
          <p:txBody>
            <a:bodyPr wrap="square" rtlCol="0">
              <a:spAutoFit/>
            </a:bodyPr>
            <a:lstStyle/>
            <a:p>
              <a:pPr defTabSz="1088421"/>
              <a:r>
                <a:rPr lang="en-US" sz="2400" b="1">
                  <a:solidFill>
                    <a:srgbClr val="FFFFFF"/>
                  </a:solidFill>
                  <a:latin typeface="Tahoma" pitchFamily="34" charset="0"/>
                  <a:ea typeface="Tahoma" pitchFamily="34" charset="0"/>
                  <a:cs typeface="Tahoma" pitchFamily="34" charset="0"/>
                </a:rPr>
                <a:t>TÌM HIỂU CHUNG</a:t>
              </a:r>
            </a:p>
          </p:txBody>
        </p:sp>
      </p:grpSp>
      <p:grpSp>
        <p:nvGrpSpPr>
          <p:cNvPr id="7" name="Group 6"/>
          <p:cNvGrpSpPr/>
          <p:nvPr/>
        </p:nvGrpSpPr>
        <p:grpSpPr>
          <a:xfrm>
            <a:off x="842181" y="857592"/>
            <a:ext cx="2315348" cy="491578"/>
            <a:chOff x="644526" y="2766774"/>
            <a:chExt cx="4631299" cy="983284"/>
          </a:xfrm>
        </p:grpSpPr>
        <p:sp>
          <p:nvSpPr>
            <p:cNvPr id="9" name="TextBox 8"/>
            <p:cNvSpPr txBox="1"/>
            <p:nvPr/>
          </p:nvSpPr>
          <p:spPr>
            <a:xfrm>
              <a:off x="1906586" y="2766774"/>
              <a:ext cx="3369239" cy="923450"/>
            </a:xfrm>
            <a:prstGeom prst="rect">
              <a:avLst/>
            </a:prstGeom>
            <a:noFill/>
          </p:spPr>
          <p:txBody>
            <a:bodyPr wrap="square" rtlCol="0">
              <a:spAutoFit/>
            </a:bodyPr>
            <a:lstStyle/>
            <a:p>
              <a:pPr defTabSz="1088421"/>
              <a:r>
                <a:rPr lang="en-US" sz="2400" b="1" i="1" dirty="0" err="1">
                  <a:solidFill>
                    <a:srgbClr val="FFFFFF"/>
                  </a:solidFill>
                  <a:latin typeface="Tahoma" pitchFamily="34" charset="0"/>
                  <a:ea typeface="Tahoma" pitchFamily="34" charset="0"/>
                  <a:cs typeface="Tahoma" pitchFamily="34" charset="0"/>
                </a:rPr>
                <a:t>Tác</a:t>
              </a:r>
              <a:r>
                <a:rPr lang="en-US" sz="2400" b="1" i="1" dirty="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phẩm</a:t>
              </a:r>
              <a:endParaRPr lang="en-US" sz="2400" b="1" i="1" dirty="0">
                <a:solidFill>
                  <a:srgbClr val="FFFFFF"/>
                </a:solidFill>
                <a:latin typeface="Tahoma" pitchFamily="34" charset="0"/>
                <a:ea typeface="Tahoma" pitchFamily="34" charset="0"/>
                <a:cs typeface="Tahoma"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1" name="TextBox 10"/>
            <p:cNvSpPr txBox="1"/>
            <p:nvPr/>
          </p:nvSpPr>
          <p:spPr>
            <a:xfrm>
              <a:off x="960331" y="2795826"/>
              <a:ext cx="776597" cy="954232"/>
            </a:xfrm>
            <a:prstGeom prst="rect">
              <a:avLst/>
            </a:prstGeom>
            <a:noFill/>
          </p:spPr>
          <p:txBody>
            <a:bodyPr wrap="none" rtlCol="0">
              <a:spAutoFit/>
            </a:bodyPr>
            <a:lstStyle/>
            <a:p>
              <a:pPr algn="ctr" defTabSz="1088421"/>
              <a:r>
                <a:rPr lang="en-US" sz="2500" b="1" dirty="0" smtClean="0">
                  <a:solidFill>
                    <a:srgbClr val="FFFFFF"/>
                  </a:solidFill>
                  <a:latin typeface="Tahoma" pitchFamily="34" charset="0"/>
                  <a:ea typeface="Tahoma" pitchFamily="34" charset="0"/>
                  <a:cs typeface="Tahoma" pitchFamily="34" charset="0"/>
                </a:rPr>
                <a:t>2</a:t>
              </a:r>
              <a:endParaRPr lang="en-US" sz="2500" b="1" dirty="0">
                <a:solidFill>
                  <a:srgbClr val="FFFFFF"/>
                </a:solidFill>
                <a:latin typeface="Tahoma" pitchFamily="34" charset="0"/>
                <a:ea typeface="Tahoma" pitchFamily="34" charset="0"/>
                <a:cs typeface="Tahoma" pitchFamily="34" charset="0"/>
              </a:endParaRPr>
            </a:p>
          </p:txBody>
        </p:sp>
      </p:grpSp>
      <p:sp>
        <p:nvSpPr>
          <p:cNvPr id="12" name="TextBox 11"/>
          <p:cNvSpPr txBox="1"/>
          <p:nvPr/>
        </p:nvSpPr>
        <p:spPr>
          <a:xfrm>
            <a:off x="1152051" y="1429739"/>
            <a:ext cx="3189508" cy="430887"/>
          </a:xfrm>
          <a:prstGeom prst="rect">
            <a:avLst/>
          </a:prstGeom>
          <a:noFill/>
        </p:spPr>
        <p:txBody>
          <a:bodyPr wrap="square" rtlCol="0">
            <a:spAutoFit/>
          </a:bodyPr>
          <a:lstStyle/>
          <a:p>
            <a:pPr defTabSz="1088421"/>
            <a:r>
              <a:rPr lang="en-US" sz="2200" b="1" dirty="0" smtClean="0">
                <a:solidFill>
                  <a:srgbClr val="FFFFFF"/>
                </a:solidFill>
              </a:rPr>
              <a:t>c. </a:t>
            </a:r>
            <a:r>
              <a:rPr lang="en-US" sz="2200" b="1" dirty="0" err="1" smtClean="0">
                <a:solidFill>
                  <a:srgbClr val="FFFFFF"/>
                </a:solidFill>
              </a:rPr>
              <a:t>Tóm</a:t>
            </a:r>
            <a:r>
              <a:rPr lang="en-US" sz="2200" b="1" dirty="0" smtClean="0">
                <a:solidFill>
                  <a:srgbClr val="FFFFFF"/>
                </a:solidFill>
              </a:rPr>
              <a:t> </a:t>
            </a:r>
            <a:r>
              <a:rPr lang="en-US" sz="2200" b="1" dirty="0" err="1" smtClean="0">
                <a:solidFill>
                  <a:srgbClr val="FFFFFF"/>
                </a:solidFill>
              </a:rPr>
              <a:t>tắt</a:t>
            </a:r>
            <a:r>
              <a:rPr lang="en-US" sz="2200" b="1" dirty="0" smtClean="0">
                <a:solidFill>
                  <a:srgbClr val="FFFFFF"/>
                </a:solidFill>
              </a:rPr>
              <a:t> </a:t>
            </a:r>
            <a:r>
              <a:rPr lang="en-US" sz="2200" b="1" dirty="0" err="1" smtClean="0">
                <a:solidFill>
                  <a:srgbClr val="FFFFFF"/>
                </a:solidFill>
              </a:rPr>
              <a:t>tác</a:t>
            </a:r>
            <a:r>
              <a:rPr lang="en-US" sz="2200" b="1" dirty="0" smtClean="0">
                <a:solidFill>
                  <a:srgbClr val="FFFFFF"/>
                </a:solidFill>
              </a:rPr>
              <a:t> </a:t>
            </a:r>
            <a:r>
              <a:rPr lang="en-US" sz="2200" b="1" dirty="0" err="1" smtClean="0">
                <a:solidFill>
                  <a:srgbClr val="FFFFFF"/>
                </a:solidFill>
              </a:rPr>
              <a:t>phẩm</a:t>
            </a:r>
            <a:endParaRPr lang="en-US" sz="2200" b="1" dirty="0">
              <a:solidFill>
                <a:srgbClr val="FFFFFF"/>
              </a:solidFill>
            </a:endParaRPr>
          </a:p>
        </p:txBody>
      </p:sp>
      <p:sp>
        <p:nvSpPr>
          <p:cNvPr id="2" name="Rectangle 1"/>
          <p:cNvSpPr/>
          <p:nvPr/>
        </p:nvSpPr>
        <p:spPr>
          <a:xfrm>
            <a:off x="328613" y="1860626"/>
            <a:ext cx="8572499" cy="4893647"/>
          </a:xfrm>
          <a:prstGeom prst="rect">
            <a:avLst/>
          </a:prstGeom>
        </p:spPr>
        <p:txBody>
          <a:bodyPr wrap="square">
            <a:spAutoFit/>
          </a:bodyPr>
          <a:lstStyle/>
          <a:p>
            <a:pPr algn="just">
              <a:spcBef>
                <a:spcPts val="600"/>
              </a:spcBef>
              <a:spcAft>
                <a:spcPts val="600"/>
              </a:spcAft>
            </a:pP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Dầu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tản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cư</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dõi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tức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đồn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Dầu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giặc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hổ</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nhục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nhã</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sợ</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đồn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giặc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nhờ</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tỏ</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dám</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đành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thằng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út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vơi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bớt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cải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tươi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rạng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rỡ</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hẳn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quà</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rằng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Tây</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đốt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hào</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534491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14300" y="203991"/>
            <a:ext cx="5915026" cy="6186309"/>
          </a:xfrm>
          <a:prstGeom prst="rect">
            <a:avLst/>
          </a:prstGeom>
        </p:spPr>
        <p:txBody>
          <a:bodyPr wrap="square">
            <a:spAutoFit/>
          </a:bodyPr>
          <a:lstStyle/>
          <a:p>
            <a:r>
              <a:rPr lang="en-US" sz="2800" b="1" dirty="0" smtClean="0">
                <a:solidFill>
                  <a:schemeClr val="bg1"/>
                </a:solidFill>
                <a:latin typeface="Times New Roman" panose="02020603050405020304" pitchFamily="18" charset="0"/>
                <a:ea typeface="Times New Roman" panose="02020603050405020304" pitchFamily="18" charset="0"/>
              </a:rPr>
              <a:t>d. Ý </a:t>
            </a:r>
            <a:r>
              <a:rPr lang="en-US" sz="2800" b="1" dirty="0" err="1" smtClean="0">
                <a:solidFill>
                  <a:schemeClr val="bg1"/>
                </a:solidFill>
                <a:latin typeface="Times New Roman" panose="02020603050405020304" pitchFamily="18" charset="0"/>
                <a:ea typeface="Times New Roman" panose="02020603050405020304" pitchFamily="18" charset="0"/>
              </a:rPr>
              <a:t>nghĩa</a:t>
            </a:r>
            <a:r>
              <a:rPr lang="en-US" sz="2800" b="1" dirty="0" smtClean="0">
                <a:solidFill>
                  <a:schemeClr val="bg1"/>
                </a:solidFill>
                <a:latin typeface="Times New Roman" panose="02020603050405020304" pitchFamily="18" charset="0"/>
                <a:ea typeface="Times New Roman" panose="02020603050405020304" pitchFamily="18" charset="0"/>
              </a:rPr>
              <a:t> </a:t>
            </a:r>
            <a:r>
              <a:rPr lang="en-US" sz="2800" b="1" dirty="0" err="1" smtClean="0">
                <a:solidFill>
                  <a:schemeClr val="bg1"/>
                </a:solidFill>
                <a:latin typeface="Times New Roman" panose="02020603050405020304" pitchFamily="18" charset="0"/>
                <a:ea typeface="Times New Roman" panose="02020603050405020304" pitchFamily="18" charset="0"/>
              </a:rPr>
              <a:t>nhan</a:t>
            </a:r>
            <a:r>
              <a:rPr lang="en-US" sz="2800" b="1" dirty="0" smtClean="0">
                <a:solidFill>
                  <a:schemeClr val="bg1"/>
                </a:solidFill>
                <a:latin typeface="Times New Roman" panose="02020603050405020304" pitchFamily="18" charset="0"/>
                <a:ea typeface="Times New Roman" panose="02020603050405020304" pitchFamily="18" charset="0"/>
              </a:rPr>
              <a:t> </a:t>
            </a:r>
            <a:r>
              <a:rPr lang="en-US" sz="2800" b="1" dirty="0" err="1" smtClean="0">
                <a:solidFill>
                  <a:schemeClr val="bg1"/>
                </a:solidFill>
                <a:latin typeface="Times New Roman" panose="02020603050405020304" pitchFamily="18" charset="0"/>
                <a:ea typeface="Times New Roman" panose="02020603050405020304" pitchFamily="18" charset="0"/>
              </a:rPr>
              <a:t>đề</a:t>
            </a:r>
            <a:r>
              <a:rPr lang="en-US" sz="2800" b="1" dirty="0" smtClean="0">
                <a:solidFill>
                  <a:schemeClr val="bg1"/>
                </a:solidFill>
                <a:latin typeface="Times New Roman" panose="02020603050405020304" pitchFamily="18" charset="0"/>
                <a:ea typeface="Times New Roman" panose="02020603050405020304" pitchFamily="18" charset="0"/>
              </a:rPr>
              <a:t>: </a:t>
            </a:r>
          </a:p>
          <a:p>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smtClean="0">
                <a:solidFill>
                  <a:schemeClr val="bg1"/>
                </a:solidFill>
                <a:latin typeface="Times New Roman" panose="02020603050405020304" pitchFamily="18" charset="0"/>
                <a:ea typeface="Times New Roman" panose="02020603050405020304" pitchFamily="18" charset="0"/>
              </a:rPr>
              <a:t>   </a:t>
            </a:r>
          </a:p>
          <a:p>
            <a:endParaRPr lang="en-US" sz="2800" b="1" dirty="0">
              <a:solidFill>
                <a:schemeClr val="bg1"/>
              </a:solidFill>
              <a:latin typeface="Times New Roman" panose="02020603050405020304" pitchFamily="18" charset="0"/>
              <a:ea typeface="Times New Roman" panose="02020603050405020304" pitchFamily="18" charset="0"/>
            </a:endParaRPr>
          </a:p>
          <a:p>
            <a:pPr algn="just"/>
            <a:r>
              <a:rPr lang="en-US" sz="6000" b="1" dirty="0" err="1" smtClean="0">
                <a:solidFill>
                  <a:schemeClr val="bg1"/>
                </a:solidFill>
                <a:latin typeface="Times New Roman" panose="02020603050405020304" pitchFamily="18" charset="0"/>
                <a:ea typeface="Times New Roman" panose="02020603050405020304" pitchFamily="18" charset="0"/>
              </a:rPr>
              <a:t>T</a:t>
            </a:r>
            <a:r>
              <a:rPr lang="en-US" sz="2800" dirty="0" err="1" smtClean="0">
                <a:solidFill>
                  <a:schemeClr val="bg1"/>
                </a:solidFill>
                <a:latin typeface="Times New Roman" panose="02020603050405020304" pitchFamily="18" charset="0"/>
                <a:ea typeface="Times New Roman" panose="02020603050405020304" pitchFamily="18" charset="0"/>
              </a:rPr>
              <a:t>ác</a:t>
            </a:r>
            <a:r>
              <a:rPr lang="en-US" sz="2800" dirty="0" smtClean="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giả</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đã</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sử</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dụng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một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danh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từ</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chung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là</a:t>
            </a:r>
            <a:r>
              <a:rPr lang="en-US" sz="2800" dirty="0">
                <a:solidFill>
                  <a:schemeClr val="bg1"/>
                </a:solidFill>
                <a:latin typeface="Times New Roman" panose="02020603050405020304" pitchFamily="18" charset="0"/>
                <a:ea typeface="Times New Roman" panose="02020603050405020304" pitchFamily="18" charset="0"/>
              </a:rPr>
              <a:t> «  </a:t>
            </a:r>
            <a:r>
              <a:rPr lang="en-US" sz="2800" dirty="0" err="1">
                <a:solidFill>
                  <a:schemeClr val="bg1"/>
                </a:solidFill>
                <a:latin typeface="Times New Roman" panose="02020603050405020304" pitchFamily="18" charset="0"/>
                <a:ea typeface="Times New Roman" panose="02020603050405020304" pitchFamily="18" charset="0"/>
              </a:rPr>
              <a:t>Làng</a:t>
            </a:r>
            <a:r>
              <a:rPr lang="en-US" sz="2800" dirty="0">
                <a:solidFill>
                  <a:schemeClr val="bg1"/>
                </a:solidFill>
                <a:latin typeface="Times New Roman" panose="02020603050405020304" pitchFamily="18" charset="0"/>
                <a:ea typeface="Times New Roman" panose="02020603050405020304" pitchFamily="18" charset="0"/>
              </a:rPr>
              <a:t> » </a:t>
            </a:r>
            <a:r>
              <a:rPr lang="en-US" sz="2800" dirty="0" err="1">
                <a:solidFill>
                  <a:schemeClr val="bg1"/>
                </a:solidFill>
                <a:latin typeface="Times New Roman" panose="02020603050405020304" pitchFamily="18" charset="0"/>
                <a:ea typeface="Times New Roman" panose="02020603050405020304" pitchFamily="18" charset="0"/>
              </a:rPr>
              <a:t>mang</a:t>
            </a:r>
            <a:r>
              <a:rPr lang="en-US" sz="2800" dirty="0">
                <a:solidFill>
                  <a:schemeClr val="bg1"/>
                </a:solidFill>
                <a:latin typeface="Times New Roman" panose="02020603050405020304" pitchFamily="18" charset="0"/>
                <a:ea typeface="Times New Roman" panose="02020603050405020304" pitchFamily="18" charset="0"/>
              </a:rPr>
              <a:t> ý </a:t>
            </a:r>
            <a:r>
              <a:rPr lang="en-US" sz="2800" dirty="0" err="1">
                <a:solidFill>
                  <a:schemeClr val="bg1"/>
                </a:solidFill>
                <a:latin typeface="Times New Roman" panose="02020603050405020304" pitchFamily="18" charset="0"/>
                <a:ea typeface="Times New Roman" panose="02020603050405020304" pitchFamily="18" charset="0"/>
              </a:rPr>
              <a:t>nghĩa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khái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quát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để</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đặt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tên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cho</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tác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phẩm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Đó</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sẽ</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câu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chuyện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về</a:t>
            </a:r>
            <a:r>
              <a:rPr lang="en-US" sz="2800"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những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làng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quê</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nước</a:t>
            </a:r>
            <a:r>
              <a:rPr lang="en-US" sz="2800" b="1" dirty="0">
                <a:solidFill>
                  <a:schemeClr val="bg1"/>
                </a:solidFill>
                <a:latin typeface="Times New Roman" panose="02020603050405020304" pitchFamily="18" charset="0"/>
                <a:ea typeface="Times New Roman" panose="02020603050405020304" pitchFamily="18" charset="0"/>
              </a:rPr>
              <a:t> ta </a:t>
            </a:r>
            <a:r>
              <a:rPr lang="en-US" sz="2800" dirty="0" err="1">
                <a:solidFill>
                  <a:schemeClr val="bg1"/>
                </a:solidFill>
                <a:latin typeface="Times New Roman" panose="02020603050405020304" pitchFamily="18" charset="0"/>
                <a:ea typeface="Times New Roman" panose="02020603050405020304" pitchFamily="18" charset="0"/>
              </a:rPr>
              <a:t>trong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những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năm</a:t>
            </a:r>
            <a:r>
              <a:rPr lang="en-US" sz="2800"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đầu</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kháng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chiến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chống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Pháp</a:t>
            </a:r>
            <a:r>
              <a:rPr lang="en-US" sz="2800" dirty="0">
                <a:solidFill>
                  <a:schemeClr val="bg1"/>
                </a:solidFill>
                <a:latin typeface="Times New Roman" panose="02020603050405020304" pitchFamily="18" charset="0"/>
                <a:ea typeface="Times New Roman" panose="02020603050405020304" pitchFamily="18" charset="0"/>
              </a:rPr>
              <a:t> ; </a:t>
            </a:r>
            <a:r>
              <a:rPr lang="en-US" sz="2800" dirty="0" err="1">
                <a:solidFill>
                  <a:schemeClr val="bg1"/>
                </a:solidFill>
                <a:latin typeface="Times New Roman" panose="02020603050405020304" pitchFamily="18" charset="0"/>
                <a:ea typeface="Times New Roman" panose="02020603050405020304" pitchFamily="18" charset="0"/>
              </a:rPr>
              <a:t>ông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Hai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sẽ</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trở</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thành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nhân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vật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biểu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tượng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cho</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nông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dân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Việt</a:t>
            </a:r>
            <a:r>
              <a:rPr lang="en-US" sz="2800" dirty="0">
                <a:solidFill>
                  <a:schemeClr val="bg1"/>
                </a:solidFill>
                <a:latin typeface="Times New Roman" panose="02020603050405020304" pitchFamily="18" charset="0"/>
                <a:ea typeface="Times New Roman" panose="02020603050405020304" pitchFamily="18" charset="0"/>
              </a:rPr>
              <a:t> Nam </a:t>
            </a:r>
            <a:r>
              <a:rPr lang="en-US" sz="2800" dirty="0" err="1">
                <a:solidFill>
                  <a:schemeClr val="bg1"/>
                </a:solidFill>
                <a:latin typeface="Times New Roman" panose="02020603050405020304" pitchFamily="18" charset="0"/>
                <a:ea typeface="Times New Roman" panose="02020603050405020304" pitchFamily="18" charset="0"/>
              </a:rPr>
              <a:t>yêu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làng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yêu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nước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Như</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vậy</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chủ</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đề</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tư</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tưởng</a:t>
            </a:r>
            <a:r>
              <a:rPr lang="en-US" sz="2800" dirty="0">
                <a:solidFill>
                  <a:schemeClr val="bg1"/>
                </a:solidFill>
                <a:latin typeface="Times New Roman" panose="02020603050405020304" pitchFamily="18" charset="0"/>
                <a:ea typeface="Times New Roman" panose="02020603050405020304" pitchFamily="18" charset="0"/>
              </a:rPr>
              <a:t>, ý </a:t>
            </a:r>
            <a:r>
              <a:rPr lang="en-US" sz="2800" dirty="0" err="1">
                <a:solidFill>
                  <a:schemeClr val="bg1"/>
                </a:solidFill>
                <a:latin typeface="Times New Roman" panose="02020603050405020304" pitchFamily="18" charset="0"/>
                <a:ea typeface="Times New Roman" panose="02020603050405020304" pitchFamily="18" charset="0"/>
              </a:rPr>
              <a:t>nghĩa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truyện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được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mở</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rộng</a:t>
            </a:r>
            <a:r>
              <a:rPr lang="en-US" sz="2800"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9326" y="0"/>
            <a:ext cx="6391273" cy="7072311"/>
          </a:xfrm>
          <a:prstGeom prst="rect">
            <a:avLst/>
          </a:prstGeom>
          <a:effectLst>
            <a:softEdge rad="635000"/>
          </a:effectLst>
        </p:spPr>
      </p:pic>
    </p:spTree>
    <p:extLst>
      <p:ext uri="{BB962C8B-B14F-4D97-AF65-F5344CB8AC3E}">
        <p14:creationId xmlns:p14="http://schemas.microsoft.com/office/powerpoint/2010/main" val="1528628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eeform 2"/>
          <p:cNvSpPr/>
          <p:nvPr/>
        </p:nvSpPr>
        <p:spPr>
          <a:xfrm>
            <a:off x="5841878" y="447"/>
            <a:ext cx="4640668" cy="685710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1567541 w 6096000"/>
              <a:gd name="connsiteY4" fmla="*/ 3434803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cubicBezTo>
                  <a:pt x="0" y="0"/>
                  <a:pt x="0" y="0"/>
                  <a:pt x="6096000" y="0"/>
                </a:cubicBezTo>
                <a:lnTo>
                  <a:pt x="6096000" y="6858000"/>
                </a:lnTo>
                <a:cubicBezTo>
                  <a:pt x="6096000" y="6858000"/>
                  <a:pt x="6096000" y="6858000"/>
                  <a:pt x="0" y="6858000"/>
                </a:cubicBezTo>
                <a:cubicBezTo>
                  <a:pt x="963747" y="6022508"/>
                  <a:pt x="1567541" y="4804083"/>
                  <a:pt x="1567541" y="3434803"/>
                </a:cubicBezTo>
                <a:cubicBezTo>
                  <a:pt x="1567541" y="2065523"/>
                  <a:pt x="963747" y="835492"/>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kern="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5961807" y="447"/>
            <a:ext cx="4543698" cy="6857107"/>
          </a:xfrm>
        </p:spPr>
      </p:pic>
      <p:grpSp>
        <p:nvGrpSpPr>
          <p:cNvPr id="8" name="Group 7"/>
          <p:cNvGrpSpPr/>
          <p:nvPr/>
        </p:nvGrpSpPr>
        <p:grpSpPr>
          <a:xfrm>
            <a:off x="647370" y="267112"/>
            <a:ext cx="4033270" cy="461665"/>
            <a:chOff x="-178462" y="1828800"/>
            <a:chExt cx="8067591" cy="923450"/>
          </a:xfrm>
        </p:grpSpPr>
        <p:sp>
          <p:nvSpPr>
            <p:cNvPr id="9" name="Round Same Side Corner Rectangle 8"/>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0" name="TextBox 9"/>
            <p:cNvSpPr txBox="1"/>
            <p:nvPr/>
          </p:nvSpPr>
          <p:spPr>
            <a:xfrm>
              <a:off x="802530" y="1828800"/>
              <a:ext cx="914399" cy="923450"/>
            </a:xfrm>
            <a:prstGeom prst="rect">
              <a:avLst/>
            </a:prstGeom>
            <a:noFill/>
          </p:spPr>
          <p:txBody>
            <a:bodyPr wrap="square" rtlCol="0">
              <a:spAutoFit/>
            </a:bodyPr>
            <a:lstStyle/>
            <a:p>
              <a:pPr algn="ctr" defTabSz="1088421"/>
              <a:r>
                <a:rPr lang="en-US" sz="2400" b="1" dirty="0">
                  <a:solidFill>
                    <a:srgbClr val="FFFFFF"/>
                  </a:solidFill>
                  <a:latin typeface="Tahoma" pitchFamily="34" charset="0"/>
                  <a:ea typeface="Tahoma" pitchFamily="34" charset="0"/>
                  <a:cs typeface="Tahoma" pitchFamily="34" charset="0"/>
                </a:rPr>
                <a:t>I</a:t>
              </a:r>
            </a:p>
          </p:txBody>
        </p:sp>
        <p:sp>
          <p:nvSpPr>
            <p:cNvPr id="11" name="TextBox 10"/>
            <p:cNvSpPr txBox="1"/>
            <p:nvPr/>
          </p:nvSpPr>
          <p:spPr>
            <a:xfrm>
              <a:off x="2067735" y="1828800"/>
              <a:ext cx="5821394" cy="923450"/>
            </a:xfrm>
            <a:prstGeom prst="rect">
              <a:avLst/>
            </a:prstGeom>
            <a:noFill/>
          </p:spPr>
          <p:txBody>
            <a:bodyPr wrap="square" rtlCol="0">
              <a:spAutoFit/>
            </a:bodyPr>
            <a:lstStyle/>
            <a:p>
              <a:pPr defTabSz="1088421"/>
              <a:r>
                <a:rPr lang="en-US" sz="2400" b="1">
                  <a:solidFill>
                    <a:srgbClr val="FFFFFF"/>
                  </a:solidFill>
                  <a:latin typeface="Tahoma" pitchFamily="34" charset="0"/>
                  <a:ea typeface="Tahoma" pitchFamily="34" charset="0"/>
                  <a:cs typeface="Tahoma" pitchFamily="34" charset="0"/>
                </a:rPr>
                <a:t>TÌM HIỂU CHUNG</a:t>
              </a:r>
            </a:p>
          </p:txBody>
        </p:sp>
      </p:grpSp>
      <p:grpSp>
        <p:nvGrpSpPr>
          <p:cNvPr id="12" name="Group 11"/>
          <p:cNvGrpSpPr/>
          <p:nvPr/>
        </p:nvGrpSpPr>
        <p:grpSpPr>
          <a:xfrm>
            <a:off x="1056502" y="762347"/>
            <a:ext cx="2829698" cy="491578"/>
            <a:chOff x="644526" y="2766774"/>
            <a:chExt cx="5660133" cy="983284"/>
          </a:xfrm>
        </p:grpSpPr>
        <p:sp>
          <p:nvSpPr>
            <p:cNvPr id="15" name="TextBox 14"/>
            <p:cNvSpPr txBox="1"/>
            <p:nvPr/>
          </p:nvSpPr>
          <p:spPr>
            <a:xfrm>
              <a:off x="1906586" y="2766774"/>
              <a:ext cx="4398073" cy="923450"/>
            </a:xfrm>
            <a:prstGeom prst="rect">
              <a:avLst/>
            </a:prstGeom>
            <a:noFill/>
          </p:spPr>
          <p:txBody>
            <a:bodyPr wrap="square" rtlCol="0">
              <a:spAutoFit/>
            </a:bodyPr>
            <a:lstStyle/>
            <a:p>
              <a:pPr defTabSz="1088421"/>
              <a:r>
                <a:rPr lang="en-US" sz="2400" b="1" i="1" dirty="0" err="1">
                  <a:solidFill>
                    <a:srgbClr val="FFFFFF"/>
                  </a:solidFill>
                  <a:latin typeface="Tahoma" pitchFamily="34" charset="0"/>
                  <a:ea typeface="Tahoma" pitchFamily="34" charset="0"/>
                  <a:cs typeface="Tahoma" pitchFamily="34" charset="0"/>
                </a:rPr>
                <a:t>Tác</a:t>
              </a:r>
              <a:r>
                <a:rPr lang="en-US" sz="2400" b="1" i="1" dirty="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phẩm</a:t>
              </a:r>
              <a:endParaRPr lang="en-US" sz="2400" b="1" i="1" dirty="0">
                <a:solidFill>
                  <a:srgbClr val="FFFFFF"/>
                </a:solidFill>
                <a:latin typeface="Tahoma" pitchFamily="34" charset="0"/>
                <a:ea typeface="Tahoma" pitchFamily="34" charset="0"/>
                <a:cs typeface="Tahoma" pitchFamily="34" charset="0"/>
              </a:endParaRPr>
            </a:p>
          </p:txBody>
        </p:sp>
        <p:sp>
          <p:nvSpPr>
            <p:cNvPr id="16" name="Rounded Rectangle 15"/>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7" name="TextBox 16"/>
            <p:cNvSpPr txBox="1"/>
            <p:nvPr/>
          </p:nvSpPr>
          <p:spPr>
            <a:xfrm>
              <a:off x="960331" y="2795826"/>
              <a:ext cx="776597" cy="954232"/>
            </a:xfrm>
            <a:prstGeom prst="rect">
              <a:avLst/>
            </a:prstGeom>
            <a:noFill/>
          </p:spPr>
          <p:txBody>
            <a:bodyPr wrap="none" rtlCol="0">
              <a:spAutoFit/>
            </a:bodyPr>
            <a:lstStyle/>
            <a:p>
              <a:pPr algn="ctr" defTabSz="1088421"/>
              <a:r>
                <a:rPr lang="en-US" sz="2500" b="1" dirty="0" smtClean="0">
                  <a:solidFill>
                    <a:srgbClr val="FFFFFF"/>
                  </a:solidFill>
                  <a:latin typeface="Tahoma" pitchFamily="34" charset="0"/>
                  <a:ea typeface="Tahoma" pitchFamily="34" charset="0"/>
                  <a:cs typeface="Tahoma" pitchFamily="34" charset="0"/>
                </a:rPr>
                <a:t>2</a:t>
              </a:r>
              <a:endParaRPr lang="en-US" sz="2500" b="1" dirty="0">
                <a:solidFill>
                  <a:srgbClr val="FFFFFF"/>
                </a:solidFill>
                <a:latin typeface="Tahoma" pitchFamily="34" charset="0"/>
                <a:ea typeface="Tahoma" pitchFamily="34" charset="0"/>
                <a:cs typeface="Tahoma" pitchFamily="34" charset="0"/>
              </a:endParaRPr>
            </a:p>
          </p:txBody>
        </p:sp>
      </p:grpSp>
      <p:sp>
        <p:nvSpPr>
          <p:cNvPr id="18" name="TextBox 17"/>
          <p:cNvSpPr txBox="1"/>
          <p:nvPr/>
        </p:nvSpPr>
        <p:spPr>
          <a:xfrm>
            <a:off x="1687451" y="1524248"/>
            <a:ext cx="3189508" cy="430887"/>
          </a:xfrm>
          <a:prstGeom prst="rect">
            <a:avLst/>
          </a:prstGeom>
          <a:noFill/>
        </p:spPr>
        <p:txBody>
          <a:bodyPr wrap="square" rtlCol="0">
            <a:spAutoFit/>
          </a:bodyPr>
          <a:lstStyle/>
          <a:p>
            <a:pPr defTabSz="1088421"/>
            <a:r>
              <a:rPr lang="en-US" sz="2200" b="1" dirty="0" smtClean="0">
                <a:solidFill>
                  <a:srgbClr val="FFFFFF"/>
                </a:solidFill>
              </a:rPr>
              <a:t>e. </a:t>
            </a:r>
            <a:r>
              <a:rPr lang="en-US" sz="2200" b="1" dirty="0" err="1" smtClean="0">
                <a:solidFill>
                  <a:srgbClr val="FFFFFF"/>
                </a:solidFill>
              </a:rPr>
              <a:t>Ngôi</a:t>
            </a:r>
            <a:r>
              <a:rPr lang="en-US" sz="2200" b="1" dirty="0" smtClean="0">
                <a:solidFill>
                  <a:srgbClr val="FFFFFF"/>
                </a:solidFill>
              </a:rPr>
              <a:t> </a:t>
            </a:r>
            <a:r>
              <a:rPr lang="en-US" sz="2200" b="1" dirty="0" err="1" smtClean="0">
                <a:solidFill>
                  <a:srgbClr val="FFFFFF"/>
                </a:solidFill>
              </a:rPr>
              <a:t>kể</a:t>
            </a:r>
            <a:endParaRPr lang="en-US" sz="2200" b="1" dirty="0">
              <a:solidFill>
                <a:srgbClr val="FFFFFF"/>
              </a:solidFill>
            </a:endParaRPr>
          </a:p>
        </p:txBody>
      </p:sp>
      <p:sp>
        <p:nvSpPr>
          <p:cNvPr id="2" name="Rectangle 1"/>
          <p:cNvSpPr/>
          <p:nvPr/>
        </p:nvSpPr>
        <p:spPr>
          <a:xfrm>
            <a:off x="1341716" y="2395835"/>
            <a:ext cx="3652838" cy="3724096"/>
          </a:xfrm>
          <a:prstGeom prst="rect">
            <a:avLst/>
          </a:prstGeom>
        </p:spPr>
        <p:txBody>
          <a:bodyPr wrap="square">
            <a:spAutoFit/>
          </a:bodyPr>
          <a:lstStyle/>
          <a:p>
            <a:pPr algn="just">
              <a:spcAft>
                <a:spcPts val="0"/>
              </a:spcAft>
            </a:pPr>
            <a:r>
              <a:rPr lang="en-US" sz="4400" dirty="0" err="1">
                <a:solidFill>
                  <a:schemeClr val="bg1"/>
                </a:solidFill>
                <a:latin typeface=".VnShelley Allegro" panose="040B7200000000000000" pitchFamily="82" charset="0"/>
                <a:ea typeface="Times New Roman" panose="02020603050405020304" pitchFamily="18" charset="0"/>
                <a:cs typeface="Times New Roman" panose="02020603050405020304" pitchFamily="18" charset="0"/>
              </a:rPr>
              <a:t>T</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ruyện</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en-US" sz="3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khách</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đọc</a:t>
            </a:r>
            <a:endParaRPr lang="en-US" sz="3200" dirty="0">
              <a:solidFill>
                <a:schemeClr val="bg1"/>
              </a:solidFill>
            </a:endParaRPr>
          </a:p>
        </p:txBody>
      </p:sp>
    </p:spTree>
    <p:extLst>
      <p:ext uri="{BB962C8B-B14F-4D97-AF65-F5344CB8AC3E}">
        <p14:creationId xmlns:p14="http://schemas.microsoft.com/office/powerpoint/2010/main" val="3052384821"/>
      </p:ext>
    </p:extLst>
  </p:cSld>
  <p:clrMapOvr>
    <a:masterClrMapping/>
  </p:clrMapOvr>
  <mc:AlternateContent xmlns:mc="http://schemas.openxmlformats.org/markup-compatibility/2006" xmlns:p14="http://schemas.microsoft.com/office/powerpoint/2010/main">
    <mc:Choice Requires="p14">
      <p:transition p14:dur="0" advTm="36314"/>
    </mc:Choice>
    <mc:Fallback xmlns="">
      <p:transition advTm="363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647370" y="267112"/>
            <a:ext cx="5010480" cy="461665"/>
            <a:chOff x="-178462" y="1828800"/>
            <a:chExt cx="8067591" cy="92345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6" name="TextBox 5"/>
            <p:cNvSpPr txBox="1"/>
            <p:nvPr/>
          </p:nvSpPr>
          <p:spPr>
            <a:xfrm>
              <a:off x="41303" y="1828800"/>
              <a:ext cx="1675626" cy="923450"/>
            </a:xfrm>
            <a:prstGeom prst="rect">
              <a:avLst/>
            </a:prstGeom>
            <a:noFill/>
          </p:spPr>
          <p:txBody>
            <a:bodyPr wrap="square" rtlCol="0">
              <a:spAutoFit/>
            </a:bodyPr>
            <a:lstStyle/>
            <a:p>
              <a:pPr algn="ctr" defTabSz="1088421"/>
              <a:r>
                <a:rPr lang="en-US" sz="2400" b="1" dirty="0" smtClean="0">
                  <a:solidFill>
                    <a:srgbClr val="FFFFFF"/>
                  </a:solidFill>
                  <a:latin typeface="Tahoma" pitchFamily="34" charset="0"/>
                  <a:ea typeface="Tahoma" pitchFamily="34" charset="0"/>
                  <a:cs typeface="Tahoma" pitchFamily="34" charset="0"/>
                </a:rPr>
                <a:t>II</a:t>
              </a:r>
              <a:endParaRPr lang="en-US" sz="2400" b="1" dirty="0">
                <a:solidFill>
                  <a:srgbClr val="FFFFFF"/>
                </a:solidFill>
                <a:latin typeface="Tahoma" pitchFamily="34" charset="0"/>
                <a:ea typeface="Tahoma" pitchFamily="34" charset="0"/>
                <a:cs typeface="Tahoma" pitchFamily="34" charset="0"/>
              </a:endParaRPr>
            </a:p>
          </p:txBody>
        </p:sp>
        <p:sp>
          <p:nvSpPr>
            <p:cNvPr id="7" name="TextBox 6"/>
            <p:cNvSpPr txBox="1"/>
            <p:nvPr/>
          </p:nvSpPr>
          <p:spPr>
            <a:xfrm>
              <a:off x="2067735" y="1828800"/>
              <a:ext cx="5821394" cy="923450"/>
            </a:xfrm>
            <a:prstGeom prst="rect">
              <a:avLst/>
            </a:prstGeom>
            <a:noFill/>
          </p:spPr>
          <p:txBody>
            <a:bodyPr wrap="square" rtlCol="0">
              <a:spAutoFit/>
            </a:bodyPr>
            <a:lstStyle/>
            <a:p>
              <a:pPr defTabSz="1088421"/>
              <a:r>
                <a:rPr lang="en-US" sz="2400" b="1" dirty="0" smtClean="0">
                  <a:solidFill>
                    <a:srgbClr val="FFFFFF"/>
                  </a:solidFill>
                  <a:latin typeface="Tahoma" pitchFamily="34" charset="0"/>
                  <a:ea typeface="Tahoma" pitchFamily="34" charset="0"/>
                  <a:cs typeface="Tahoma" pitchFamily="34" charset="0"/>
                </a:rPr>
                <a:t>TÌM HIỂU VĂN BẢN</a:t>
              </a:r>
              <a:endParaRPr lang="en-US" sz="2400" b="1" dirty="0">
                <a:solidFill>
                  <a:srgbClr val="FFFFFF"/>
                </a:solidFill>
                <a:latin typeface="Tahoma" pitchFamily="34" charset="0"/>
                <a:ea typeface="Tahoma" pitchFamily="34" charset="0"/>
                <a:cs typeface="Tahoma" pitchFamily="34" charset="0"/>
              </a:endParaRPr>
            </a:p>
          </p:txBody>
        </p:sp>
      </p:grpSp>
      <p:grpSp>
        <p:nvGrpSpPr>
          <p:cNvPr id="8" name="Group 7"/>
          <p:cNvGrpSpPr/>
          <p:nvPr/>
        </p:nvGrpSpPr>
        <p:grpSpPr>
          <a:xfrm>
            <a:off x="1056502" y="762347"/>
            <a:ext cx="3672660" cy="491578"/>
            <a:chOff x="644526" y="2766774"/>
            <a:chExt cx="7346276" cy="983284"/>
          </a:xfrm>
        </p:grpSpPr>
        <p:sp>
          <p:nvSpPr>
            <p:cNvPr id="9" name="TextBox 8"/>
            <p:cNvSpPr txBox="1"/>
            <p:nvPr/>
          </p:nvSpPr>
          <p:spPr>
            <a:xfrm>
              <a:off x="1906584" y="2766774"/>
              <a:ext cx="6084218" cy="923450"/>
            </a:xfrm>
            <a:prstGeom prst="rect">
              <a:avLst/>
            </a:prstGeom>
            <a:noFill/>
          </p:spPr>
          <p:txBody>
            <a:bodyPr wrap="square" rtlCol="0">
              <a:spAutoFit/>
            </a:bodyPr>
            <a:lstStyle/>
            <a:p>
              <a:pPr defTabSz="1088421"/>
              <a:r>
                <a:rPr lang="en-US" sz="2400" b="1" i="1" dirty="0" err="1" smtClean="0">
                  <a:solidFill>
                    <a:srgbClr val="FFFFFF"/>
                  </a:solidFill>
                  <a:latin typeface="Tahoma" pitchFamily="34" charset="0"/>
                  <a:ea typeface="Tahoma" pitchFamily="34" charset="0"/>
                  <a:cs typeface="Tahoma" pitchFamily="34" charset="0"/>
                </a:rPr>
                <a:t>Tình</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huống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truyện</a:t>
              </a:r>
              <a:endParaRPr lang="en-US" sz="2400" b="1" i="1" dirty="0">
                <a:solidFill>
                  <a:srgbClr val="FFFFFF"/>
                </a:solidFill>
                <a:latin typeface="Tahoma" pitchFamily="34" charset="0"/>
                <a:ea typeface="Tahoma" pitchFamily="34" charset="0"/>
                <a:cs typeface="Tahoma"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1" name="TextBox 10"/>
            <p:cNvSpPr txBox="1"/>
            <p:nvPr/>
          </p:nvSpPr>
          <p:spPr>
            <a:xfrm>
              <a:off x="960331" y="2795826"/>
              <a:ext cx="776597" cy="954232"/>
            </a:xfrm>
            <a:prstGeom prst="rect">
              <a:avLst/>
            </a:prstGeom>
            <a:noFill/>
          </p:spPr>
          <p:txBody>
            <a:bodyPr wrap="none" rtlCol="0">
              <a:spAutoFit/>
            </a:bodyPr>
            <a:lstStyle/>
            <a:p>
              <a:pPr algn="ctr" defTabSz="1088421"/>
              <a:r>
                <a:rPr lang="en-US" sz="2500" b="1" dirty="0">
                  <a:solidFill>
                    <a:srgbClr val="FFFFFF"/>
                  </a:solidFill>
                  <a:latin typeface="Tahoma" pitchFamily="34" charset="0"/>
                  <a:ea typeface="Tahoma" pitchFamily="34" charset="0"/>
                  <a:cs typeface="Tahoma" pitchFamily="34" charset="0"/>
                </a:rPr>
                <a:t>1</a:t>
              </a:r>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625" y="-2138985"/>
            <a:ext cx="9544050" cy="6785820"/>
          </a:xfrm>
          <a:prstGeom prst="rect">
            <a:avLst/>
          </a:prstGeom>
        </p:spPr>
      </p:pic>
      <p:sp>
        <p:nvSpPr>
          <p:cNvPr id="13" name="TextBox 12"/>
          <p:cNvSpPr txBox="1"/>
          <p:nvPr/>
        </p:nvSpPr>
        <p:spPr>
          <a:xfrm>
            <a:off x="1152051" y="1429739"/>
            <a:ext cx="4077174" cy="430887"/>
          </a:xfrm>
          <a:prstGeom prst="rect">
            <a:avLst/>
          </a:prstGeom>
          <a:noFill/>
        </p:spPr>
        <p:txBody>
          <a:bodyPr wrap="square" rtlCol="0">
            <a:spAutoFit/>
          </a:bodyPr>
          <a:lstStyle/>
          <a:p>
            <a:pPr defTabSz="1088421"/>
            <a:r>
              <a:rPr lang="en-US" sz="2200" b="1" dirty="0" smtClean="0">
                <a:solidFill>
                  <a:srgbClr val="FFFFFF"/>
                </a:solidFill>
              </a:rPr>
              <a:t>a. </a:t>
            </a:r>
            <a:r>
              <a:rPr lang="en-US" sz="2200" b="1" dirty="0" err="1" smtClean="0">
                <a:solidFill>
                  <a:srgbClr val="FFFFFF"/>
                </a:solidFill>
              </a:rPr>
              <a:t>Khái</a:t>
            </a:r>
            <a:r>
              <a:rPr lang="en-US" sz="2200" b="1" dirty="0" smtClean="0">
                <a:solidFill>
                  <a:srgbClr val="FFFFFF"/>
                </a:solidFill>
              </a:rPr>
              <a:t> </a:t>
            </a:r>
            <a:r>
              <a:rPr lang="en-US" sz="2200" b="1" dirty="0" err="1" smtClean="0">
                <a:solidFill>
                  <a:srgbClr val="FFFFFF"/>
                </a:solidFill>
              </a:rPr>
              <a:t>niệm</a:t>
            </a:r>
            <a:r>
              <a:rPr lang="en-US" sz="2200" b="1" dirty="0" smtClean="0">
                <a:solidFill>
                  <a:srgbClr val="FFFFFF"/>
                </a:solidFill>
              </a:rPr>
              <a:t> </a:t>
            </a:r>
            <a:r>
              <a:rPr lang="en-US" sz="2200" b="1" dirty="0" err="1" smtClean="0">
                <a:solidFill>
                  <a:srgbClr val="FFFFFF"/>
                </a:solidFill>
              </a:rPr>
              <a:t>tình</a:t>
            </a:r>
            <a:r>
              <a:rPr lang="en-US" sz="2200" b="1" dirty="0" smtClean="0">
                <a:solidFill>
                  <a:srgbClr val="FFFFFF"/>
                </a:solidFill>
              </a:rPr>
              <a:t> </a:t>
            </a:r>
            <a:r>
              <a:rPr lang="en-US" sz="2200" b="1" dirty="0" err="1" smtClean="0">
                <a:solidFill>
                  <a:srgbClr val="FFFFFF"/>
                </a:solidFill>
              </a:rPr>
              <a:t>huống</a:t>
            </a:r>
            <a:r>
              <a:rPr lang="en-US" sz="2200" b="1" dirty="0" smtClean="0">
                <a:solidFill>
                  <a:srgbClr val="FFFFFF"/>
                </a:solidFill>
              </a:rPr>
              <a:t> </a:t>
            </a:r>
            <a:r>
              <a:rPr lang="en-US" sz="2200" b="1" dirty="0" err="1" smtClean="0">
                <a:solidFill>
                  <a:srgbClr val="FFFFFF"/>
                </a:solidFill>
              </a:rPr>
              <a:t>truyện</a:t>
            </a:r>
            <a:endParaRPr lang="en-US" sz="2200" b="1" dirty="0">
              <a:solidFill>
                <a:srgbClr val="FFFFFF"/>
              </a:solidFill>
            </a:endParaRPr>
          </a:p>
        </p:txBody>
      </p:sp>
      <p:sp>
        <p:nvSpPr>
          <p:cNvPr id="14" name="Rectangle 13"/>
          <p:cNvSpPr/>
          <p:nvPr/>
        </p:nvSpPr>
        <p:spPr>
          <a:xfrm>
            <a:off x="1056502" y="2476024"/>
            <a:ext cx="6096000" cy="2677656"/>
          </a:xfrm>
          <a:prstGeom prst="rect">
            <a:avLst/>
          </a:prstGeom>
        </p:spPr>
        <p:txBody>
          <a:bodyPr>
            <a:spAutoFit/>
          </a:bodyPr>
          <a:lstStyle/>
          <a:p>
            <a:r>
              <a:rPr lang="en-US" sz="4800" dirty="0" err="1">
                <a:solidFill>
                  <a:schemeClr val="bg1"/>
                </a:solidFill>
                <a:latin typeface="Brush Script MT" panose="03060802040406070304" pitchFamily="66" charset="0"/>
                <a:ea typeface="Times New Roman" panose="02020603050405020304" pitchFamily="18" charset="0"/>
                <a:cs typeface="Arial" panose="020B0604020202020204" pitchFamily="34" charset="0"/>
              </a:rPr>
              <a:t>T</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ình</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huống</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truyện</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một</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hoàn</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cảnh</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vấn</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đề</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xuất</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hiện</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trong</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tác</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phẩm</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Trong</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hoàn</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cảnh</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đó</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nhân</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vật</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sẽ</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hành</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động</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bộc</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lộ</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rõ</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nhất</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điển</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hình</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nhất</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bản</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tính</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mình</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Tính</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cách</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nhân</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vật</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sẽ</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rõ</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chủ</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đề</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tác</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phẩm</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sẽ</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bộc</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lộ</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trọn</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vẹn</a:t>
            </a:r>
            <a:r>
              <a:rPr lang="en-US" sz="2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2400" dirty="0">
              <a:solidFill>
                <a:schemeClr val="bg1"/>
              </a:solidFill>
            </a:endParaRPr>
          </a:p>
        </p:txBody>
      </p:sp>
    </p:spTree>
    <p:extLst>
      <p:ext uri="{BB962C8B-B14F-4D97-AF65-F5344CB8AC3E}">
        <p14:creationId xmlns:p14="http://schemas.microsoft.com/office/powerpoint/2010/main" val="3705733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826" y="-623694"/>
            <a:ext cx="9544050" cy="6785820"/>
          </a:xfrm>
          <a:prstGeom prst="rect">
            <a:avLst/>
          </a:prstGeom>
        </p:spPr>
      </p:pic>
      <p:grpSp>
        <p:nvGrpSpPr>
          <p:cNvPr id="5" name="Group 4"/>
          <p:cNvGrpSpPr/>
          <p:nvPr/>
        </p:nvGrpSpPr>
        <p:grpSpPr>
          <a:xfrm>
            <a:off x="3808580" y="280174"/>
            <a:ext cx="5010480" cy="461665"/>
            <a:chOff x="-178462" y="1828800"/>
            <a:chExt cx="8067591" cy="923450"/>
          </a:xfrm>
        </p:grpSpPr>
        <p:sp>
          <p:nvSpPr>
            <p:cNvPr id="6" name="Round Same Side Corner Rectangle 5"/>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7" name="TextBox 6"/>
            <p:cNvSpPr txBox="1"/>
            <p:nvPr/>
          </p:nvSpPr>
          <p:spPr>
            <a:xfrm>
              <a:off x="41303" y="1828800"/>
              <a:ext cx="1675626" cy="923450"/>
            </a:xfrm>
            <a:prstGeom prst="rect">
              <a:avLst/>
            </a:prstGeom>
            <a:noFill/>
          </p:spPr>
          <p:txBody>
            <a:bodyPr wrap="square" rtlCol="0">
              <a:spAutoFit/>
            </a:bodyPr>
            <a:lstStyle/>
            <a:p>
              <a:pPr algn="ctr" defTabSz="1088421"/>
              <a:r>
                <a:rPr lang="en-US" sz="2400" b="1" dirty="0" smtClean="0">
                  <a:solidFill>
                    <a:srgbClr val="FFFFFF"/>
                  </a:solidFill>
                  <a:latin typeface="Tahoma" pitchFamily="34" charset="0"/>
                  <a:ea typeface="Tahoma" pitchFamily="34" charset="0"/>
                  <a:cs typeface="Tahoma" pitchFamily="34" charset="0"/>
                </a:rPr>
                <a:t>II</a:t>
              </a:r>
              <a:endParaRPr lang="en-US" sz="2400" b="1" dirty="0">
                <a:solidFill>
                  <a:srgbClr val="FFFFFF"/>
                </a:solidFill>
                <a:latin typeface="Tahoma" pitchFamily="34" charset="0"/>
                <a:ea typeface="Tahoma" pitchFamily="34" charset="0"/>
                <a:cs typeface="Tahoma" pitchFamily="34" charset="0"/>
              </a:endParaRPr>
            </a:p>
          </p:txBody>
        </p:sp>
        <p:sp>
          <p:nvSpPr>
            <p:cNvPr id="8" name="TextBox 7"/>
            <p:cNvSpPr txBox="1"/>
            <p:nvPr/>
          </p:nvSpPr>
          <p:spPr>
            <a:xfrm>
              <a:off x="2067735" y="1828800"/>
              <a:ext cx="5821394" cy="923450"/>
            </a:xfrm>
            <a:prstGeom prst="rect">
              <a:avLst/>
            </a:prstGeom>
            <a:noFill/>
          </p:spPr>
          <p:txBody>
            <a:bodyPr wrap="square" rtlCol="0">
              <a:spAutoFit/>
            </a:bodyPr>
            <a:lstStyle/>
            <a:p>
              <a:pPr defTabSz="1088421"/>
              <a:r>
                <a:rPr lang="en-US" sz="2400" b="1" dirty="0" smtClean="0">
                  <a:solidFill>
                    <a:srgbClr val="FFFFFF"/>
                  </a:solidFill>
                  <a:latin typeface="Tahoma" pitchFamily="34" charset="0"/>
                  <a:ea typeface="Tahoma" pitchFamily="34" charset="0"/>
                  <a:cs typeface="Tahoma" pitchFamily="34" charset="0"/>
                </a:rPr>
                <a:t>TÌM HIỂU VĂN BẢN</a:t>
              </a:r>
              <a:endParaRPr lang="en-US" sz="2400" b="1" dirty="0">
                <a:solidFill>
                  <a:srgbClr val="FFFFFF"/>
                </a:solidFill>
                <a:latin typeface="Tahoma" pitchFamily="34" charset="0"/>
                <a:ea typeface="Tahoma" pitchFamily="34" charset="0"/>
                <a:cs typeface="Tahoma" pitchFamily="34" charset="0"/>
              </a:endParaRPr>
            </a:p>
          </p:txBody>
        </p:sp>
      </p:grpSp>
      <p:grpSp>
        <p:nvGrpSpPr>
          <p:cNvPr id="9" name="Group 8"/>
          <p:cNvGrpSpPr/>
          <p:nvPr/>
        </p:nvGrpSpPr>
        <p:grpSpPr>
          <a:xfrm>
            <a:off x="4217712" y="775409"/>
            <a:ext cx="3672660" cy="491578"/>
            <a:chOff x="644526" y="2766774"/>
            <a:chExt cx="7346276" cy="983284"/>
          </a:xfrm>
        </p:grpSpPr>
        <p:sp>
          <p:nvSpPr>
            <p:cNvPr id="10" name="TextBox 9"/>
            <p:cNvSpPr txBox="1"/>
            <p:nvPr/>
          </p:nvSpPr>
          <p:spPr>
            <a:xfrm>
              <a:off x="1906584" y="2766774"/>
              <a:ext cx="6084218" cy="923450"/>
            </a:xfrm>
            <a:prstGeom prst="rect">
              <a:avLst/>
            </a:prstGeom>
            <a:noFill/>
          </p:spPr>
          <p:txBody>
            <a:bodyPr wrap="square" rtlCol="0">
              <a:spAutoFit/>
            </a:bodyPr>
            <a:lstStyle/>
            <a:p>
              <a:pPr defTabSz="1088421"/>
              <a:r>
                <a:rPr lang="en-US" sz="2400" b="1" i="1" dirty="0" err="1" smtClean="0">
                  <a:solidFill>
                    <a:srgbClr val="FFFFFF"/>
                  </a:solidFill>
                  <a:latin typeface="Tahoma" pitchFamily="34" charset="0"/>
                  <a:ea typeface="Tahoma" pitchFamily="34" charset="0"/>
                  <a:cs typeface="Tahoma" pitchFamily="34" charset="0"/>
                </a:rPr>
                <a:t>Tình</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huống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truyện</a:t>
              </a:r>
              <a:endParaRPr lang="en-US" sz="2400" b="1" i="1" dirty="0">
                <a:solidFill>
                  <a:srgbClr val="FFFFFF"/>
                </a:solidFill>
                <a:latin typeface="Tahoma" pitchFamily="34" charset="0"/>
                <a:ea typeface="Tahoma" pitchFamily="34" charset="0"/>
                <a:cs typeface="Tahoma" pitchFamily="34" charset="0"/>
              </a:endParaRPr>
            </a:p>
          </p:txBody>
        </p:sp>
        <p:sp>
          <p:nvSpPr>
            <p:cNvPr id="11" name="Rounded Rectangle 10"/>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2" name="TextBox 11"/>
            <p:cNvSpPr txBox="1"/>
            <p:nvPr/>
          </p:nvSpPr>
          <p:spPr>
            <a:xfrm>
              <a:off x="960331" y="2795826"/>
              <a:ext cx="776597" cy="954232"/>
            </a:xfrm>
            <a:prstGeom prst="rect">
              <a:avLst/>
            </a:prstGeom>
            <a:noFill/>
          </p:spPr>
          <p:txBody>
            <a:bodyPr wrap="none" rtlCol="0">
              <a:spAutoFit/>
            </a:bodyPr>
            <a:lstStyle/>
            <a:p>
              <a:pPr algn="ctr" defTabSz="1088421"/>
              <a:r>
                <a:rPr lang="en-US" sz="2500" b="1" dirty="0">
                  <a:solidFill>
                    <a:srgbClr val="FFFFFF"/>
                  </a:solidFill>
                  <a:latin typeface="Tahoma" pitchFamily="34" charset="0"/>
                  <a:ea typeface="Tahoma" pitchFamily="34" charset="0"/>
                  <a:cs typeface="Tahoma" pitchFamily="34" charset="0"/>
                </a:rPr>
                <a:t>1</a:t>
              </a:r>
            </a:p>
          </p:txBody>
        </p:sp>
      </p:grpSp>
      <p:sp>
        <p:nvSpPr>
          <p:cNvPr id="13" name="TextBox 12"/>
          <p:cNvSpPr txBox="1"/>
          <p:nvPr/>
        </p:nvSpPr>
        <p:spPr>
          <a:xfrm>
            <a:off x="4313260" y="1442801"/>
            <a:ext cx="6940893" cy="430887"/>
          </a:xfrm>
          <a:prstGeom prst="rect">
            <a:avLst/>
          </a:prstGeom>
          <a:noFill/>
        </p:spPr>
        <p:txBody>
          <a:bodyPr wrap="square" rtlCol="0">
            <a:spAutoFit/>
          </a:bodyPr>
          <a:lstStyle/>
          <a:p>
            <a:pPr defTabSz="1088421"/>
            <a:r>
              <a:rPr lang="en-US" sz="2200" b="1" dirty="0">
                <a:solidFill>
                  <a:srgbClr val="FFFFFF"/>
                </a:solidFill>
              </a:rPr>
              <a:t>b</a:t>
            </a:r>
            <a:r>
              <a:rPr lang="en-US" sz="2200" b="1" dirty="0" smtClean="0">
                <a:solidFill>
                  <a:srgbClr val="FFFFFF"/>
                </a:solidFill>
              </a:rPr>
              <a:t>. </a:t>
            </a:r>
            <a:r>
              <a:rPr lang="en-US" sz="2200" b="1" dirty="0" err="1" smtClean="0">
                <a:solidFill>
                  <a:srgbClr val="FFFFFF"/>
                </a:solidFill>
              </a:rPr>
              <a:t>Tình</a:t>
            </a:r>
            <a:r>
              <a:rPr lang="en-US" sz="2200" b="1" dirty="0" smtClean="0">
                <a:solidFill>
                  <a:srgbClr val="FFFFFF"/>
                </a:solidFill>
              </a:rPr>
              <a:t> </a:t>
            </a:r>
            <a:r>
              <a:rPr lang="en-US" sz="2200" b="1" dirty="0" err="1" smtClean="0">
                <a:solidFill>
                  <a:srgbClr val="FFFFFF"/>
                </a:solidFill>
              </a:rPr>
              <a:t>huống</a:t>
            </a:r>
            <a:r>
              <a:rPr lang="en-US" sz="2200" b="1" dirty="0" smtClean="0">
                <a:solidFill>
                  <a:srgbClr val="FFFFFF"/>
                </a:solidFill>
              </a:rPr>
              <a:t> </a:t>
            </a:r>
            <a:r>
              <a:rPr lang="en-US" sz="2200" b="1" dirty="0" err="1" smtClean="0">
                <a:solidFill>
                  <a:srgbClr val="FFFFFF"/>
                </a:solidFill>
              </a:rPr>
              <a:t>truyện</a:t>
            </a:r>
            <a:r>
              <a:rPr lang="en-US" sz="2200" b="1" dirty="0" smtClean="0">
                <a:solidFill>
                  <a:srgbClr val="FFFFFF"/>
                </a:solidFill>
              </a:rPr>
              <a:t> </a:t>
            </a:r>
            <a:r>
              <a:rPr lang="en-US" sz="2200" b="1" dirty="0" err="1" smtClean="0">
                <a:solidFill>
                  <a:srgbClr val="FFFFFF"/>
                </a:solidFill>
              </a:rPr>
              <a:t>trong</a:t>
            </a:r>
            <a:r>
              <a:rPr lang="en-US" sz="2200" b="1" dirty="0" smtClean="0">
                <a:solidFill>
                  <a:srgbClr val="FFFFFF"/>
                </a:solidFill>
              </a:rPr>
              <a:t> </a:t>
            </a:r>
            <a:r>
              <a:rPr lang="en-US" sz="2200" b="1" dirty="0" err="1" smtClean="0">
                <a:solidFill>
                  <a:srgbClr val="FFFFFF"/>
                </a:solidFill>
              </a:rPr>
              <a:t>truyện</a:t>
            </a:r>
            <a:r>
              <a:rPr lang="en-US" sz="2200" b="1" dirty="0" smtClean="0">
                <a:solidFill>
                  <a:srgbClr val="FFFFFF"/>
                </a:solidFill>
              </a:rPr>
              <a:t> </a:t>
            </a:r>
            <a:r>
              <a:rPr lang="en-US" sz="2200" b="1" dirty="0" err="1" smtClean="0">
                <a:solidFill>
                  <a:srgbClr val="FFFFFF"/>
                </a:solidFill>
              </a:rPr>
              <a:t>ngắn</a:t>
            </a:r>
            <a:r>
              <a:rPr lang="en-US" sz="2200" b="1" dirty="0" smtClean="0">
                <a:solidFill>
                  <a:srgbClr val="FFFFFF"/>
                </a:solidFill>
              </a:rPr>
              <a:t> “</a:t>
            </a:r>
            <a:r>
              <a:rPr lang="en-US" sz="2200" b="1" dirty="0" err="1" smtClean="0">
                <a:solidFill>
                  <a:srgbClr val="FFFFFF"/>
                </a:solidFill>
              </a:rPr>
              <a:t>Làng</a:t>
            </a:r>
            <a:r>
              <a:rPr lang="en-US" sz="2200" b="1" dirty="0" smtClean="0">
                <a:solidFill>
                  <a:srgbClr val="FFFFFF"/>
                </a:solidFill>
              </a:rPr>
              <a:t>”</a:t>
            </a:r>
            <a:endParaRPr lang="en-US" sz="2200" b="1" dirty="0">
              <a:solidFill>
                <a:srgbClr val="FFFFFF"/>
              </a:solidFill>
            </a:endParaRPr>
          </a:p>
        </p:txBody>
      </p:sp>
      <p:sp>
        <p:nvSpPr>
          <p:cNvPr id="14" name="Rectangle 13"/>
          <p:cNvSpPr/>
          <p:nvPr/>
        </p:nvSpPr>
        <p:spPr>
          <a:xfrm>
            <a:off x="4217711" y="2110249"/>
            <a:ext cx="7036441" cy="4324261"/>
          </a:xfrm>
          <a:prstGeom prst="rect">
            <a:avLst/>
          </a:prstGeom>
        </p:spPr>
        <p:txBody>
          <a:bodyPr wrap="square">
            <a:spAutoFit/>
          </a:bodyPr>
          <a:lstStyle/>
          <a:p>
            <a:pPr algn="just">
              <a:spcBef>
                <a:spcPts val="600"/>
              </a:spcBef>
              <a:spcAft>
                <a:spcPts val="600"/>
              </a:spcAft>
            </a:pPr>
            <a:r>
              <a:rPr lang="en-US" sz="20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Đó</a:t>
            </a:r>
            <a:r>
              <a:rPr lang="en-US" sz="20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là</a:t>
            </a:r>
            <a:r>
              <a:rPr lang="en-US" sz="20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khi</a:t>
            </a:r>
            <a:r>
              <a:rPr lang="en-US" sz="20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ông</a:t>
            </a:r>
            <a:r>
              <a:rPr lang="en-US" sz="20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Hai</a:t>
            </a:r>
            <a:r>
              <a:rPr lang="en-US" sz="20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nghe</a:t>
            </a:r>
            <a:r>
              <a:rPr lang="en-US" sz="20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được</a:t>
            </a:r>
            <a:r>
              <a:rPr lang="en-US" sz="2000" b="1" dirty="0">
                <a:solidFill>
                  <a:srgbClr val="FFFF00"/>
                </a:solidFill>
                <a:latin typeface="Arial" panose="020B0604020202020204" pitchFamily="34" charset="0"/>
                <a:ea typeface="Times New Roman" panose="02020603050405020304" pitchFamily="18" charset="0"/>
                <a:cs typeface="Arial" panose="020B0604020202020204" pitchFamily="34" charset="0"/>
              </a:rPr>
              <a:t> tin </a:t>
            </a:r>
            <a:r>
              <a:rPr lang="en-US" sz="20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làng</a:t>
            </a:r>
            <a:r>
              <a:rPr lang="en-US" sz="20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Chợ</a:t>
            </a:r>
            <a:r>
              <a:rPr lang="en-US" sz="20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Dầu</a:t>
            </a:r>
            <a:r>
              <a:rPr lang="en-US" sz="20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theo</a:t>
            </a:r>
            <a:r>
              <a:rPr lang="en-US" sz="20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giặc</a:t>
            </a:r>
            <a:r>
              <a:rPr lang="en-US" sz="2000"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a:t>
            </a:r>
            <a:endParaRPr lang="en-GB" sz="2000" dirty="0" smtClean="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vi-VN" sz="2000" dirty="0" smtClean="0">
                <a:solidFill>
                  <a:schemeClr val="bg1"/>
                </a:solidFill>
              </a:rPr>
              <a:t>- </a:t>
            </a:r>
            <a:r>
              <a:rPr lang="vi-VN" sz="2000" b="1" dirty="0">
                <a:solidFill>
                  <a:schemeClr val="bg1"/>
                </a:solidFill>
              </a:rPr>
              <a:t>Ý nghĩa của tình huống truyện:</a:t>
            </a:r>
            <a:endParaRPr lang="en-US" sz="2000" b="1" dirty="0">
              <a:solidFill>
                <a:schemeClr val="bg1"/>
              </a:solidFill>
            </a:endParaRPr>
          </a:p>
          <a:p>
            <a:r>
              <a:rPr lang="en-US" sz="2000" dirty="0" smtClean="0">
                <a:solidFill>
                  <a:schemeClr val="bg1"/>
                </a:solidFill>
              </a:rPr>
              <a:t>+ </a:t>
            </a:r>
            <a:r>
              <a:rPr lang="en-US" sz="2000" dirty="0" err="1" smtClean="0">
                <a:solidFill>
                  <a:schemeClr val="bg1"/>
                </a:solidFill>
                <a:latin typeface="Arial" panose="020B0604020202020204" pitchFamily="34" charset="0"/>
                <a:cs typeface="Arial" panose="020B0604020202020204" pitchFamily="34" charset="0"/>
              </a:rPr>
              <a:t>T</a:t>
            </a:r>
            <a:r>
              <a:rPr lang="en-US" sz="20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ạo</a:t>
            </a:r>
            <a:r>
              <a:rPr lang="en-US" sz="2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tâm</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lí</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diễn</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biến</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gay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gắt</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nhân</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vật</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làm</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bộc</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lộ</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sâu</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sắc</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tình</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cảm</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yêu</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làng,yêu</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ở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ông</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Hai</a:t>
            </a:r>
            <a:r>
              <a:rPr lang="en-US" sz="2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p>
          <a:p>
            <a:endParaRPr lang="en-US" sz="2000" dirty="0" smtClean="0">
              <a:solidFill>
                <a:schemeClr val="bg1"/>
              </a:solidFill>
            </a:endParaRPr>
          </a:p>
          <a:p>
            <a:r>
              <a:rPr lang="vi-VN" sz="2000" dirty="0" smtClean="0">
                <a:solidFill>
                  <a:schemeClr val="bg1"/>
                </a:solidFill>
              </a:rPr>
              <a:t>+ </a:t>
            </a:r>
            <a:r>
              <a:rPr lang="vi-VN" sz="2000" dirty="0">
                <a:solidFill>
                  <a:schemeClr val="bg1"/>
                </a:solidFill>
              </a:rPr>
              <a:t>Về mặt kết cấu của truyện: tình huống này phù hợp với diễn biến của truyện, tô đậm tình yêu làng, yêu nước của người nông dân Việt Nam mà tiêu biểu là nhân vật ông Hai</a:t>
            </a:r>
            <a:r>
              <a:rPr lang="vi-VN" sz="2000" dirty="0" smtClean="0">
                <a:solidFill>
                  <a:schemeClr val="bg1"/>
                </a:solidFill>
              </a:rPr>
              <a:t>.</a:t>
            </a:r>
            <a:endParaRPr lang="en-US" sz="2000" dirty="0" smtClean="0">
              <a:solidFill>
                <a:schemeClr val="bg1"/>
              </a:solidFill>
            </a:endParaRPr>
          </a:p>
          <a:p>
            <a:endParaRPr lang="en-US" sz="2000" dirty="0">
              <a:solidFill>
                <a:schemeClr val="bg1"/>
              </a:solidFill>
            </a:endParaRPr>
          </a:p>
          <a:p>
            <a:r>
              <a:rPr lang="vi-VN" sz="2000" dirty="0">
                <a:solidFill>
                  <a:schemeClr val="bg1"/>
                </a:solidFill>
              </a:rPr>
              <a:t>+ Về mặt nghệ thuật : tình huống truyện đã tạo nên một cái thắt nút cho câu chuyện, tạo điều kiện để bộc lộ mạnh mẽ tâm trạng và phẩm chất của nhân vật, góp phần thể hiện chủ đề của tác phẩm</a:t>
            </a:r>
            <a:endParaRPr lang="en-US" sz="2000" dirty="0">
              <a:solidFill>
                <a:schemeClr val="bg1"/>
              </a:solidFill>
            </a:endParaRPr>
          </a:p>
        </p:txBody>
      </p:sp>
    </p:spTree>
    <p:extLst>
      <p:ext uri="{BB962C8B-B14F-4D97-AF65-F5344CB8AC3E}">
        <p14:creationId xmlns:p14="http://schemas.microsoft.com/office/powerpoint/2010/main" val="4070158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755890" y="280174"/>
            <a:ext cx="5010480" cy="461665"/>
            <a:chOff x="-178462" y="1828800"/>
            <a:chExt cx="8067591" cy="92345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6" name="TextBox 5"/>
            <p:cNvSpPr txBox="1"/>
            <p:nvPr/>
          </p:nvSpPr>
          <p:spPr>
            <a:xfrm>
              <a:off x="41303" y="1828800"/>
              <a:ext cx="1675626" cy="923450"/>
            </a:xfrm>
            <a:prstGeom prst="rect">
              <a:avLst/>
            </a:prstGeom>
            <a:noFill/>
          </p:spPr>
          <p:txBody>
            <a:bodyPr wrap="square" rtlCol="0">
              <a:spAutoFit/>
            </a:bodyPr>
            <a:lstStyle/>
            <a:p>
              <a:pPr algn="ctr" defTabSz="1088421"/>
              <a:r>
                <a:rPr lang="en-US" sz="2400" b="1" dirty="0" smtClean="0">
                  <a:solidFill>
                    <a:srgbClr val="FFFFFF"/>
                  </a:solidFill>
                  <a:latin typeface="Tahoma" pitchFamily="34" charset="0"/>
                  <a:ea typeface="Tahoma" pitchFamily="34" charset="0"/>
                  <a:cs typeface="Tahoma" pitchFamily="34" charset="0"/>
                </a:rPr>
                <a:t>II</a:t>
              </a:r>
              <a:endParaRPr lang="en-US" sz="2400" b="1" dirty="0">
                <a:solidFill>
                  <a:srgbClr val="FFFFFF"/>
                </a:solidFill>
                <a:latin typeface="Tahoma" pitchFamily="34" charset="0"/>
                <a:ea typeface="Tahoma" pitchFamily="34" charset="0"/>
                <a:cs typeface="Tahoma" pitchFamily="34" charset="0"/>
              </a:endParaRPr>
            </a:p>
          </p:txBody>
        </p:sp>
        <p:sp>
          <p:nvSpPr>
            <p:cNvPr id="7" name="TextBox 6"/>
            <p:cNvSpPr txBox="1"/>
            <p:nvPr/>
          </p:nvSpPr>
          <p:spPr>
            <a:xfrm>
              <a:off x="2067735" y="1828800"/>
              <a:ext cx="5821394" cy="923450"/>
            </a:xfrm>
            <a:prstGeom prst="rect">
              <a:avLst/>
            </a:prstGeom>
            <a:noFill/>
          </p:spPr>
          <p:txBody>
            <a:bodyPr wrap="square" rtlCol="0">
              <a:spAutoFit/>
            </a:bodyPr>
            <a:lstStyle/>
            <a:p>
              <a:pPr defTabSz="1088421"/>
              <a:r>
                <a:rPr lang="en-US" sz="2400" b="1" dirty="0" smtClean="0">
                  <a:solidFill>
                    <a:srgbClr val="FFFFFF"/>
                  </a:solidFill>
                  <a:latin typeface="Tahoma" pitchFamily="34" charset="0"/>
                  <a:ea typeface="Tahoma" pitchFamily="34" charset="0"/>
                  <a:cs typeface="Tahoma" pitchFamily="34" charset="0"/>
                </a:rPr>
                <a:t>TÌM HIỂU VĂN BẢN</a:t>
              </a:r>
              <a:endParaRPr lang="en-US" sz="2400" b="1" dirty="0">
                <a:solidFill>
                  <a:srgbClr val="FFFFFF"/>
                </a:solidFill>
                <a:latin typeface="Tahoma" pitchFamily="34" charset="0"/>
                <a:ea typeface="Tahoma" pitchFamily="34" charset="0"/>
                <a:cs typeface="Tahoma" pitchFamily="34" charset="0"/>
              </a:endParaRPr>
            </a:p>
          </p:txBody>
        </p:sp>
      </p:grpSp>
      <p:grpSp>
        <p:nvGrpSpPr>
          <p:cNvPr id="8" name="Group 7"/>
          <p:cNvGrpSpPr/>
          <p:nvPr/>
        </p:nvGrpSpPr>
        <p:grpSpPr>
          <a:xfrm>
            <a:off x="1165022" y="775409"/>
            <a:ext cx="7974288" cy="491578"/>
            <a:chOff x="644526" y="2766774"/>
            <a:chExt cx="15950651" cy="983284"/>
          </a:xfrm>
        </p:grpSpPr>
        <p:sp>
          <p:nvSpPr>
            <p:cNvPr id="9" name="TextBox 8"/>
            <p:cNvSpPr txBox="1"/>
            <p:nvPr/>
          </p:nvSpPr>
          <p:spPr>
            <a:xfrm>
              <a:off x="1906584" y="2766774"/>
              <a:ext cx="14688593" cy="923450"/>
            </a:xfrm>
            <a:prstGeom prst="rect">
              <a:avLst/>
            </a:prstGeom>
            <a:noFill/>
          </p:spPr>
          <p:txBody>
            <a:bodyPr wrap="square" rtlCol="0">
              <a:spAutoFit/>
            </a:bodyPr>
            <a:lstStyle/>
            <a:p>
              <a:pPr defTabSz="1088421"/>
              <a:r>
                <a:rPr lang="en-US" sz="2400" b="1" i="1" dirty="0" err="1" smtClean="0">
                  <a:solidFill>
                    <a:srgbClr val="FFFFFF"/>
                  </a:solidFill>
                  <a:latin typeface="Tahoma" pitchFamily="34" charset="0"/>
                  <a:ea typeface="Tahoma" pitchFamily="34" charset="0"/>
                  <a:cs typeface="Tahoma" pitchFamily="34" charset="0"/>
                </a:rPr>
                <a:t>Diễn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biến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tâm</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trạng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ông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Hai</a:t>
              </a:r>
              <a:r>
                <a:rPr lang="en-US" sz="2400" b="1" i="1" dirty="0" smtClean="0">
                  <a:solidFill>
                    <a:srgbClr val="FFFFFF"/>
                  </a:solidFill>
                  <a:latin typeface="Tahoma" pitchFamily="34" charset="0"/>
                  <a:ea typeface="Tahoma" pitchFamily="34" charset="0"/>
                  <a:cs typeface="Tahoma" pitchFamily="34" charset="0"/>
                </a:rPr>
                <a:t> (qua 3 </a:t>
              </a:r>
              <a:r>
                <a:rPr lang="en-US" sz="2400" b="1" i="1" dirty="0" err="1" smtClean="0">
                  <a:solidFill>
                    <a:srgbClr val="FFFFFF"/>
                  </a:solidFill>
                  <a:latin typeface="Tahoma" pitchFamily="34" charset="0"/>
                  <a:ea typeface="Tahoma" pitchFamily="34" charset="0"/>
                  <a:cs typeface="Tahoma" pitchFamily="34" charset="0"/>
                </a:rPr>
                <a:t>thời</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điểm</a:t>
              </a:r>
              <a:r>
                <a:rPr lang="en-US" sz="2400" b="1" i="1" dirty="0" smtClean="0">
                  <a:solidFill>
                    <a:srgbClr val="FFFFFF"/>
                  </a:solidFill>
                  <a:latin typeface="Tahoma" pitchFamily="34" charset="0"/>
                  <a:ea typeface="Tahoma" pitchFamily="34" charset="0"/>
                  <a:cs typeface="Tahoma" pitchFamily="34" charset="0"/>
                </a:rPr>
                <a:t>)</a:t>
              </a:r>
              <a:endParaRPr lang="en-US" sz="2400" b="1" i="1" dirty="0">
                <a:solidFill>
                  <a:srgbClr val="FFFFFF"/>
                </a:solidFill>
                <a:latin typeface="Tahoma" pitchFamily="34" charset="0"/>
                <a:ea typeface="Tahoma" pitchFamily="34" charset="0"/>
                <a:cs typeface="Tahoma"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1" name="TextBox 10"/>
            <p:cNvSpPr txBox="1"/>
            <p:nvPr/>
          </p:nvSpPr>
          <p:spPr>
            <a:xfrm>
              <a:off x="960331" y="2795826"/>
              <a:ext cx="776597" cy="954232"/>
            </a:xfrm>
            <a:prstGeom prst="rect">
              <a:avLst/>
            </a:prstGeom>
            <a:noFill/>
          </p:spPr>
          <p:txBody>
            <a:bodyPr wrap="none" rtlCol="0">
              <a:spAutoFit/>
            </a:bodyPr>
            <a:lstStyle/>
            <a:p>
              <a:pPr algn="ctr" defTabSz="1088421"/>
              <a:r>
                <a:rPr lang="en-US" sz="2500" b="1" dirty="0" smtClean="0">
                  <a:solidFill>
                    <a:srgbClr val="FFFFFF"/>
                  </a:solidFill>
                  <a:latin typeface="Tahoma" pitchFamily="34" charset="0"/>
                  <a:ea typeface="Tahoma" pitchFamily="34" charset="0"/>
                  <a:cs typeface="Tahoma" pitchFamily="34" charset="0"/>
                </a:rPr>
                <a:t>2</a:t>
              </a:r>
              <a:endParaRPr lang="en-US" sz="2500" b="1" dirty="0">
                <a:solidFill>
                  <a:srgbClr val="FFFFFF"/>
                </a:solidFill>
                <a:latin typeface="Tahoma" pitchFamily="34" charset="0"/>
                <a:ea typeface="Tahoma" pitchFamily="34" charset="0"/>
                <a:cs typeface="Tahoma" pitchFamily="34" charset="0"/>
              </a:endParaRPr>
            </a:p>
          </p:txBody>
        </p:sp>
      </p:grpSp>
      <p:sp>
        <p:nvSpPr>
          <p:cNvPr id="23" name="Freeform 3">
            <a:extLst>
              <a:ext uri="{FF2B5EF4-FFF2-40B4-BE49-F238E27FC236}">
                <a16:creationId xmlns:a16="http://schemas.microsoft.com/office/drawing/2014/main" xmlns="" id="{D01DD89A-C56A-470E-AB87-D17A3A07A874}"/>
              </a:ext>
            </a:extLst>
          </p:cNvPr>
          <p:cNvSpPr>
            <a:spLocks/>
          </p:cNvSpPr>
          <p:nvPr/>
        </p:nvSpPr>
        <p:spPr bwMode="gray">
          <a:xfrm>
            <a:off x="6751208" y="1206240"/>
            <a:ext cx="1410214" cy="1213963"/>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FFFF00"/>
          </a:solidFill>
          <a:ln>
            <a:noFill/>
          </a:ln>
          <a:extLst/>
        </p:spPr>
        <p:txBody>
          <a:bodyPr/>
          <a:lstStyle/>
          <a:p>
            <a:pPr defTabSz="1828800">
              <a:defRPr/>
            </a:pPr>
            <a:endParaRPr lang="en-US" sz="3600">
              <a:solidFill>
                <a:schemeClr val="bg1"/>
              </a:solidFill>
              <a:latin typeface="Arial" panose="020B0604020202020204" pitchFamily="34" charset="0"/>
            </a:endParaRPr>
          </a:p>
        </p:txBody>
      </p:sp>
      <p:sp>
        <p:nvSpPr>
          <p:cNvPr id="24" name="AutoShape 4"/>
          <p:cNvSpPr>
            <a:spLocks noChangeArrowheads="1"/>
          </p:cNvSpPr>
          <p:nvPr/>
        </p:nvSpPr>
        <p:spPr bwMode="auto">
          <a:xfrm>
            <a:off x="4655359" y="2458117"/>
            <a:ext cx="2206893" cy="3315053"/>
          </a:xfrm>
          <a:prstGeom prst="roundRect">
            <a:avLst>
              <a:gd name="adj" fmla="val 4690"/>
            </a:avLst>
          </a:prstGeom>
          <a:noFill/>
          <a:ln w="57150">
            <a:solidFill>
              <a:srgbClr val="FFCC66"/>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828800"/>
            <a:endParaRPr lang="en-US" altLang="en-US" sz="3600">
              <a:solidFill>
                <a:schemeClr val="bg1"/>
              </a:solidFill>
            </a:endParaRPr>
          </a:p>
        </p:txBody>
      </p:sp>
      <p:sp>
        <p:nvSpPr>
          <p:cNvPr id="25" name="AutoShape 8"/>
          <p:cNvSpPr>
            <a:spLocks noChangeArrowheads="1"/>
          </p:cNvSpPr>
          <p:nvPr/>
        </p:nvSpPr>
        <p:spPr bwMode="auto">
          <a:xfrm>
            <a:off x="8093919" y="1790365"/>
            <a:ext cx="2206893" cy="3315053"/>
          </a:xfrm>
          <a:prstGeom prst="roundRect">
            <a:avLst>
              <a:gd name="adj" fmla="val 4690"/>
            </a:avLst>
          </a:prstGeom>
          <a:noFill/>
          <a:ln w="57150">
            <a:solidFill>
              <a:srgbClr val="FFFF00"/>
            </a:solidFill>
            <a:round/>
            <a:headEnd/>
            <a:tailEnd/>
          </a:ln>
          <a:effectLst/>
        </p:spPr>
        <p:txBody>
          <a:bodyPr wrap="none" anchor="ctr"/>
          <a:lstStyle/>
          <a:p>
            <a:pPr defTabSz="1828800"/>
            <a:endParaRPr lang="en-US" altLang="en-US" sz="3600">
              <a:solidFill>
                <a:schemeClr val="bg1"/>
              </a:solidFill>
            </a:endParaRPr>
          </a:p>
        </p:txBody>
      </p:sp>
      <p:sp>
        <p:nvSpPr>
          <p:cNvPr id="26" name="Freeform 12">
            <a:extLst>
              <a:ext uri="{FF2B5EF4-FFF2-40B4-BE49-F238E27FC236}">
                <a16:creationId xmlns:a16="http://schemas.microsoft.com/office/drawing/2014/main" xmlns="" id="{317277D6-9C13-48AD-84EC-E7DCE9ABE44E}"/>
              </a:ext>
            </a:extLst>
          </p:cNvPr>
          <p:cNvSpPr>
            <a:spLocks/>
          </p:cNvSpPr>
          <p:nvPr/>
        </p:nvSpPr>
        <p:spPr bwMode="gray">
          <a:xfrm>
            <a:off x="3218451" y="1883347"/>
            <a:ext cx="1410214" cy="121563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FFCF37"/>
          </a:solidFill>
          <a:ln>
            <a:noFill/>
          </a:ln>
          <a:extLst/>
        </p:spPr>
        <p:txBody>
          <a:bodyPr/>
          <a:lstStyle/>
          <a:p>
            <a:pPr defTabSz="1828800">
              <a:defRPr/>
            </a:pPr>
            <a:endParaRPr lang="en-US" sz="3600">
              <a:solidFill>
                <a:schemeClr val="bg1"/>
              </a:solidFill>
              <a:latin typeface="Arial" panose="020B0604020202020204" pitchFamily="34" charset="0"/>
            </a:endParaRPr>
          </a:p>
        </p:txBody>
      </p:sp>
      <p:grpSp>
        <p:nvGrpSpPr>
          <p:cNvPr id="27" name="Group 15"/>
          <p:cNvGrpSpPr>
            <a:grpSpLocks/>
          </p:cNvGrpSpPr>
          <p:nvPr/>
        </p:nvGrpSpPr>
        <p:grpSpPr bwMode="auto">
          <a:xfrm>
            <a:off x="1322904" y="3062373"/>
            <a:ext cx="2206893" cy="3390092"/>
            <a:chOff x="576" y="1897"/>
            <a:chExt cx="1446" cy="2033"/>
          </a:xfrm>
        </p:grpSpPr>
        <p:sp>
          <p:nvSpPr>
            <p:cNvPr id="28" name="AutoShape 16"/>
            <p:cNvSpPr>
              <a:spLocks noChangeArrowheads="1"/>
            </p:cNvSpPr>
            <p:nvPr/>
          </p:nvSpPr>
          <p:spPr bwMode="auto">
            <a:xfrm>
              <a:off x="576" y="1942"/>
              <a:ext cx="1446" cy="1988"/>
            </a:xfrm>
            <a:prstGeom prst="roundRect">
              <a:avLst>
                <a:gd name="adj" fmla="val 4690"/>
              </a:avLst>
            </a:prstGeom>
            <a:noFill/>
            <a:ln w="57150">
              <a:solidFill>
                <a:srgbClr val="FFFFCC"/>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828800"/>
              <a:endParaRPr lang="en-US" altLang="en-US" sz="3600">
                <a:solidFill>
                  <a:schemeClr val="bg1"/>
                </a:solidFill>
              </a:endParaRPr>
            </a:p>
          </p:txBody>
        </p:sp>
        <p:sp>
          <p:nvSpPr>
            <p:cNvPr id="29" name="AutoShape 18"/>
            <p:cNvSpPr>
              <a:spLocks noChangeArrowheads="1"/>
            </p:cNvSpPr>
            <p:nvPr/>
          </p:nvSpPr>
          <p:spPr bwMode="auto">
            <a:xfrm flipH="1">
              <a:off x="1773" y="1897"/>
              <a:ext cx="45" cy="91"/>
            </a:xfrm>
            <a:prstGeom prst="octagon">
              <a:avLst>
                <a:gd name="adj" fmla="val 29287"/>
              </a:avLst>
            </a:prstGeom>
            <a:solidFill>
              <a:schemeClr val="bg1"/>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828800"/>
              <a:endParaRPr lang="en-US" altLang="en-US" sz="3600">
                <a:solidFill>
                  <a:schemeClr val="bg1"/>
                </a:solidFill>
              </a:endParaRPr>
            </a:p>
          </p:txBody>
        </p:sp>
        <p:sp>
          <p:nvSpPr>
            <p:cNvPr id="30" name="AutoShape 19"/>
            <p:cNvSpPr>
              <a:spLocks noChangeArrowheads="1"/>
            </p:cNvSpPr>
            <p:nvPr/>
          </p:nvSpPr>
          <p:spPr bwMode="auto">
            <a:xfrm flipH="1">
              <a:off x="776" y="1897"/>
              <a:ext cx="46" cy="91"/>
            </a:xfrm>
            <a:prstGeom prst="octagon">
              <a:avLst>
                <a:gd name="adj" fmla="val 29287"/>
              </a:avLst>
            </a:prstGeom>
            <a:solidFill>
              <a:schemeClr val="bg1"/>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828800"/>
              <a:endParaRPr lang="en-US" altLang="en-US" sz="3600">
                <a:solidFill>
                  <a:schemeClr val="bg1"/>
                </a:solidFill>
              </a:endParaRPr>
            </a:p>
          </p:txBody>
        </p:sp>
      </p:grpSp>
      <p:sp>
        <p:nvSpPr>
          <p:cNvPr id="31" name="TextBox 30"/>
          <p:cNvSpPr txBox="1"/>
          <p:nvPr/>
        </p:nvSpPr>
        <p:spPr>
          <a:xfrm>
            <a:off x="1528576" y="3526401"/>
            <a:ext cx="1795547" cy="2246769"/>
          </a:xfrm>
          <a:prstGeom prst="rect">
            <a:avLst/>
          </a:prstGeom>
          <a:noFill/>
        </p:spPr>
        <p:txBody>
          <a:bodyPr wrap="square" rtlCol="0">
            <a:spAutoFit/>
          </a:bodyPr>
          <a:lstStyle/>
          <a:p>
            <a:r>
              <a:rPr lang="en-US" sz="2800" dirty="0" err="1" smtClean="0">
                <a:solidFill>
                  <a:schemeClr val="bg1"/>
                </a:solidFill>
              </a:rPr>
              <a:t>Ông</a:t>
            </a:r>
            <a:r>
              <a:rPr lang="en-US" sz="2800" dirty="0" smtClean="0">
                <a:solidFill>
                  <a:schemeClr val="bg1"/>
                </a:solidFill>
              </a:rPr>
              <a:t> </a:t>
            </a:r>
            <a:r>
              <a:rPr lang="en-US" sz="2800" dirty="0" err="1" smtClean="0">
                <a:solidFill>
                  <a:schemeClr val="bg1"/>
                </a:solidFill>
              </a:rPr>
              <a:t>Hai</a:t>
            </a:r>
            <a:r>
              <a:rPr lang="en-US" sz="2800" dirty="0" smtClean="0">
                <a:solidFill>
                  <a:schemeClr val="bg1"/>
                </a:solidFill>
              </a:rPr>
              <a:t> </a:t>
            </a:r>
            <a:r>
              <a:rPr lang="en-US" sz="2800" dirty="0" err="1" smtClean="0">
                <a:solidFill>
                  <a:schemeClr val="bg1"/>
                </a:solidFill>
              </a:rPr>
              <a:t>trước</a:t>
            </a:r>
            <a:r>
              <a:rPr lang="en-US" sz="2800" dirty="0" smtClean="0">
                <a:solidFill>
                  <a:schemeClr val="bg1"/>
                </a:solidFill>
              </a:rPr>
              <a:t> </a:t>
            </a:r>
            <a:r>
              <a:rPr lang="en-US" sz="2800" dirty="0" err="1" smtClean="0">
                <a:solidFill>
                  <a:schemeClr val="bg1"/>
                </a:solidFill>
              </a:rPr>
              <a:t>khi</a:t>
            </a:r>
            <a:r>
              <a:rPr lang="en-US" sz="2800" dirty="0" smtClean="0">
                <a:solidFill>
                  <a:schemeClr val="bg1"/>
                </a:solidFill>
              </a:rPr>
              <a:t> </a:t>
            </a:r>
            <a:r>
              <a:rPr lang="en-US" sz="2800" dirty="0" err="1" smtClean="0">
                <a:solidFill>
                  <a:schemeClr val="bg1"/>
                </a:solidFill>
              </a:rPr>
              <a:t>nghe</a:t>
            </a:r>
            <a:r>
              <a:rPr lang="en-US" sz="2800" dirty="0" smtClean="0">
                <a:solidFill>
                  <a:schemeClr val="bg1"/>
                </a:solidFill>
              </a:rPr>
              <a:t> tin </a:t>
            </a:r>
            <a:r>
              <a:rPr lang="en-US" sz="2800" dirty="0" err="1" smtClean="0">
                <a:solidFill>
                  <a:schemeClr val="bg1"/>
                </a:solidFill>
              </a:rPr>
              <a:t>làng</a:t>
            </a:r>
            <a:r>
              <a:rPr lang="en-US" sz="2800" dirty="0" smtClean="0">
                <a:solidFill>
                  <a:schemeClr val="bg1"/>
                </a:solidFill>
              </a:rPr>
              <a:t> </a:t>
            </a:r>
            <a:r>
              <a:rPr lang="en-US" sz="2800" dirty="0" err="1" smtClean="0">
                <a:solidFill>
                  <a:schemeClr val="bg1"/>
                </a:solidFill>
              </a:rPr>
              <a:t>theo</a:t>
            </a:r>
            <a:r>
              <a:rPr lang="en-US" sz="2800" dirty="0" smtClean="0">
                <a:solidFill>
                  <a:schemeClr val="bg1"/>
                </a:solidFill>
              </a:rPr>
              <a:t> </a:t>
            </a:r>
            <a:r>
              <a:rPr lang="en-US" sz="2800" dirty="0" err="1" smtClean="0">
                <a:solidFill>
                  <a:schemeClr val="bg1"/>
                </a:solidFill>
              </a:rPr>
              <a:t>giặc</a:t>
            </a:r>
            <a:endParaRPr lang="en-US" sz="2800" dirty="0">
              <a:solidFill>
                <a:schemeClr val="bg1"/>
              </a:solidFill>
            </a:endParaRPr>
          </a:p>
        </p:txBody>
      </p:sp>
      <p:sp>
        <p:nvSpPr>
          <p:cNvPr id="32" name="TextBox 31"/>
          <p:cNvSpPr txBox="1"/>
          <p:nvPr/>
        </p:nvSpPr>
        <p:spPr>
          <a:xfrm>
            <a:off x="4966705" y="2979056"/>
            <a:ext cx="1795547" cy="1815882"/>
          </a:xfrm>
          <a:prstGeom prst="rect">
            <a:avLst/>
          </a:prstGeom>
          <a:noFill/>
        </p:spPr>
        <p:txBody>
          <a:bodyPr wrap="square" rtlCol="0">
            <a:spAutoFit/>
          </a:bodyPr>
          <a:lstStyle/>
          <a:p>
            <a:r>
              <a:rPr lang="en-US" sz="2800" dirty="0" err="1" smtClean="0">
                <a:solidFill>
                  <a:schemeClr val="bg1"/>
                </a:solidFill>
              </a:rPr>
              <a:t>Ông</a:t>
            </a:r>
            <a:r>
              <a:rPr lang="en-US" sz="2800" dirty="0" smtClean="0">
                <a:solidFill>
                  <a:schemeClr val="bg1"/>
                </a:solidFill>
              </a:rPr>
              <a:t> </a:t>
            </a:r>
            <a:r>
              <a:rPr lang="en-US" sz="2800" dirty="0" err="1" smtClean="0">
                <a:solidFill>
                  <a:schemeClr val="bg1"/>
                </a:solidFill>
              </a:rPr>
              <a:t>Hai</a:t>
            </a:r>
            <a:r>
              <a:rPr lang="en-US" sz="2800" dirty="0" smtClean="0">
                <a:solidFill>
                  <a:schemeClr val="bg1"/>
                </a:solidFill>
              </a:rPr>
              <a:t>  </a:t>
            </a:r>
            <a:r>
              <a:rPr lang="en-US" sz="2800" dirty="0" err="1" smtClean="0">
                <a:solidFill>
                  <a:schemeClr val="bg1"/>
                </a:solidFill>
              </a:rPr>
              <a:t>khi</a:t>
            </a:r>
            <a:r>
              <a:rPr lang="en-US" sz="2800" dirty="0" smtClean="0">
                <a:solidFill>
                  <a:schemeClr val="bg1"/>
                </a:solidFill>
              </a:rPr>
              <a:t> </a:t>
            </a:r>
            <a:r>
              <a:rPr lang="en-US" sz="2800" dirty="0" err="1" smtClean="0">
                <a:solidFill>
                  <a:schemeClr val="bg1"/>
                </a:solidFill>
              </a:rPr>
              <a:t>nghe</a:t>
            </a:r>
            <a:r>
              <a:rPr lang="en-US" sz="2800" dirty="0" smtClean="0">
                <a:solidFill>
                  <a:schemeClr val="bg1"/>
                </a:solidFill>
              </a:rPr>
              <a:t> tin </a:t>
            </a:r>
            <a:r>
              <a:rPr lang="en-US" sz="2800" dirty="0" err="1" smtClean="0">
                <a:solidFill>
                  <a:schemeClr val="bg1"/>
                </a:solidFill>
              </a:rPr>
              <a:t>làng</a:t>
            </a:r>
            <a:r>
              <a:rPr lang="en-US" sz="2800" dirty="0" smtClean="0">
                <a:solidFill>
                  <a:schemeClr val="bg1"/>
                </a:solidFill>
              </a:rPr>
              <a:t> </a:t>
            </a:r>
            <a:r>
              <a:rPr lang="en-US" sz="2800" dirty="0" err="1" smtClean="0">
                <a:solidFill>
                  <a:schemeClr val="bg1"/>
                </a:solidFill>
              </a:rPr>
              <a:t>theo</a:t>
            </a:r>
            <a:r>
              <a:rPr lang="en-US" sz="2800" dirty="0" smtClean="0">
                <a:solidFill>
                  <a:schemeClr val="bg1"/>
                </a:solidFill>
              </a:rPr>
              <a:t> </a:t>
            </a:r>
            <a:r>
              <a:rPr lang="en-US" sz="2800" dirty="0" err="1" smtClean="0">
                <a:solidFill>
                  <a:schemeClr val="bg1"/>
                </a:solidFill>
              </a:rPr>
              <a:t>giặc</a:t>
            </a:r>
            <a:endParaRPr lang="en-US" sz="2800" dirty="0">
              <a:solidFill>
                <a:schemeClr val="bg1"/>
              </a:solidFill>
            </a:endParaRPr>
          </a:p>
        </p:txBody>
      </p:sp>
      <p:sp>
        <p:nvSpPr>
          <p:cNvPr id="33" name="TextBox 32"/>
          <p:cNvSpPr txBox="1"/>
          <p:nvPr/>
        </p:nvSpPr>
        <p:spPr>
          <a:xfrm>
            <a:off x="8403833" y="2299761"/>
            <a:ext cx="1795547" cy="1815882"/>
          </a:xfrm>
          <a:prstGeom prst="rect">
            <a:avLst/>
          </a:prstGeom>
          <a:noFill/>
        </p:spPr>
        <p:txBody>
          <a:bodyPr wrap="square" rtlCol="0">
            <a:spAutoFit/>
          </a:bodyPr>
          <a:lstStyle/>
          <a:p>
            <a:r>
              <a:rPr lang="en-US" sz="2800" dirty="0" err="1" smtClean="0">
                <a:solidFill>
                  <a:schemeClr val="bg1"/>
                </a:solidFill>
              </a:rPr>
              <a:t>Ông</a:t>
            </a:r>
            <a:r>
              <a:rPr lang="en-US" sz="2800" dirty="0" smtClean="0">
                <a:solidFill>
                  <a:schemeClr val="bg1"/>
                </a:solidFill>
              </a:rPr>
              <a:t> </a:t>
            </a:r>
            <a:r>
              <a:rPr lang="en-US" sz="2800" dirty="0" err="1" smtClean="0">
                <a:solidFill>
                  <a:schemeClr val="bg1"/>
                </a:solidFill>
              </a:rPr>
              <a:t>Hai</a:t>
            </a:r>
            <a:r>
              <a:rPr lang="en-US" sz="2800" dirty="0" smtClean="0">
                <a:solidFill>
                  <a:schemeClr val="bg1"/>
                </a:solidFill>
              </a:rPr>
              <a:t>  </a:t>
            </a:r>
            <a:r>
              <a:rPr lang="en-US" sz="2800" dirty="0" err="1" smtClean="0">
                <a:solidFill>
                  <a:schemeClr val="bg1"/>
                </a:solidFill>
              </a:rPr>
              <a:t>khi</a:t>
            </a:r>
            <a:r>
              <a:rPr lang="en-US" sz="2800" dirty="0" smtClean="0">
                <a:solidFill>
                  <a:schemeClr val="bg1"/>
                </a:solidFill>
              </a:rPr>
              <a:t> </a:t>
            </a:r>
            <a:r>
              <a:rPr lang="en-US" sz="2800" dirty="0" err="1" smtClean="0">
                <a:solidFill>
                  <a:schemeClr val="bg1"/>
                </a:solidFill>
              </a:rPr>
              <a:t>nghe</a:t>
            </a:r>
            <a:r>
              <a:rPr lang="en-US" sz="2800" dirty="0" smtClean="0">
                <a:solidFill>
                  <a:schemeClr val="bg1"/>
                </a:solidFill>
              </a:rPr>
              <a:t> tin </a:t>
            </a:r>
            <a:r>
              <a:rPr lang="en-US" sz="2800" dirty="0" err="1" smtClean="0">
                <a:solidFill>
                  <a:schemeClr val="bg1"/>
                </a:solidFill>
              </a:rPr>
              <a:t>làng</a:t>
            </a:r>
            <a:r>
              <a:rPr lang="en-US" sz="2800" dirty="0" smtClean="0">
                <a:solidFill>
                  <a:schemeClr val="bg1"/>
                </a:solidFill>
              </a:rPr>
              <a:t> </a:t>
            </a:r>
            <a:r>
              <a:rPr lang="en-US" sz="2800" dirty="0" err="1" smtClean="0">
                <a:solidFill>
                  <a:schemeClr val="bg1"/>
                </a:solidFill>
              </a:rPr>
              <a:t>cải</a:t>
            </a:r>
            <a:r>
              <a:rPr lang="en-US" sz="2800" dirty="0" smtClean="0">
                <a:solidFill>
                  <a:schemeClr val="bg1"/>
                </a:solidFill>
              </a:rPr>
              <a:t> </a:t>
            </a:r>
            <a:r>
              <a:rPr lang="en-US" sz="2800" dirty="0" err="1" smtClean="0">
                <a:solidFill>
                  <a:schemeClr val="bg1"/>
                </a:solidFill>
              </a:rPr>
              <a:t>chính</a:t>
            </a:r>
            <a:endParaRPr lang="en-US" sz="2800" dirty="0">
              <a:solidFill>
                <a:schemeClr val="bg1"/>
              </a:solidFill>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9310" y="38589"/>
            <a:ext cx="2813789" cy="1751775"/>
          </a:xfrm>
          <a:prstGeom prst="rect">
            <a:avLst/>
          </a:prstGeom>
          <a:ln>
            <a:noFill/>
          </a:ln>
          <a:effectLst>
            <a:softEdge rad="112500"/>
          </a:effectLst>
        </p:spPr>
      </p:pic>
    </p:spTree>
    <p:extLst>
      <p:ext uri="{BB962C8B-B14F-4D97-AF65-F5344CB8AC3E}">
        <p14:creationId xmlns:p14="http://schemas.microsoft.com/office/powerpoint/2010/main" val="128685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circle(in)">
                                      <p:cBhvr>
                                        <p:cTn id="10" dur="20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circle(in)">
                                      <p:cBhvr>
                                        <p:cTn id="15" dur="2000"/>
                                        <p:tgtEl>
                                          <p:spTgt spid="2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circle(in)">
                                      <p:cBhvr>
                                        <p:cTn id="18" dur="2000"/>
                                        <p:tgtEl>
                                          <p:spTgt spid="2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circle(in)">
                                      <p:cBhvr>
                                        <p:cTn id="21" dur="20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ircle(in)">
                                      <p:cBhvr>
                                        <p:cTn id="26" dur="2000"/>
                                        <p:tgtEl>
                                          <p:spTgt spid="2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circle(in)">
                                      <p:cBhvr>
                                        <p:cTn id="29" dur="2000"/>
                                        <p:tgtEl>
                                          <p:spTgt spid="33"/>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755890" y="280174"/>
            <a:ext cx="5010480" cy="461665"/>
            <a:chOff x="-178462" y="1828800"/>
            <a:chExt cx="8067591" cy="92345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6" name="TextBox 5"/>
            <p:cNvSpPr txBox="1"/>
            <p:nvPr/>
          </p:nvSpPr>
          <p:spPr>
            <a:xfrm>
              <a:off x="41303" y="1828800"/>
              <a:ext cx="1675626" cy="923450"/>
            </a:xfrm>
            <a:prstGeom prst="rect">
              <a:avLst/>
            </a:prstGeom>
            <a:noFill/>
          </p:spPr>
          <p:txBody>
            <a:bodyPr wrap="square" rtlCol="0">
              <a:spAutoFit/>
            </a:bodyPr>
            <a:lstStyle/>
            <a:p>
              <a:pPr algn="ctr" defTabSz="1088421"/>
              <a:r>
                <a:rPr lang="en-US" sz="2400" b="1" dirty="0" smtClean="0">
                  <a:solidFill>
                    <a:srgbClr val="FFFFFF"/>
                  </a:solidFill>
                  <a:latin typeface="Tahoma" pitchFamily="34" charset="0"/>
                  <a:ea typeface="Tahoma" pitchFamily="34" charset="0"/>
                  <a:cs typeface="Tahoma" pitchFamily="34" charset="0"/>
                </a:rPr>
                <a:t>II</a:t>
              </a:r>
              <a:endParaRPr lang="en-US" sz="2400" b="1" dirty="0">
                <a:solidFill>
                  <a:srgbClr val="FFFFFF"/>
                </a:solidFill>
                <a:latin typeface="Tahoma" pitchFamily="34" charset="0"/>
                <a:ea typeface="Tahoma" pitchFamily="34" charset="0"/>
                <a:cs typeface="Tahoma" pitchFamily="34" charset="0"/>
              </a:endParaRPr>
            </a:p>
          </p:txBody>
        </p:sp>
        <p:sp>
          <p:nvSpPr>
            <p:cNvPr id="7" name="TextBox 6"/>
            <p:cNvSpPr txBox="1"/>
            <p:nvPr/>
          </p:nvSpPr>
          <p:spPr>
            <a:xfrm>
              <a:off x="2067735" y="1828800"/>
              <a:ext cx="5821394" cy="923450"/>
            </a:xfrm>
            <a:prstGeom prst="rect">
              <a:avLst/>
            </a:prstGeom>
            <a:noFill/>
          </p:spPr>
          <p:txBody>
            <a:bodyPr wrap="square" rtlCol="0">
              <a:spAutoFit/>
            </a:bodyPr>
            <a:lstStyle/>
            <a:p>
              <a:pPr defTabSz="1088421"/>
              <a:r>
                <a:rPr lang="en-US" sz="2400" b="1" dirty="0" smtClean="0">
                  <a:solidFill>
                    <a:srgbClr val="FFFFFF"/>
                  </a:solidFill>
                  <a:latin typeface="Tahoma" pitchFamily="34" charset="0"/>
                  <a:ea typeface="Tahoma" pitchFamily="34" charset="0"/>
                  <a:cs typeface="Tahoma" pitchFamily="34" charset="0"/>
                </a:rPr>
                <a:t>TÌM HIỂU VĂN BẢN</a:t>
              </a:r>
              <a:endParaRPr lang="en-US" sz="2400" b="1" dirty="0">
                <a:solidFill>
                  <a:srgbClr val="FFFFFF"/>
                </a:solidFill>
                <a:latin typeface="Tahoma" pitchFamily="34" charset="0"/>
                <a:ea typeface="Tahoma" pitchFamily="34" charset="0"/>
                <a:cs typeface="Tahoma" pitchFamily="34" charset="0"/>
              </a:endParaRPr>
            </a:p>
          </p:txBody>
        </p:sp>
      </p:grpSp>
      <p:grpSp>
        <p:nvGrpSpPr>
          <p:cNvPr id="8" name="Group 7"/>
          <p:cNvGrpSpPr/>
          <p:nvPr/>
        </p:nvGrpSpPr>
        <p:grpSpPr>
          <a:xfrm>
            <a:off x="1165022" y="775409"/>
            <a:ext cx="7974288" cy="491578"/>
            <a:chOff x="644526" y="2766774"/>
            <a:chExt cx="15950651" cy="983284"/>
          </a:xfrm>
        </p:grpSpPr>
        <p:sp>
          <p:nvSpPr>
            <p:cNvPr id="9" name="TextBox 8"/>
            <p:cNvSpPr txBox="1"/>
            <p:nvPr/>
          </p:nvSpPr>
          <p:spPr>
            <a:xfrm>
              <a:off x="1906584" y="2766774"/>
              <a:ext cx="14688593" cy="923450"/>
            </a:xfrm>
            <a:prstGeom prst="rect">
              <a:avLst/>
            </a:prstGeom>
            <a:noFill/>
          </p:spPr>
          <p:txBody>
            <a:bodyPr wrap="square" rtlCol="0">
              <a:spAutoFit/>
            </a:bodyPr>
            <a:lstStyle/>
            <a:p>
              <a:pPr defTabSz="1088421"/>
              <a:r>
                <a:rPr lang="en-US" sz="2400" b="1" i="1" dirty="0" err="1" smtClean="0">
                  <a:solidFill>
                    <a:srgbClr val="FFFFFF"/>
                  </a:solidFill>
                  <a:latin typeface="Tahoma" pitchFamily="34" charset="0"/>
                  <a:ea typeface="Tahoma" pitchFamily="34" charset="0"/>
                  <a:cs typeface="Tahoma" pitchFamily="34" charset="0"/>
                </a:rPr>
                <a:t>Diễn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biến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tâm</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trạng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ông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Hai</a:t>
              </a:r>
              <a:r>
                <a:rPr lang="en-US" sz="2400" b="1" i="1" dirty="0" smtClean="0">
                  <a:solidFill>
                    <a:srgbClr val="FFFFFF"/>
                  </a:solidFill>
                  <a:latin typeface="Tahoma" pitchFamily="34" charset="0"/>
                  <a:ea typeface="Tahoma" pitchFamily="34" charset="0"/>
                  <a:cs typeface="Tahoma" pitchFamily="34" charset="0"/>
                </a:rPr>
                <a:t> (qua 3 </a:t>
              </a:r>
              <a:r>
                <a:rPr lang="en-US" sz="2400" b="1" i="1" dirty="0" err="1" smtClean="0">
                  <a:solidFill>
                    <a:srgbClr val="FFFFFF"/>
                  </a:solidFill>
                  <a:latin typeface="Tahoma" pitchFamily="34" charset="0"/>
                  <a:ea typeface="Tahoma" pitchFamily="34" charset="0"/>
                  <a:cs typeface="Tahoma" pitchFamily="34" charset="0"/>
                </a:rPr>
                <a:t>thời</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điểm</a:t>
              </a:r>
              <a:r>
                <a:rPr lang="en-US" sz="2400" b="1" i="1" dirty="0" smtClean="0">
                  <a:solidFill>
                    <a:srgbClr val="FFFFFF"/>
                  </a:solidFill>
                  <a:latin typeface="Tahoma" pitchFamily="34" charset="0"/>
                  <a:ea typeface="Tahoma" pitchFamily="34" charset="0"/>
                  <a:cs typeface="Tahoma" pitchFamily="34" charset="0"/>
                </a:rPr>
                <a:t>)</a:t>
              </a:r>
              <a:endParaRPr lang="en-US" sz="2400" b="1" i="1" dirty="0">
                <a:solidFill>
                  <a:srgbClr val="FFFFFF"/>
                </a:solidFill>
                <a:latin typeface="Tahoma" pitchFamily="34" charset="0"/>
                <a:ea typeface="Tahoma" pitchFamily="34" charset="0"/>
                <a:cs typeface="Tahoma"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1" name="TextBox 10"/>
            <p:cNvSpPr txBox="1"/>
            <p:nvPr/>
          </p:nvSpPr>
          <p:spPr>
            <a:xfrm>
              <a:off x="960331" y="2795826"/>
              <a:ext cx="776597" cy="954232"/>
            </a:xfrm>
            <a:prstGeom prst="rect">
              <a:avLst/>
            </a:prstGeom>
            <a:noFill/>
          </p:spPr>
          <p:txBody>
            <a:bodyPr wrap="none" rtlCol="0">
              <a:spAutoFit/>
            </a:bodyPr>
            <a:lstStyle/>
            <a:p>
              <a:pPr algn="ctr" defTabSz="1088421"/>
              <a:r>
                <a:rPr lang="en-US" sz="2500" b="1" dirty="0" smtClean="0">
                  <a:solidFill>
                    <a:srgbClr val="FFFFFF"/>
                  </a:solidFill>
                  <a:latin typeface="Tahoma" pitchFamily="34" charset="0"/>
                  <a:ea typeface="Tahoma" pitchFamily="34" charset="0"/>
                  <a:cs typeface="Tahoma" pitchFamily="34" charset="0"/>
                </a:rPr>
                <a:t>2</a:t>
              </a:r>
              <a:endParaRPr lang="en-US" sz="2500" b="1" dirty="0">
                <a:solidFill>
                  <a:srgbClr val="FFFFFF"/>
                </a:solidFill>
                <a:latin typeface="Tahoma" pitchFamily="34" charset="0"/>
                <a:ea typeface="Tahoma" pitchFamily="34" charset="0"/>
                <a:cs typeface="Tahoma" pitchFamily="34" charset="0"/>
              </a:endParaRPr>
            </a:p>
          </p:txBody>
        </p:sp>
      </p:grpSp>
      <p:sp>
        <p:nvSpPr>
          <p:cNvPr id="12" name="TextBox 11"/>
          <p:cNvSpPr txBox="1"/>
          <p:nvPr/>
        </p:nvSpPr>
        <p:spPr>
          <a:xfrm>
            <a:off x="1282677" y="1284599"/>
            <a:ext cx="8398352" cy="430887"/>
          </a:xfrm>
          <a:prstGeom prst="rect">
            <a:avLst/>
          </a:prstGeom>
          <a:noFill/>
        </p:spPr>
        <p:txBody>
          <a:bodyPr wrap="square" rtlCol="0">
            <a:spAutoFit/>
          </a:bodyPr>
          <a:lstStyle/>
          <a:p>
            <a:pPr defTabSz="1088421"/>
            <a:r>
              <a:rPr lang="en-US" sz="2200" b="1" dirty="0" smtClean="0">
                <a:solidFill>
                  <a:srgbClr val="FFFFFF"/>
                </a:solidFill>
              </a:rPr>
              <a:t>a. </a:t>
            </a:r>
            <a:r>
              <a:rPr lang="en-US" sz="2200" b="1" dirty="0" err="1" smtClean="0">
                <a:solidFill>
                  <a:srgbClr val="FFFFFF"/>
                </a:solidFill>
              </a:rPr>
              <a:t>Ông</a:t>
            </a:r>
            <a:r>
              <a:rPr lang="en-US" sz="2200" b="1" dirty="0" smtClean="0">
                <a:solidFill>
                  <a:srgbClr val="FFFFFF"/>
                </a:solidFill>
              </a:rPr>
              <a:t> </a:t>
            </a:r>
            <a:r>
              <a:rPr lang="en-US" sz="2200" b="1" dirty="0" err="1" smtClean="0">
                <a:solidFill>
                  <a:srgbClr val="FFFFFF"/>
                </a:solidFill>
              </a:rPr>
              <a:t>Hai</a:t>
            </a:r>
            <a:r>
              <a:rPr lang="en-US" sz="2200" b="1" dirty="0" smtClean="0">
                <a:solidFill>
                  <a:srgbClr val="FFFFFF"/>
                </a:solidFill>
              </a:rPr>
              <a:t> </a:t>
            </a:r>
            <a:r>
              <a:rPr lang="en-US" sz="2200" b="1" dirty="0" err="1" smtClean="0">
                <a:solidFill>
                  <a:srgbClr val="FFFFFF"/>
                </a:solidFill>
              </a:rPr>
              <a:t>trước</a:t>
            </a:r>
            <a:r>
              <a:rPr lang="en-US" sz="2200" b="1" dirty="0" smtClean="0">
                <a:solidFill>
                  <a:srgbClr val="FFFFFF"/>
                </a:solidFill>
              </a:rPr>
              <a:t> </a:t>
            </a:r>
            <a:r>
              <a:rPr lang="en-US" sz="2200" b="1" dirty="0" err="1" smtClean="0">
                <a:solidFill>
                  <a:srgbClr val="FFFFFF"/>
                </a:solidFill>
              </a:rPr>
              <a:t>khi</a:t>
            </a:r>
            <a:r>
              <a:rPr lang="en-US" sz="2200" b="1" dirty="0" smtClean="0">
                <a:solidFill>
                  <a:srgbClr val="FFFFFF"/>
                </a:solidFill>
              </a:rPr>
              <a:t> </a:t>
            </a:r>
            <a:r>
              <a:rPr lang="en-US" sz="2200" b="1" dirty="0" err="1" smtClean="0">
                <a:solidFill>
                  <a:srgbClr val="FFFFFF"/>
                </a:solidFill>
              </a:rPr>
              <a:t>nghe</a:t>
            </a:r>
            <a:r>
              <a:rPr lang="en-US" sz="2200" b="1" dirty="0" smtClean="0">
                <a:solidFill>
                  <a:srgbClr val="FFFFFF"/>
                </a:solidFill>
              </a:rPr>
              <a:t> tin </a:t>
            </a:r>
            <a:r>
              <a:rPr lang="en-US" sz="2200" b="1" dirty="0" err="1" smtClean="0">
                <a:solidFill>
                  <a:srgbClr val="FFFFFF"/>
                </a:solidFill>
              </a:rPr>
              <a:t>làng</a:t>
            </a:r>
            <a:r>
              <a:rPr lang="en-US" sz="2200" b="1" dirty="0" smtClean="0">
                <a:solidFill>
                  <a:srgbClr val="FFFFFF"/>
                </a:solidFill>
              </a:rPr>
              <a:t> </a:t>
            </a:r>
            <a:r>
              <a:rPr lang="en-US" sz="2200" b="1" dirty="0" err="1" smtClean="0">
                <a:solidFill>
                  <a:srgbClr val="FFFFFF"/>
                </a:solidFill>
              </a:rPr>
              <a:t>theo</a:t>
            </a:r>
            <a:r>
              <a:rPr lang="en-US" sz="2200" b="1" dirty="0" smtClean="0">
                <a:solidFill>
                  <a:srgbClr val="FFFFFF"/>
                </a:solidFill>
              </a:rPr>
              <a:t> </a:t>
            </a:r>
            <a:r>
              <a:rPr lang="en-US" sz="2200" b="1" dirty="0" err="1" smtClean="0">
                <a:solidFill>
                  <a:srgbClr val="FFFFFF"/>
                </a:solidFill>
              </a:rPr>
              <a:t>giặc</a:t>
            </a:r>
            <a:endParaRPr lang="en-US" sz="2200" b="1" dirty="0">
              <a:solidFill>
                <a:srgbClr val="FFFFFF"/>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3632" y="-1955382"/>
            <a:ext cx="5715000" cy="3810000"/>
          </a:xfrm>
          <a:prstGeom prst="rect">
            <a:avLst/>
          </a:prstGeom>
        </p:spPr>
      </p:pic>
      <p:sp>
        <p:nvSpPr>
          <p:cNvPr id="14" name="Rectangle 13"/>
          <p:cNvSpPr/>
          <p:nvPr/>
        </p:nvSpPr>
        <p:spPr>
          <a:xfrm>
            <a:off x="1573785" y="1734850"/>
            <a:ext cx="7787709" cy="461665"/>
          </a:xfrm>
          <a:prstGeom prst="rect">
            <a:avLst/>
          </a:prstGeom>
        </p:spPr>
        <p:txBody>
          <a:bodyPr wrap="none">
            <a:spAutoFit/>
          </a:bodyPr>
          <a:lstStyle/>
          <a:p>
            <a:pPr indent="215900" algn="ctr">
              <a:spcAft>
                <a:spcPts val="0"/>
              </a:spcAft>
            </a:pPr>
            <a:r>
              <a:rPr lang="vi-VN"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ông là một người nông dân mang tình yêu làng tha thiết.</a:t>
            </a:r>
            <a:endParaRPr lang="en-US" sz="2400" b="1" dirty="0">
              <a:solidFill>
                <a:srgbClr val="FFFF0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7" name="TextBox 16"/>
          <p:cNvSpPr txBox="1"/>
          <p:nvPr/>
        </p:nvSpPr>
        <p:spPr>
          <a:xfrm>
            <a:off x="909263" y="2185055"/>
            <a:ext cx="2525485" cy="830997"/>
          </a:xfrm>
          <a:prstGeom prst="rect">
            <a:avLst/>
          </a:prstGeom>
          <a:solidFill>
            <a:srgbClr val="FFFF66"/>
          </a:solidFill>
        </p:spPr>
        <p:txBody>
          <a:bodyPr wrap="square" rtlCol="0">
            <a:spAutoFit/>
          </a:bodyPr>
          <a:lstStyle/>
          <a:p>
            <a:r>
              <a:rPr lang="en-US" sz="2400" b="1" dirty="0" err="1" smtClean="0"/>
              <a:t>Trước</a:t>
            </a:r>
            <a:r>
              <a:rPr lang="en-US" sz="2400" b="1" dirty="0" smtClean="0"/>
              <a:t> </a:t>
            </a:r>
            <a:r>
              <a:rPr lang="en-US" sz="2400" b="1" dirty="0" err="1" smtClean="0"/>
              <a:t>cách</a:t>
            </a:r>
            <a:r>
              <a:rPr lang="en-US" sz="2400" b="1" dirty="0" smtClean="0"/>
              <a:t> </a:t>
            </a:r>
            <a:r>
              <a:rPr lang="en-US" sz="2400" b="1" dirty="0" err="1" smtClean="0"/>
              <a:t>mạng</a:t>
            </a:r>
            <a:r>
              <a:rPr lang="en-US" sz="2400" b="1" dirty="0" smtClean="0"/>
              <a:t> </a:t>
            </a:r>
            <a:r>
              <a:rPr lang="en-US" sz="2400" b="1" dirty="0" err="1" smtClean="0"/>
              <a:t>tháng</a:t>
            </a:r>
            <a:r>
              <a:rPr lang="en-US" sz="2400" b="1" dirty="0" smtClean="0"/>
              <a:t> </a:t>
            </a:r>
            <a:r>
              <a:rPr lang="en-US" sz="2400" b="1" dirty="0" err="1" smtClean="0"/>
              <a:t>Tám</a:t>
            </a:r>
            <a:endParaRPr lang="en-US" sz="2400" b="1" dirty="0"/>
          </a:p>
        </p:txBody>
      </p:sp>
      <p:sp>
        <p:nvSpPr>
          <p:cNvPr id="18" name="TextBox 17"/>
          <p:cNvSpPr txBox="1"/>
          <p:nvPr/>
        </p:nvSpPr>
        <p:spPr>
          <a:xfrm>
            <a:off x="4748861" y="2185054"/>
            <a:ext cx="2525485" cy="830997"/>
          </a:xfrm>
          <a:prstGeom prst="rect">
            <a:avLst/>
          </a:prstGeom>
          <a:solidFill>
            <a:srgbClr val="FFFF66"/>
          </a:solidFill>
        </p:spPr>
        <p:txBody>
          <a:bodyPr wrap="square" rtlCol="0">
            <a:spAutoFit/>
          </a:bodyPr>
          <a:lstStyle/>
          <a:p>
            <a:r>
              <a:rPr lang="en-US" sz="2400" b="1" dirty="0" err="1" smtClean="0"/>
              <a:t>Khi</a:t>
            </a:r>
            <a:r>
              <a:rPr lang="en-US" sz="2400" b="1" dirty="0" smtClean="0"/>
              <a:t> </a:t>
            </a:r>
            <a:r>
              <a:rPr lang="en-US" sz="2400" b="1" dirty="0" err="1" smtClean="0"/>
              <a:t>kháng</a:t>
            </a:r>
            <a:r>
              <a:rPr lang="en-US" sz="2400" b="1" dirty="0" smtClean="0"/>
              <a:t> </a:t>
            </a:r>
            <a:r>
              <a:rPr lang="en-US" sz="2400" b="1" dirty="0" err="1" smtClean="0"/>
              <a:t>chiến</a:t>
            </a:r>
            <a:r>
              <a:rPr lang="en-US" sz="2400" b="1" dirty="0" smtClean="0"/>
              <a:t> </a:t>
            </a:r>
            <a:r>
              <a:rPr lang="en-US" sz="2400" b="1" dirty="0" err="1" smtClean="0"/>
              <a:t>bùng</a:t>
            </a:r>
            <a:r>
              <a:rPr lang="en-US" sz="2400" b="1" dirty="0" smtClean="0"/>
              <a:t> </a:t>
            </a:r>
            <a:r>
              <a:rPr lang="en-US" sz="2400" b="1" dirty="0" err="1" smtClean="0"/>
              <a:t>nổ</a:t>
            </a:r>
            <a:endParaRPr lang="en-US" sz="2400" b="1" dirty="0"/>
          </a:p>
        </p:txBody>
      </p:sp>
      <p:sp>
        <p:nvSpPr>
          <p:cNvPr id="19" name="TextBox 18"/>
          <p:cNvSpPr txBox="1"/>
          <p:nvPr/>
        </p:nvSpPr>
        <p:spPr>
          <a:xfrm>
            <a:off x="8748960" y="2188042"/>
            <a:ext cx="2525485" cy="830997"/>
          </a:xfrm>
          <a:prstGeom prst="rect">
            <a:avLst/>
          </a:prstGeom>
          <a:solidFill>
            <a:srgbClr val="FFFF66"/>
          </a:solidFill>
        </p:spPr>
        <p:txBody>
          <a:bodyPr wrap="square" rtlCol="0">
            <a:spAutoFit/>
          </a:bodyPr>
          <a:lstStyle/>
          <a:p>
            <a:r>
              <a:rPr lang="en-US" sz="2400" b="1" dirty="0" err="1" smtClean="0"/>
              <a:t>Khi</a:t>
            </a:r>
            <a:r>
              <a:rPr lang="en-US" sz="2400" b="1" dirty="0" smtClean="0"/>
              <a:t> </a:t>
            </a:r>
            <a:r>
              <a:rPr lang="en-US" sz="2400" b="1" dirty="0" err="1" smtClean="0"/>
              <a:t>đi</a:t>
            </a:r>
            <a:r>
              <a:rPr lang="en-US" sz="2400" b="1" dirty="0" smtClean="0"/>
              <a:t> </a:t>
            </a:r>
            <a:r>
              <a:rPr lang="en-US" sz="2400" b="1" dirty="0" err="1" smtClean="0"/>
              <a:t>tản</a:t>
            </a:r>
            <a:r>
              <a:rPr lang="en-US" sz="2400" b="1" dirty="0" smtClean="0"/>
              <a:t> </a:t>
            </a:r>
            <a:r>
              <a:rPr lang="en-US" sz="2400" b="1" dirty="0" err="1" smtClean="0"/>
              <a:t>cư</a:t>
            </a:r>
            <a:r>
              <a:rPr lang="en-US" sz="2400" b="1" dirty="0" smtClean="0"/>
              <a:t>, </a:t>
            </a:r>
            <a:r>
              <a:rPr lang="en-US" sz="2400" b="1" dirty="0" err="1" smtClean="0"/>
              <a:t>ông</a:t>
            </a:r>
            <a:r>
              <a:rPr lang="en-US" sz="2400" b="1" dirty="0" smtClean="0"/>
              <a:t> </a:t>
            </a:r>
            <a:r>
              <a:rPr lang="en-US" sz="2400" b="1" dirty="0" err="1" smtClean="0"/>
              <a:t>rất</a:t>
            </a:r>
            <a:r>
              <a:rPr lang="en-US" sz="2400" b="1" dirty="0" smtClean="0"/>
              <a:t> </a:t>
            </a:r>
            <a:r>
              <a:rPr lang="en-US" sz="2400" b="1" dirty="0" err="1" smtClean="0"/>
              <a:t>nhớ</a:t>
            </a:r>
            <a:r>
              <a:rPr lang="en-US" sz="2400" b="1" dirty="0" smtClean="0"/>
              <a:t> </a:t>
            </a:r>
            <a:r>
              <a:rPr lang="en-US" sz="2400" b="1" dirty="0" err="1" smtClean="0"/>
              <a:t>ngôi</a:t>
            </a:r>
            <a:r>
              <a:rPr lang="en-US" sz="2400" b="1" dirty="0" smtClean="0"/>
              <a:t> </a:t>
            </a:r>
            <a:r>
              <a:rPr lang="en-US" sz="2400" b="1" dirty="0" err="1" smtClean="0"/>
              <a:t>làng</a:t>
            </a:r>
            <a:endParaRPr lang="en-US" sz="2400" b="1" dirty="0"/>
          </a:p>
        </p:txBody>
      </p:sp>
      <p:sp>
        <p:nvSpPr>
          <p:cNvPr id="20" name="Rounded Rectangle 19"/>
          <p:cNvSpPr/>
          <p:nvPr/>
        </p:nvSpPr>
        <p:spPr>
          <a:xfrm>
            <a:off x="278549" y="3179193"/>
            <a:ext cx="3592945" cy="3682716"/>
          </a:xfrm>
          <a:prstGeom prst="roundRect">
            <a:avLst/>
          </a:prstGeom>
          <a:solidFill>
            <a:schemeClr val="tx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vi-VN" sz="2000"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Ông tự hào, hãnh diện về làng và kể về nó với niềm say mê, náo nức đến lạ thường: Ông khoe con đường làng lát đá xanh, trời mưa đi chẳng lấm chân; ông khoe sinh phần của một vị quan tổng đốc trong làng;...</a:t>
            </a:r>
            <a:endParaRPr lang="en-US" sz="2000" b="1" dirty="0">
              <a:ln w="0"/>
              <a:solidFill>
                <a:schemeClr val="bg1"/>
              </a:solidFill>
              <a:effectLst>
                <a:outerShdw blurRad="38100" dist="19050" dir="2700000" algn="tl" rotWithShape="0">
                  <a:schemeClr val="dk1">
                    <a:alpha val="40000"/>
                  </a:schemeClr>
                </a:outerShdw>
              </a:effectLst>
            </a:endParaRPr>
          </a:p>
        </p:txBody>
      </p:sp>
      <p:sp>
        <p:nvSpPr>
          <p:cNvPr id="21" name="Rounded Rectangle 20"/>
          <p:cNvSpPr/>
          <p:nvPr/>
        </p:nvSpPr>
        <p:spPr>
          <a:xfrm>
            <a:off x="4073240" y="3182310"/>
            <a:ext cx="3823854" cy="3675690"/>
          </a:xfrm>
          <a:prstGeom prst="roundRect">
            <a:avLst/>
          </a:prstGeom>
          <a:solidFill>
            <a:schemeClr val="tx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a:t>
            </a:r>
            <a:r>
              <a:rPr lang="vi-VN"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 </a:t>
            </a:r>
            <a:r>
              <a:rPr lang="vi-VN"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khoe về một làng quê đi theo kháng chiến làm cách mạng; ông kể một cách rành rọt những hố, những ụ , những giao thông hầm hào;...</a:t>
            </a:r>
            <a:endParaRPr lang="en-US" sz="1900" b="1" dirty="0">
              <a:solidFill>
                <a:schemeClr val="bg1"/>
              </a:solidFill>
            </a:endParaRPr>
          </a:p>
        </p:txBody>
      </p:sp>
      <p:sp>
        <p:nvSpPr>
          <p:cNvPr id="22" name="Rounded Rectangle 21"/>
          <p:cNvSpPr/>
          <p:nvPr/>
        </p:nvSpPr>
        <p:spPr>
          <a:xfrm>
            <a:off x="8114150" y="3175284"/>
            <a:ext cx="3959667" cy="3682716"/>
          </a:xfrm>
          <a:prstGeom prst="roundRect">
            <a:avLst/>
          </a:prstGeom>
          <a:solidFill>
            <a:schemeClr val="tx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Ông </a:t>
            </a:r>
            <a:r>
              <a:rPr lang="vi-VN"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thường xuyên chạy sang nhà bác Thứ để kể lể đủ thứ chuyện về </a:t>
            </a:r>
            <a:r>
              <a:rPr lang="vi-VN"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Ông </a:t>
            </a:r>
            <a:r>
              <a:rPr lang="vi-VN"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kể cho sướng cái miệng, </a:t>
            </a:r>
            <a:r>
              <a:rPr lang="vi-VN"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mà </a:t>
            </a:r>
            <a:r>
              <a:rPr lang="vi-VN"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 cần biết người nghe có thích hay </a:t>
            </a:r>
            <a:r>
              <a:rPr lang="vi-VN"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a:t>
            </a:r>
            <a:endParaRPr lang="en-US"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smtClean="0">
                <a:solidFill>
                  <a:schemeClr val="bg1"/>
                </a:solidFill>
                <a:latin typeface="Times New Roman" panose="02020603050405020304" pitchFamily="18" charset="0"/>
                <a:cs typeface="Times New Roman" panose="02020603050405020304" pitchFamily="18" charset="0"/>
              </a:rPr>
              <a:t>+ </a:t>
            </a:r>
            <a:r>
              <a:rPr lang="vi-VN"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Nhớ làng da diết – muốn về làng, muốn tham gia kháng </a:t>
            </a:r>
            <a:r>
              <a:rPr lang="vi-VN"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chiến</a:t>
            </a:r>
            <a:endParaRPr lang="en-US"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smtClean="0">
                <a:solidFill>
                  <a:schemeClr val="bg1"/>
                </a:solidFill>
                <a:latin typeface="Times New Roman" panose="02020603050405020304" pitchFamily="18" charset="0"/>
                <a:cs typeface="Times New Roman" panose="02020603050405020304" pitchFamily="18" charset="0"/>
              </a:rPr>
              <a:t>+ </a:t>
            </a:r>
            <a:r>
              <a:rPr lang="vi-VN" sz="2000" b="1" dirty="0">
                <a:solidFill>
                  <a:schemeClr val="bg1"/>
                </a:solidFill>
                <a:latin typeface="+mj-lt"/>
              </a:rPr>
              <a:t>Ông thường xuyên theo </a:t>
            </a:r>
            <a:r>
              <a:rPr lang="vi-VN" sz="2000" b="1" dirty="0" smtClean="0">
                <a:solidFill>
                  <a:schemeClr val="bg1"/>
                </a:solidFill>
                <a:latin typeface="+mj-lt"/>
              </a:rPr>
              <a:t>dõi</a:t>
            </a:r>
            <a:r>
              <a:rPr lang="en-US" sz="2000" b="1" dirty="0" smtClean="0">
                <a:solidFill>
                  <a:schemeClr val="bg1"/>
                </a:solidFill>
                <a:latin typeface="+mj-lt"/>
              </a:rPr>
              <a:t>  </a:t>
            </a:r>
          </a:p>
          <a:p>
            <a:r>
              <a:rPr lang="en-US" sz="2000" b="1" dirty="0">
                <a:solidFill>
                  <a:schemeClr val="bg1"/>
                </a:solidFill>
                <a:latin typeface="+mj-lt"/>
              </a:rPr>
              <a:t> </a:t>
            </a:r>
            <a:r>
              <a:rPr lang="en-US" sz="2000" b="1" dirty="0" smtClean="0">
                <a:solidFill>
                  <a:schemeClr val="bg1"/>
                </a:solidFill>
                <a:latin typeface="+mj-lt"/>
              </a:rPr>
              <a:t>     </a:t>
            </a:r>
            <a:r>
              <a:rPr lang="vi-VN" sz="2000" b="1" dirty="0" smtClean="0">
                <a:solidFill>
                  <a:schemeClr val="bg1"/>
                </a:solidFill>
                <a:latin typeface="+mj-lt"/>
              </a:rPr>
              <a:t> </a:t>
            </a:r>
            <a:r>
              <a:rPr lang="vi-VN" sz="2000" b="1" dirty="0">
                <a:solidFill>
                  <a:schemeClr val="bg1"/>
                </a:solidFill>
                <a:latin typeface="+mj-lt"/>
              </a:rPr>
              <a:t>tình hình của làng </a:t>
            </a:r>
            <a:endParaRPr lang="en-US" sz="2000" b="1" dirty="0">
              <a:solidFill>
                <a:schemeClr val="bg1"/>
              </a:solidFill>
              <a:latin typeface="+mj-lt"/>
            </a:endParaRPr>
          </a:p>
        </p:txBody>
      </p:sp>
      <p:sp>
        <p:nvSpPr>
          <p:cNvPr id="23" name="Right Arrow 22"/>
          <p:cNvSpPr/>
          <p:nvPr/>
        </p:nvSpPr>
        <p:spPr>
          <a:xfrm>
            <a:off x="3751729" y="2326341"/>
            <a:ext cx="753036" cy="537883"/>
          </a:xfrm>
          <a:prstGeom prst="rightArrow">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7635135" y="2325672"/>
            <a:ext cx="753036" cy="537883"/>
          </a:xfrm>
          <a:prstGeom prst="rightArrow">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8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animBg="1"/>
      <p:bldP spid="18" grpId="0" animBg="1"/>
      <p:bldP spid="19" grpId="0" animBg="1"/>
      <p:bldP spid="20" grpId="0" animBg="1"/>
      <p:bldP spid="21"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755890" y="280174"/>
            <a:ext cx="5010480" cy="461665"/>
            <a:chOff x="-178462" y="1828800"/>
            <a:chExt cx="8067591" cy="92345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6" name="TextBox 5"/>
            <p:cNvSpPr txBox="1"/>
            <p:nvPr/>
          </p:nvSpPr>
          <p:spPr>
            <a:xfrm>
              <a:off x="41303" y="1828800"/>
              <a:ext cx="1675626" cy="923450"/>
            </a:xfrm>
            <a:prstGeom prst="rect">
              <a:avLst/>
            </a:prstGeom>
            <a:noFill/>
          </p:spPr>
          <p:txBody>
            <a:bodyPr wrap="square" rtlCol="0">
              <a:spAutoFit/>
            </a:bodyPr>
            <a:lstStyle/>
            <a:p>
              <a:pPr algn="ctr" defTabSz="1088421"/>
              <a:r>
                <a:rPr lang="en-US" sz="2400" b="1" dirty="0" smtClean="0">
                  <a:solidFill>
                    <a:srgbClr val="FFFFFF"/>
                  </a:solidFill>
                  <a:latin typeface="Tahoma" pitchFamily="34" charset="0"/>
                  <a:ea typeface="Tahoma" pitchFamily="34" charset="0"/>
                  <a:cs typeface="Tahoma" pitchFamily="34" charset="0"/>
                </a:rPr>
                <a:t>II</a:t>
              </a:r>
              <a:endParaRPr lang="en-US" sz="2400" b="1" dirty="0">
                <a:solidFill>
                  <a:srgbClr val="FFFFFF"/>
                </a:solidFill>
                <a:latin typeface="Tahoma" pitchFamily="34" charset="0"/>
                <a:ea typeface="Tahoma" pitchFamily="34" charset="0"/>
                <a:cs typeface="Tahoma" pitchFamily="34" charset="0"/>
              </a:endParaRPr>
            </a:p>
          </p:txBody>
        </p:sp>
        <p:sp>
          <p:nvSpPr>
            <p:cNvPr id="7" name="TextBox 6"/>
            <p:cNvSpPr txBox="1"/>
            <p:nvPr/>
          </p:nvSpPr>
          <p:spPr>
            <a:xfrm>
              <a:off x="2067735" y="1828800"/>
              <a:ext cx="5821394" cy="923450"/>
            </a:xfrm>
            <a:prstGeom prst="rect">
              <a:avLst/>
            </a:prstGeom>
            <a:noFill/>
          </p:spPr>
          <p:txBody>
            <a:bodyPr wrap="square" rtlCol="0">
              <a:spAutoFit/>
            </a:bodyPr>
            <a:lstStyle/>
            <a:p>
              <a:pPr defTabSz="1088421"/>
              <a:r>
                <a:rPr lang="en-US" sz="2400" b="1" dirty="0" smtClean="0">
                  <a:solidFill>
                    <a:srgbClr val="FFFFFF"/>
                  </a:solidFill>
                  <a:latin typeface="Tahoma" pitchFamily="34" charset="0"/>
                  <a:ea typeface="Tahoma" pitchFamily="34" charset="0"/>
                  <a:cs typeface="Tahoma" pitchFamily="34" charset="0"/>
                </a:rPr>
                <a:t>TÌM HIỂU VĂN BẢN</a:t>
              </a:r>
              <a:endParaRPr lang="en-US" sz="2400" b="1" dirty="0">
                <a:solidFill>
                  <a:srgbClr val="FFFFFF"/>
                </a:solidFill>
                <a:latin typeface="Tahoma" pitchFamily="34" charset="0"/>
                <a:ea typeface="Tahoma" pitchFamily="34" charset="0"/>
                <a:cs typeface="Tahoma" pitchFamily="34" charset="0"/>
              </a:endParaRPr>
            </a:p>
          </p:txBody>
        </p:sp>
      </p:grpSp>
      <p:grpSp>
        <p:nvGrpSpPr>
          <p:cNvPr id="8" name="Group 7"/>
          <p:cNvGrpSpPr/>
          <p:nvPr/>
        </p:nvGrpSpPr>
        <p:grpSpPr>
          <a:xfrm>
            <a:off x="1165022" y="775409"/>
            <a:ext cx="7974288" cy="491578"/>
            <a:chOff x="644526" y="2766774"/>
            <a:chExt cx="15950651" cy="983284"/>
          </a:xfrm>
        </p:grpSpPr>
        <p:sp>
          <p:nvSpPr>
            <p:cNvPr id="9" name="TextBox 8"/>
            <p:cNvSpPr txBox="1"/>
            <p:nvPr/>
          </p:nvSpPr>
          <p:spPr>
            <a:xfrm>
              <a:off x="1906584" y="2766774"/>
              <a:ext cx="14688593" cy="923450"/>
            </a:xfrm>
            <a:prstGeom prst="rect">
              <a:avLst/>
            </a:prstGeom>
            <a:noFill/>
          </p:spPr>
          <p:txBody>
            <a:bodyPr wrap="square" rtlCol="0">
              <a:spAutoFit/>
            </a:bodyPr>
            <a:lstStyle/>
            <a:p>
              <a:pPr defTabSz="1088421"/>
              <a:r>
                <a:rPr lang="en-US" sz="2400" b="1" i="1" dirty="0" err="1" smtClean="0">
                  <a:solidFill>
                    <a:srgbClr val="FFFFFF"/>
                  </a:solidFill>
                  <a:latin typeface="Tahoma" pitchFamily="34" charset="0"/>
                  <a:ea typeface="Tahoma" pitchFamily="34" charset="0"/>
                  <a:cs typeface="Tahoma" pitchFamily="34" charset="0"/>
                </a:rPr>
                <a:t>Diễn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biến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tâm</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trạng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ông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Hai</a:t>
              </a:r>
              <a:r>
                <a:rPr lang="en-US" sz="2400" b="1" i="1" dirty="0" smtClean="0">
                  <a:solidFill>
                    <a:srgbClr val="FFFFFF"/>
                  </a:solidFill>
                  <a:latin typeface="Tahoma" pitchFamily="34" charset="0"/>
                  <a:ea typeface="Tahoma" pitchFamily="34" charset="0"/>
                  <a:cs typeface="Tahoma" pitchFamily="34" charset="0"/>
                </a:rPr>
                <a:t> (qua 3 </a:t>
              </a:r>
              <a:r>
                <a:rPr lang="en-US" sz="2400" b="1" i="1" dirty="0" err="1" smtClean="0">
                  <a:solidFill>
                    <a:srgbClr val="FFFFFF"/>
                  </a:solidFill>
                  <a:latin typeface="Tahoma" pitchFamily="34" charset="0"/>
                  <a:ea typeface="Tahoma" pitchFamily="34" charset="0"/>
                  <a:cs typeface="Tahoma" pitchFamily="34" charset="0"/>
                </a:rPr>
                <a:t>thời</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điểm</a:t>
              </a:r>
              <a:r>
                <a:rPr lang="en-US" sz="2400" b="1" i="1" dirty="0" smtClean="0">
                  <a:solidFill>
                    <a:srgbClr val="FFFFFF"/>
                  </a:solidFill>
                  <a:latin typeface="Tahoma" pitchFamily="34" charset="0"/>
                  <a:ea typeface="Tahoma" pitchFamily="34" charset="0"/>
                  <a:cs typeface="Tahoma" pitchFamily="34" charset="0"/>
                </a:rPr>
                <a:t>)</a:t>
              </a:r>
              <a:endParaRPr lang="en-US" sz="2400" b="1" i="1" dirty="0">
                <a:solidFill>
                  <a:srgbClr val="FFFFFF"/>
                </a:solidFill>
                <a:latin typeface="Tahoma" pitchFamily="34" charset="0"/>
                <a:ea typeface="Tahoma" pitchFamily="34" charset="0"/>
                <a:cs typeface="Tahoma"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1" name="TextBox 10"/>
            <p:cNvSpPr txBox="1"/>
            <p:nvPr/>
          </p:nvSpPr>
          <p:spPr>
            <a:xfrm>
              <a:off x="960331" y="2795826"/>
              <a:ext cx="776597" cy="954232"/>
            </a:xfrm>
            <a:prstGeom prst="rect">
              <a:avLst/>
            </a:prstGeom>
            <a:noFill/>
          </p:spPr>
          <p:txBody>
            <a:bodyPr wrap="none" rtlCol="0">
              <a:spAutoFit/>
            </a:bodyPr>
            <a:lstStyle/>
            <a:p>
              <a:pPr algn="ctr" defTabSz="1088421"/>
              <a:r>
                <a:rPr lang="en-US" sz="2500" b="1" dirty="0" smtClean="0">
                  <a:solidFill>
                    <a:srgbClr val="FFFFFF"/>
                  </a:solidFill>
                  <a:latin typeface="Tahoma" pitchFamily="34" charset="0"/>
                  <a:ea typeface="Tahoma" pitchFamily="34" charset="0"/>
                  <a:cs typeface="Tahoma" pitchFamily="34" charset="0"/>
                </a:rPr>
                <a:t>2</a:t>
              </a:r>
              <a:endParaRPr lang="en-US" sz="2500" b="1" dirty="0">
                <a:solidFill>
                  <a:srgbClr val="FFFFFF"/>
                </a:solidFill>
                <a:latin typeface="Tahoma" pitchFamily="34" charset="0"/>
                <a:ea typeface="Tahoma" pitchFamily="34" charset="0"/>
                <a:cs typeface="Tahoma" pitchFamily="34" charset="0"/>
              </a:endParaRPr>
            </a:p>
          </p:txBody>
        </p:sp>
      </p:grpSp>
      <p:sp>
        <p:nvSpPr>
          <p:cNvPr id="12" name="TextBox 11"/>
          <p:cNvSpPr txBox="1"/>
          <p:nvPr/>
        </p:nvSpPr>
        <p:spPr>
          <a:xfrm>
            <a:off x="1282677" y="1284599"/>
            <a:ext cx="8398352" cy="430887"/>
          </a:xfrm>
          <a:prstGeom prst="rect">
            <a:avLst/>
          </a:prstGeom>
          <a:noFill/>
        </p:spPr>
        <p:txBody>
          <a:bodyPr wrap="square" rtlCol="0">
            <a:spAutoFit/>
          </a:bodyPr>
          <a:lstStyle/>
          <a:p>
            <a:pPr defTabSz="1088421"/>
            <a:r>
              <a:rPr lang="en-US" sz="2200" b="1" dirty="0" smtClean="0">
                <a:solidFill>
                  <a:srgbClr val="FFFFFF"/>
                </a:solidFill>
              </a:rPr>
              <a:t>a. </a:t>
            </a:r>
            <a:r>
              <a:rPr lang="en-US" sz="2200" b="1" dirty="0" err="1" smtClean="0">
                <a:solidFill>
                  <a:srgbClr val="FFFFFF"/>
                </a:solidFill>
              </a:rPr>
              <a:t>Ông</a:t>
            </a:r>
            <a:r>
              <a:rPr lang="en-US" sz="2200" b="1" dirty="0" smtClean="0">
                <a:solidFill>
                  <a:srgbClr val="FFFFFF"/>
                </a:solidFill>
              </a:rPr>
              <a:t> </a:t>
            </a:r>
            <a:r>
              <a:rPr lang="en-US" sz="2200" b="1" dirty="0" err="1" smtClean="0">
                <a:solidFill>
                  <a:srgbClr val="FFFFFF"/>
                </a:solidFill>
              </a:rPr>
              <a:t>Hai</a:t>
            </a:r>
            <a:r>
              <a:rPr lang="en-US" sz="2200" b="1" dirty="0" smtClean="0">
                <a:solidFill>
                  <a:srgbClr val="FFFFFF"/>
                </a:solidFill>
              </a:rPr>
              <a:t> </a:t>
            </a:r>
            <a:r>
              <a:rPr lang="en-US" sz="2200" b="1" dirty="0" err="1" smtClean="0">
                <a:solidFill>
                  <a:srgbClr val="FFFFFF"/>
                </a:solidFill>
              </a:rPr>
              <a:t>trước</a:t>
            </a:r>
            <a:r>
              <a:rPr lang="en-US" sz="2200" b="1" dirty="0" smtClean="0">
                <a:solidFill>
                  <a:srgbClr val="FFFFFF"/>
                </a:solidFill>
              </a:rPr>
              <a:t> </a:t>
            </a:r>
            <a:r>
              <a:rPr lang="en-US" sz="2200" b="1" dirty="0" err="1" smtClean="0">
                <a:solidFill>
                  <a:srgbClr val="FFFFFF"/>
                </a:solidFill>
              </a:rPr>
              <a:t>khi</a:t>
            </a:r>
            <a:r>
              <a:rPr lang="en-US" sz="2200" b="1" dirty="0" smtClean="0">
                <a:solidFill>
                  <a:srgbClr val="FFFFFF"/>
                </a:solidFill>
              </a:rPr>
              <a:t> </a:t>
            </a:r>
            <a:r>
              <a:rPr lang="en-US" sz="2200" b="1" dirty="0" err="1" smtClean="0">
                <a:solidFill>
                  <a:srgbClr val="FFFFFF"/>
                </a:solidFill>
              </a:rPr>
              <a:t>nghe</a:t>
            </a:r>
            <a:r>
              <a:rPr lang="en-US" sz="2200" b="1" dirty="0" smtClean="0">
                <a:solidFill>
                  <a:srgbClr val="FFFFFF"/>
                </a:solidFill>
              </a:rPr>
              <a:t> tin </a:t>
            </a:r>
            <a:r>
              <a:rPr lang="en-US" sz="2200" b="1" dirty="0" err="1" smtClean="0">
                <a:solidFill>
                  <a:srgbClr val="FFFFFF"/>
                </a:solidFill>
              </a:rPr>
              <a:t>làng</a:t>
            </a:r>
            <a:r>
              <a:rPr lang="en-US" sz="2200" b="1" dirty="0" smtClean="0">
                <a:solidFill>
                  <a:srgbClr val="FFFFFF"/>
                </a:solidFill>
              </a:rPr>
              <a:t> </a:t>
            </a:r>
            <a:r>
              <a:rPr lang="en-US" sz="2200" b="1" dirty="0" err="1" smtClean="0">
                <a:solidFill>
                  <a:srgbClr val="FFFFFF"/>
                </a:solidFill>
              </a:rPr>
              <a:t>theo</a:t>
            </a:r>
            <a:r>
              <a:rPr lang="en-US" sz="2200" b="1" dirty="0" smtClean="0">
                <a:solidFill>
                  <a:srgbClr val="FFFFFF"/>
                </a:solidFill>
              </a:rPr>
              <a:t> </a:t>
            </a:r>
            <a:r>
              <a:rPr lang="en-US" sz="2200" b="1" dirty="0" err="1" smtClean="0">
                <a:solidFill>
                  <a:srgbClr val="FFFFFF"/>
                </a:solidFill>
              </a:rPr>
              <a:t>giặc</a:t>
            </a:r>
            <a:endParaRPr lang="en-US" sz="2200" b="1" dirty="0">
              <a:solidFill>
                <a:srgbClr val="FFFFFF"/>
              </a:solidFill>
            </a:endParaRPr>
          </a:p>
        </p:txBody>
      </p:sp>
      <p:sp>
        <p:nvSpPr>
          <p:cNvPr id="13" name="Rectangle 12"/>
          <p:cNvSpPr/>
          <p:nvPr/>
        </p:nvSpPr>
        <p:spPr>
          <a:xfrm>
            <a:off x="1573785" y="1734850"/>
            <a:ext cx="7787709" cy="461665"/>
          </a:xfrm>
          <a:prstGeom prst="rect">
            <a:avLst/>
          </a:prstGeom>
        </p:spPr>
        <p:txBody>
          <a:bodyPr wrap="none">
            <a:spAutoFit/>
          </a:bodyPr>
          <a:lstStyle/>
          <a:p>
            <a:pPr indent="215900" algn="ctr">
              <a:spcAft>
                <a:spcPts val="0"/>
              </a:spcAft>
            </a:pPr>
            <a:r>
              <a:rPr lang="vi-VN"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ông là một người nông dân mang tình yêu làng tha thiết.</a:t>
            </a:r>
            <a:endParaRPr lang="en-US" sz="2400" b="1" dirty="0">
              <a:solidFill>
                <a:srgbClr val="FFFF0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p:cNvSpPr txBox="1"/>
          <p:nvPr/>
        </p:nvSpPr>
        <p:spPr>
          <a:xfrm>
            <a:off x="909263" y="2185055"/>
            <a:ext cx="2525485" cy="830997"/>
          </a:xfrm>
          <a:prstGeom prst="rect">
            <a:avLst/>
          </a:prstGeom>
          <a:solidFill>
            <a:srgbClr val="FFFF66"/>
          </a:solidFill>
        </p:spPr>
        <p:txBody>
          <a:bodyPr wrap="square" rtlCol="0">
            <a:spAutoFit/>
          </a:bodyPr>
          <a:lstStyle/>
          <a:p>
            <a:r>
              <a:rPr lang="en-US" sz="2400" b="1" dirty="0" err="1" smtClean="0"/>
              <a:t>Trước</a:t>
            </a:r>
            <a:r>
              <a:rPr lang="en-US" sz="2400" b="1" dirty="0" smtClean="0"/>
              <a:t> </a:t>
            </a:r>
            <a:r>
              <a:rPr lang="en-US" sz="2400" b="1" dirty="0" err="1" smtClean="0"/>
              <a:t>cách</a:t>
            </a:r>
            <a:r>
              <a:rPr lang="en-US" sz="2400" b="1" dirty="0" smtClean="0"/>
              <a:t> </a:t>
            </a:r>
            <a:r>
              <a:rPr lang="en-US" sz="2400" b="1" dirty="0" err="1" smtClean="0"/>
              <a:t>mạng</a:t>
            </a:r>
            <a:r>
              <a:rPr lang="en-US" sz="2400" b="1" dirty="0" smtClean="0"/>
              <a:t> </a:t>
            </a:r>
            <a:r>
              <a:rPr lang="en-US" sz="2400" b="1" dirty="0" err="1" smtClean="0"/>
              <a:t>tháng</a:t>
            </a:r>
            <a:r>
              <a:rPr lang="en-US" sz="2400" b="1" dirty="0" smtClean="0"/>
              <a:t> </a:t>
            </a:r>
            <a:r>
              <a:rPr lang="en-US" sz="2400" b="1" dirty="0" err="1" smtClean="0"/>
              <a:t>Tám</a:t>
            </a:r>
            <a:endParaRPr lang="en-US" sz="2400" b="1" dirty="0"/>
          </a:p>
        </p:txBody>
      </p:sp>
      <p:sp>
        <p:nvSpPr>
          <p:cNvPr id="15" name="TextBox 14"/>
          <p:cNvSpPr txBox="1"/>
          <p:nvPr/>
        </p:nvSpPr>
        <p:spPr>
          <a:xfrm>
            <a:off x="4748861" y="2185054"/>
            <a:ext cx="2525485" cy="830997"/>
          </a:xfrm>
          <a:prstGeom prst="rect">
            <a:avLst/>
          </a:prstGeom>
          <a:solidFill>
            <a:srgbClr val="FFFF66"/>
          </a:solidFill>
        </p:spPr>
        <p:txBody>
          <a:bodyPr wrap="square" rtlCol="0">
            <a:spAutoFit/>
          </a:bodyPr>
          <a:lstStyle/>
          <a:p>
            <a:r>
              <a:rPr lang="en-US" sz="2400" b="1" dirty="0" err="1" smtClean="0"/>
              <a:t>Khi</a:t>
            </a:r>
            <a:r>
              <a:rPr lang="en-US" sz="2400" b="1" dirty="0" smtClean="0"/>
              <a:t> </a:t>
            </a:r>
            <a:r>
              <a:rPr lang="en-US" sz="2400" b="1" dirty="0" err="1" smtClean="0"/>
              <a:t>kháng</a:t>
            </a:r>
            <a:r>
              <a:rPr lang="en-US" sz="2400" b="1" dirty="0" smtClean="0"/>
              <a:t> </a:t>
            </a:r>
            <a:r>
              <a:rPr lang="en-US" sz="2400" b="1" dirty="0" err="1" smtClean="0"/>
              <a:t>chiến</a:t>
            </a:r>
            <a:r>
              <a:rPr lang="en-US" sz="2400" b="1" dirty="0" smtClean="0"/>
              <a:t> </a:t>
            </a:r>
            <a:r>
              <a:rPr lang="en-US" sz="2400" b="1" dirty="0" err="1" smtClean="0"/>
              <a:t>bùng</a:t>
            </a:r>
            <a:r>
              <a:rPr lang="en-US" sz="2400" b="1" dirty="0" smtClean="0"/>
              <a:t> </a:t>
            </a:r>
            <a:r>
              <a:rPr lang="en-US" sz="2400" b="1" dirty="0" err="1" smtClean="0"/>
              <a:t>nổ</a:t>
            </a:r>
            <a:endParaRPr lang="en-US" sz="2400" b="1" dirty="0"/>
          </a:p>
        </p:txBody>
      </p:sp>
      <p:sp>
        <p:nvSpPr>
          <p:cNvPr id="16" name="TextBox 15"/>
          <p:cNvSpPr txBox="1"/>
          <p:nvPr/>
        </p:nvSpPr>
        <p:spPr>
          <a:xfrm>
            <a:off x="8748960" y="2188042"/>
            <a:ext cx="2525485" cy="830997"/>
          </a:xfrm>
          <a:prstGeom prst="rect">
            <a:avLst/>
          </a:prstGeom>
          <a:solidFill>
            <a:srgbClr val="FFFF66"/>
          </a:solidFill>
        </p:spPr>
        <p:txBody>
          <a:bodyPr wrap="square" rtlCol="0">
            <a:spAutoFit/>
          </a:bodyPr>
          <a:lstStyle/>
          <a:p>
            <a:r>
              <a:rPr lang="en-US" sz="2400" b="1" dirty="0" err="1" smtClean="0"/>
              <a:t>Khi</a:t>
            </a:r>
            <a:r>
              <a:rPr lang="en-US" sz="2400" b="1" dirty="0" smtClean="0"/>
              <a:t> </a:t>
            </a:r>
            <a:r>
              <a:rPr lang="en-US" sz="2400" b="1" dirty="0" err="1" smtClean="0"/>
              <a:t>đi</a:t>
            </a:r>
            <a:r>
              <a:rPr lang="en-US" sz="2400" b="1" dirty="0" smtClean="0"/>
              <a:t> </a:t>
            </a:r>
            <a:r>
              <a:rPr lang="en-US" sz="2400" b="1" dirty="0" err="1" smtClean="0"/>
              <a:t>tản</a:t>
            </a:r>
            <a:r>
              <a:rPr lang="en-US" sz="2400" b="1" dirty="0" smtClean="0"/>
              <a:t> </a:t>
            </a:r>
            <a:r>
              <a:rPr lang="en-US" sz="2400" b="1" dirty="0" err="1" smtClean="0"/>
              <a:t>cư</a:t>
            </a:r>
            <a:r>
              <a:rPr lang="en-US" sz="2400" b="1" dirty="0" smtClean="0"/>
              <a:t>, </a:t>
            </a:r>
            <a:r>
              <a:rPr lang="en-US" sz="2400" b="1" dirty="0" err="1" smtClean="0"/>
              <a:t>ông</a:t>
            </a:r>
            <a:r>
              <a:rPr lang="en-US" sz="2400" b="1" dirty="0" smtClean="0"/>
              <a:t> </a:t>
            </a:r>
            <a:r>
              <a:rPr lang="en-US" sz="2400" b="1" dirty="0" err="1" smtClean="0"/>
              <a:t>rất</a:t>
            </a:r>
            <a:r>
              <a:rPr lang="en-US" sz="2400" b="1" dirty="0" smtClean="0"/>
              <a:t> </a:t>
            </a:r>
            <a:r>
              <a:rPr lang="en-US" sz="2400" b="1" dirty="0" err="1" smtClean="0"/>
              <a:t>nhớ</a:t>
            </a:r>
            <a:r>
              <a:rPr lang="en-US" sz="2400" b="1" dirty="0" smtClean="0"/>
              <a:t> </a:t>
            </a:r>
            <a:r>
              <a:rPr lang="en-US" sz="2400" b="1" dirty="0" err="1" smtClean="0"/>
              <a:t>ngôi</a:t>
            </a:r>
            <a:r>
              <a:rPr lang="en-US" sz="2400" b="1" dirty="0" smtClean="0"/>
              <a:t> </a:t>
            </a:r>
            <a:r>
              <a:rPr lang="en-US" sz="2400" b="1" dirty="0" err="1" smtClean="0"/>
              <a:t>làng</a:t>
            </a:r>
            <a:endParaRPr lang="en-US" sz="2400" b="1" dirty="0"/>
          </a:p>
        </p:txBody>
      </p:sp>
      <p:sp>
        <p:nvSpPr>
          <p:cNvPr id="17" name="Right Arrow 16"/>
          <p:cNvSpPr/>
          <p:nvPr/>
        </p:nvSpPr>
        <p:spPr>
          <a:xfrm>
            <a:off x="3751729" y="2326341"/>
            <a:ext cx="753036" cy="537883"/>
          </a:xfrm>
          <a:prstGeom prst="rightArrow">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7635135" y="2325672"/>
            <a:ext cx="753036" cy="537883"/>
          </a:xfrm>
          <a:prstGeom prst="rightArrow">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Brace 18"/>
          <p:cNvSpPr/>
          <p:nvPr/>
        </p:nvSpPr>
        <p:spPr>
          <a:xfrm rot="5400000">
            <a:off x="5969689" y="-402282"/>
            <a:ext cx="443753" cy="7640272"/>
          </a:xfrm>
          <a:prstGeom prst="rightBrace">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1573785" y="3971484"/>
            <a:ext cx="9286824" cy="2677656"/>
          </a:xfrm>
          <a:prstGeom prst="rect">
            <a:avLst/>
          </a:prstGeom>
          <a:ln w="38100">
            <a:solidFill>
              <a:srgbClr val="FFFF66"/>
            </a:solidFill>
          </a:ln>
        </p:spPr>
        <p:txBody>
          <a:bodyPr wrap="square">
            <a:spAutoFit/>
          </a:bodyPr>
          <a:lstStyle/>
          <a:p>
            <a:r>
              <a:rPr lang="en-US" sz="2400" b="1" dirty="0" smtClean="0">
                <a:solidFill>
                  <a:schemeClr val="bg1"/>
                </a:solidFill>
              </a:rPr>
              <a:t>- </a:t>
            </a:r>
            <a:r>
              <a:rPr lang="vi-VN" sz="2400" b="1" dirty="0" smtClean="0">
                <a:solidFill>
                  <a:schemeClr val="bg1"/>
                </a:solidFill>
              </a:rPr>
              <a:t>Ông </a:t>
            </a:r>
            <a:r>
              <a:rPr lang="vi-VN" sz="2400" b="1" dirty="0">
                <a:solidFill>
                  <a:schemeClr val="bg1"/>
                </a:solidFill>
              </a:rPr>
              <a:t>Hai là người nông dân có tính tình vui vẻ, chất phác, có tấm lòng gắn bó với làng quê và cuộc kháng chiến. </a:t>
            </a:r>
            <a:endParaRPr lang="en-US" sz="2400" b="1" dirty="0">
              <a:solidFill>
                <a:schemeClr val="bg1"/>
              </a:solidFill>
            </a:endParaRPr>
          </a:p>
          <a:p>
            <a:r>
              <a:rPr lang="en-US" sz="2400" b="1" dirty="0" smtClean="0">
                <a:solidFill>
                  <a:schemeClr val="bg1"/>
                </a:solidFill>
              </a:rPr>
              <a:t>- </a:t>
            </a:r>
            <a:r>
              <a:rPr lang="vi-VN" sz="2400" b="1" dirty="0" smtClean="0">
                <a:solidFill>
                  <a:schemeClr val="bg1"/>
                </a:solidFill>
              </a:rPr>
              <a:t>Ông </a:t>
            </a:r>
            <a:r>
              <a:rPr lang="vi-VN" sz="2400" b="1" dirty="0">
                <a:solidFill>
                  <a:schemeClr val="bg1"/>
                </a:solidFill>
              </a:rPr>
              <a:t>yêu thương, gắn bó với làng quê, tự hào và có trách nhiệm với cuộc kháng chiến của làng. </a:t>
            </a:r>
            <a:endParaRPr lang="en-US" sz="2400" b="1" dirty="0">
              <a:solidFill>
                <a:schemeClr val="bg1"/>
              </a:solidFill>
            </a:endParaRPr>
          </a:p>
          <a:p>
            <a:r>
              <a:rPr lang="en-US" sz="2400" b="1" dirty="0">
                <a:solidFill>
                  <a:schemeClr val="bg1"/>
                </a:solidFill>
                <a:sym typeface="Wingdings" panose="05000000000000000000" pitchFamily="2" charset="2"/>
              </a:rPr>
              <a:t> </a:t>
            </a:r>
            <a:r>
              <a:rPr lang="vi-VN" sz="2400" b="1" dirty="0">
                <a:solidFill>
                  <a:schemeClr val="bg1"/>
                </a:solidFill>
              </a:rPr>
              <a:t>Tạo ra một hoàn cảnh đặc biệt, Kim Lân đã thể hiện một cách rất tự nhiên, chân thực tình cảm, niềm tự hào của ông Hai với làng chợ Dầu của mình</a:t>
            </a:r>
            <a:endParaRPr lang="en-US" sz="2400" b="1" dirty="0">
              <a:solidFill>
                <a:schemeClr val="bg1"/>
              </a:solidFill>
            </a:endParaRPr>
          </a:p>
        </p:txBody>
      </p:sp>
    </p:spTree>
    <p:extLst>
      <p:ext uri="{BB962C8B-B14F-4D97-AF65-F5344CB8AC3E}">
        <p14:creationId xmlns:p14="http://schemas.microsoft.com/office/powerpoint/2010/main" val="81917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in)">
                                      <p:cBhvr>
                                        <p:cTn id="20" dur="2000"/>
                                        <p:tgtEl>
                                          <p:spTgt spid="1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alpha val="97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755890" y="280174"/>
            <a:ext cx="5010480" cy="461665"/>
            <a:chOff x="-178462" y="1828800"/>
            <a:chExt cx="8067591" cy="92345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6" name="TextBox 5"/>
            <p:cNvSpPr txBox="1"/>
            <p:nvPr/>
          </p:nvSpPr>
          <p:spPr>
            <a:xfrm>
              <a:off x="41303" y="1828800"/>
              <a:ext cx="1675626" cy="923450"/>
            </a:xfrm>
            <a:prstGeom prst="rect">
              <a:avLst/>
            </a:prstGeom>
            <a:noFill/>
          </p:spPr>
          <p:txBody>
            <a:bodyPr wrap="square" rtlCol="0">
              <a:spAutoFit/>
            </a:bodyPr>
            <a:lstStyle/>
            <a:p>
              <a:pPr algn="ctr" defTabSz="1088421"/>
              <a:r>
                <a:rPr lang="en-US" sz="2400" b="1" dirty="0" smtClean="0">
                  <a:solidFill>
                    <a:srgbClr val="FFFFFF"/>
                  </a:solidFill>
                  <a:latin typeface="Tahoma" pitchFamily="34" charset="0"/>
                  <a:ea typeface="Tahoma" pitchFamily="34" charset="0"/>
                  <a:cs typeface="Tahoma" pitchFamily="34" charset="0"/>
                </a:rPr>
                <a:t>II</a:t>
              </a:r>
              <a:endParaRPr lang="en-US" sz="2400" b="1" dirty="0">
                <a:solidFill>
                  <a:srgbClr val="FFFFFF"/>
                </a:solidFill>
                <a:latin typeface="Tahoma" pitchFamily="34" charset="0"/>
                <a:ea typeface="Tahoma" pitchFamily="34" charset="0"/>
                <a:cs typeface="Tahoma" pitchFamily="34" charset="0"/>
              </a:endParaRPr>
            </a:p>
          </p:txBody>
        </p:sp>
        <p:sp>
          <p:nvSpPr>
            <p:cNvPr id="7" name="TextBox 6"/>
            <p:cNvSpPr txBox="1"/>
            <p:nvPr/>
          </p:nvSpPr>
          <p:spPr>
            <a:xfrm>
              <a:off x="2067735" y="1828800"/>
              <a:ext cx="5821394" cy="923450"/>
            </a:xfrm>
            <a:prstGeom prst="rect">
              <a:avLst/>
            </a:prstGeom>
            <a:noFill/>
          </p:spPr>
          <p:txBody>
            <a:bodyPr wrap="square" rtlCol="0">
              <a:spAutoFit/>
            </a:bodyPr>
            <a:lstStyle/>
            <a:p>
              <a:pPr defTabSz="1088421"/>
              <a:r>
                <a:rPr lang="en-US" sz="2400" b="1" dirty="0" smtClean="0">
                  <a:solidFill>
                    <a:srgbClr val="FFFFFF"/>
                  </a:solidFill>
                  <a:latin typeface="Tahoma" pitchFamily="34" charset="0"/>
                  <a:ea typeface="Tahoma" pitchFamily="34" charset="0"/>
                  <a:cs typeface="Tahoma" pitchFamily="34" charset="0"/>
                </a:rPr>
                <a:t>TÌM HIỂU VĂN BẢN</a:t>
              </a:r>
              <a:endParaRPr lang="en-US" sz="2400" b="1" dirty="0">
                <a:solidFill>
                  <a:srgbClr val="FFFFFF"/>
                </a:solidFill>
                <a:latin typeface="Tahoma" pitchFamily="34" charset="0"/>
                <a:ea typeface="Tahoma" pitchFamily="34" charset="0"/>
                <a:cs typeface="Tahoma" pitchFamily="34" charset="0"/>
              </a:endParaRPr>
            </a:p>
          </p:txBody>
        </p:sp>
      </p:grpSp>
      <p:grpSp>
        <p:nvGrpSpPr>
          <p:cNvPr id="8" name="Group 7"/>
          <p:cNvGrpSpPr/>
          <p:nvPr/>
        </p:nvGrpSpPr>
        <p:grpSpPr>
          <a:xfrm>
            <a:off x="1165022" y="775409"/>
            <a:ext cx="7974288" cy="491578"/>
            <a:chOff x="644526" y="2766774"/>
            <a:chExt cx="15950651" cy="983284"/>
          </a:xfrm>
        </p:grpSpPr>
        <p:sp>
          <p:nvSpPr>
            <p:cNvPr id="9" name="TextBox 8"/>
            <p:cNvSpPr txBox="1"/>
            <p:nvPr/>
          </p:nvSpPr>
          <p:spPr>
            <a:xfrm>
              <a:off x="1906584" y="2766774"/>
              <a:ext cx="14688593" cy="923450"/>
            </a:xfrm>
            <a:prstGeom prst="rect">
              <a:avLst/>
            </a:prstGeom>
            <a:noFill/>
          </p:spPr>
          <p:txBody>
            <a:bodyPr wrap="square" rtlCol="0">
              <a:spAutoFit/>
            </a:bodyPr>
            <a:lstStyle/>
            <a:p>
              <a:pPr defTabSz="1088421"/>
              <a:r>
                <a:rPr lang="en-US" sz="2400" b="1" i="1" dirty="0" err="1" smtClean="0">
                  <a:solidFill>
                    <a:srgbClr val="FFFFFF"/>
                  </a:solidFill>
                  <a:latin typeface="Tahoma" pitchFamily="34" charset="0"/>
                  <a:ea typeface="Tahoma" pitchFamily="34" charset="0"/>
                  <a:cs typeface="Tahoma" pitchFamily="34" charset="0"/>
                </a:rPr>
                <a:t>Diễn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biến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tâm</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trạng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ông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Hai</a:t>
              </a:r>
              <a:r>
                <a:rPr lang="en-US" sz="2400" b="1" i="1" dirty="0" smtClean="0">
                  <a:solidFill>
                    <a:srgbClr val="FFFFFF"/>
                  </a:solidFill>
                  <a:latin typeface="Tahoma" pitchFamily="34" charset="0"/>
                  <a:ea typeface="Tahoma" pitchFamily="34" charset="0"/>
                  <a:cs typeface="Tahoma" pitchFamily="34" charset="0"/>
                </a:rPr>
                <a:t> (qua 3 </a:t>
              </a:r>
              <a:r>
                <a:rPr lang="en-US" sz="2400" b="1" i="1" dirty="0" err="1" smtClean="0">
                  <a:solidFill>
                    <a:srgbClr val="FFFFFF"/>
                  </a:solidFill>
                  <a:latin typeface="Tahoma" pitchFamily="34" charset="0"/>
                  <a:ea typeface="Tahoma" pitchFamily="34" charset="0"/>
                  <a:cs typeface="Tahoma" pitchFamily="34" charset="0"/>
                </a:rPr>
                <a:t>thời</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điểm</a:t>
              </a:r>
              <a:r>
                <a:rPr lang="en-US" sz="2400" b="1" i="1" dirty="0" smtClean="0">
                  <a:solidFill>
                    <a:srgbClr val="FFFFFF"/>
                  </a:solidFill>
                  <a:latin typeface="Tahoma" pitchFamily="34" charset="0"/>
                  <a:ea typeface="Tahoma" pitchFamily="34" charset="0"/>
                  <a:cs typeface="Tahoma" pitchFamily="34" charset="0"/>
                </a:rPr>
                <a:t>)</a:t>
              </a:r>
              <a:endParaRPr lang="en-US" sz="2400" b="1" i="1" dirty="0">
                <a:solidFill>
                  <a:srgbClr val="FFFFFF"/>
                </a:solidFill>
                <a:latin typeface="Tahoma" pitchFamily="34" charset="0"/>
                <a:ea typeface="Tahoma" pitchFamily="34" charset="0"/>
                <a:cs typeface="Tahoma"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1" name="TextBox 10"/>
            <p:cNvSpPr txBox="1"/>
            <p:nvPr/>
          </p:nvSpPr>
          <p:spPr>
            <a:xfrm>
              <a:off x="960331" y="2795826"/>
              <a:ext cx="776597" cy="954232"/>
            </a:xfrm>
            <a:prstGeom prst="rect">
              <a:avLst/>
            </a:prstGeom>
            <a:noFill/>
          </p:spPr>
          <p:txBody>
            <a:bodyPr wrap="none" rtlCol="0">
              <a:spAutoFit/>
            </a:bodyPr>
            <a:lstStyle/>
            <a:p>
              <a:pPr algn="ctr" defTabSz="1088421"/>
              <a:r>
                <a:rPr lang="en-US" sz="2500" b="1" dirty="0" smtClean="0">
                  <a:solidFill>
                    <a:srgbClr val="FFFFFF"/>
                  </a:solidFill>
                  <a:latin typeface="Tahoma" pitchFamily="34" charset="0"/>
                  <a:ea typeface="Tahoma" pitchFamily="34" charset="0"/>
                  <a:cs typeface="Tahoma" pitchFamily="34" charset="0"/>
                </a:rPr>
                <a:t>2</a:t>
              </a:r>
              <a:endParaRPr lang="en-US" sz="2500" b="1" dirty="0">
                <a:solidFill>
                  <a:srgbClr val="FFFFFF"/>
                </a:solidFill>
                <a:latin typeface="Tahoma" pitchFamily="34" charset="0"/>
                <a:ea typeface="Tahoma" pitchFamily="34" charset="0"/>
                <a:cs typeface="Tahoma" pitchFamily="34" charset="0"/>
              </a:endParaRPr>
            </a:p>
          </p:txBody>
        </p:sp>
      </p:grpSp>
      <p:sp>
        <p:nvSpPr>
          <p:cNvPr id="12" name="TextBox 11"/>
          <p:cNvSpPr txBox="1"/>
          <p:nvPr/>
        </p:nvSpPr>
        <p:spPr>
          <a:xfrm>
            <a:off x="1282677" y="1284599"/>
            <a:ext cx="8398352" cy="430887"/>
          </a:xfrm>
          <a:prstGeom prst="rect">
            <a:avLst/>
          </a:prstGeom>
          <a:noFill/>
        </p:spPr>
        <p:txBody>
          <a:bodyPr wrap="square" rtlCol="0">
            <a:spAutoFit/>
          </a:bodyPr>
          <a:lstStyle/>
          <a:p>
            <a:pPr defTabSz="1088421"/>
            <a:r>
              <a:rPr lang="en-US" sz="2200" b="1" dirty="0" smtClean="0">
                <a:solidFill>
                  <a:srgbClr val="FFFFFF"/>
                </a:solidFill>
              </a:rPr>
              <a:t>b. </a:t>
            </a:r>
            <a:r>
              <a:rPr lang="en-US" sz="2200" b="1" dirty="0" err="1" smtClean="0">
                <a:solidFill>
                  <a:srgbClr val="FFFFFF"/>
                </a:solidFill>
              </a:rPr>
              <a:t>Ông</a:t>
            </a:r>
            <a:r>
              <a:rPr lang="en-US" sz="2200" b="1" dirty="0" smtClean="0">
                <a:solidFill>
                  <a:srgbClr val="FFFFFF"/>
                </a:solidFill>
              </a:rPr>
              <a:t> </a:t>
            </a:r>
            <a:r>
              <a:rPr lang="en-US" sz="2200" b="1" dirty="0" err="1" smtClean="0">
                <a:solidFill>
                  <a:srgbClr val="FFFFFF"/>
                </a:solidFill>
              </a:rPr>
              <a:t>Hai</a:t>
            </a:r>
            <a:r>
              <a:rPr lang="en-US" sz="2200" b="1" dirty="0" smtClean="0">
                <a:solidFill>
                  <a:srgbClr val="FFFFFF"/>
                </a:solidFill>
              </a:rPr>
              <a:t> </a:t>
            </a:r>
            <a:r>
              <a:rPr lang="en-US" sz="2200" b="1" dirty="0" err="1" smtClean="0">
                <a:solidFill>
                  <a:srgbClr val="FFFFFF"/>
                </a:solidFill>
              </a:rPr>
              <a:t>khi</a:t>
            </a:r>
            <a:r>
              <a:rPr lang="en-US" sz="2200" b="1" dirty="0" smtClean="0">
                <a:solidFill>
                  <a:srgbClr val="FFFFFF"/>
                </a:solidFill>
              </a:rPr>
              <a:t> </a:t>
            </a:r>
            <a:r>
              <a:rPr lang="en-US" sz="2200" b="1" dirty="0" err="1" smtClean="0">
                <a:solidFill>
                  <a:srgbClr val="FFFFFF"/>
                </a:solidFill>
              </a:rPr>
              <a:t>nghe</a:t>
            </a:r>
            <a:r>
              <a:rPr lang="en-US" sz="2200" b="1" dirty="0" smtClean="0">
                <a:solidFill>
                  <a:srgbClr val="FFFFFF"/>
                </a:solidFill>
              </a:rPr>
              <a:t> tin </a:t>
            </a:r>
            <a:r>
              <a:rPr lang="en-US" sz="2200" b="1" dirty="0" err="1" smtClean="0">
                <a:solidFill>
                  <a:srgbClr val="FFFFFF"/>
                </a:solidFill>
              </a:rPr>
              <a:t>làng</a:t>
            </a:r>
            <a:r>
              <a:rPr lang="en-US" sz="2200" b="1" dirty="0" smtClean="0">
                <a:solidFill>
                  <a:srgbClr val="FFFFFF"/>
                </a:solidFill>
              </a:rPr>
              <a:t> </a:t>
            </a:r>
            <a:r>
              <a:rPr lang="en-US" sz="2200" b="1" dirty="0" err="1" smtClean="0">
                <a:solidFill>
                  <a:srgbClr val="FFFFFF"/>
                </a:solidFill>
              </a:rPr>
              <a:t>theo</a:t>
            </a:r>
            <a:r>
              <a:rPr lang="en-US" sz="2200" b="1" dirty="0" smtClean="0">
                <a:solidFill>
                  <a:srgbClr val="FFFFFF"/>
                </a:solidFill>
              </a:rPr>
              <a:t> </a:t>
            </a:r>
            <a:r>
              <a:rPr lang="en-US" sz="2200" b="1" dirty="0" err="1" smtClean="0">
                <a:solidFill>
                  <a:srgbClr val="FFFFFF"/>
                </a:solidFill>
              </a:rPr>
              <a:t>giặc</a:t>
            </a:r>
            <a:endParaRPr lang="en-US" sz="2200" b="1" dirty="0">
              <a:solidFill>
                <a:srgbClr val="FFFFFF"/>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37" y="1793845"/>
            <a:ext cx="11389895" cy="5071721"/>
          </a:xfrm>
          <a:prstGeom prst="rect">
            <a:avLst/>
          </a:prstGeom>
        </p:spPr>
      </p:pic>
      <p:graphicFrame>
        <p:nvGraphicFramePr>
          <p:cNvPr id="13" name="Diagram 12"/>
          <p:cNvGraphicFramePr/>
          <p:nvPr>
            <p:extLst>
              <p:ext uri="{D42A27DB-BD31-4B8C-83A1-F6EECF244321}">
                <p14:modId xmlns:p14="http://schemas.microsoft.com/office/powerpoint/2010/main" val="2271289832"/>
              </p:ext>
            </p:extLst>
          </p:nvPr>
        </p:nvGraphicFramePr>
        <p:xfrm>
          <a:off x="658906" y="1918683"/>
          <a:ext cx="10421469" cy="4746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961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1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755890" y="280174"/>
            <a:ext cx="5010480" cy="461665"/>
            <a:chOff x="-178462" y="1828800"/>
            <a:chExt cx="8067591" cy="92345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6" name="TextBox 5"/>
            <p:cNvSpPr txBox="1"/>
            <p:nvPr/>
          </p:nvSpPr>
          <p:spPr>
            <a:xfrm>
              <a:off x="41303" y="1828800"/>
              <a:ext cx="1675626" cy="923450"/>
            </a:xfrm>
            <a:prstGeom prst="rect">
              <a:avLst/>
            </a:prstGeom>
            <a:noFill/>
          </p:spPr>
          <p:txBody>
            <a:bodyPr wrap="square" rtlCol="0">
              <a:spAutoFit/>
            </a:bodyPr>
            <a:lstStyle/>
            <a:p>
              <a:pPr algn="ctr" defTabSz="1088421"/>
              <a:r>
                <a:rPr lang="en-US" sz="2400" b="1" dirty="0" smtClean="0">
                  <a:solidFill>
                    <a:srgbClr val="FFFFFF"/>
                  </a:solidFill>
                  <a:latin typeface="Tahoma" pitchFamily="34" charset="0"/>
                  <a:ea typeface="Tahoma" pitchFamily="34" charset="0"/>
                  <a:cs typeface="Tahoma" pitchFamily="34" charset="0"/>
                </a:rPr>
                <a:t>II</a:t>
              </a:r>
              <a:endParaRPr lang="en-US" sz="2400" b="1" dirty="0">
                <a:solidFill>
                  <a:srgbClr val="FFFFFF"/>
                </a:solidFill>
                <a:latin typeface="Tahoma" pitchFamily="34" charset="0"/>
                <a:ea typeface="Tahoma" pitchFamily="34" charset="0"/>
                <a:cs typeface="Tahoma" pitchFamily="34" charset="0"/>
              </a:endParaRPr>
            </a:p>
          </p:txBody>
        </p:sp>
        <p:sp>
          <p:nvSpPr>
            <p:cNvPr id="7" name="TextBox 6"/>
            <p:cNvSpPr txBox="1"/>
            <p:nvPr/>
          </p:nvSpPr>
          <p:spPr>
            <a:xfrm>
              <a:off x="2067735" y="1828800"/>
              <a:ext cx="5821394" cy="923450"/>
            </a:xfrm>
            <a:prstGeom prst="rect">
              <a:avLst/>
            </a:prstGeom>
            <a:noFill/>
          </p:spPr>
          <p:txBody>
            <a:bodyPr wrap="square" rtlCol="0">
              <a:spAutoFit/>
            </a:bodyPr>
            <a:lstStyle/>
            <a:p>
              <a:pPr defTabSz="1088421"/>
              <a:r>
                <a:rPr lang="en-US" sz="2400" b="1" dirty="0" smtClean="0">
                  <a:solidFill>
                    <a:srgbClr val="FFFFFF"/>
                  </a:solidFill>
                  <a:latin typeface="Tahoma" pitchFamily="34" charset="0"/>
                  <a:ea typeface="Tahoma" pitchFamily="34" charset="0"/>
                  <a:cs typeface="Tahoma" pitchFamily="34" charset="0"/>
                </a:rPr>
                <a:t>TÌM HIỂU VĂN BẢN</a:t>
              </a:r>
              <a:endParaRPr lang="en-US" sz="2400" b="1" dirty="0">
                <a:solidFill>
                  <a:srgbClr val="FFFFFF"/>
                </a:solidFill>
                <a:latin typeface="Tahoma" pitchFamily="34" charset="0"/>
                <a:ea typeface="Tahoma" pitchFamily="34" charset="0"/>
                <a:cs typeface="Tahoma" pitchFamily="34" charset="0"/>
              </a:endParaRPr>
            </a:p>
          </p:txBody>
        </p:sp>
      </p:grpSp>
      <p:grpSp>
        <p:nvGrpSpPr>
          <p:cNvPr id="8" name="Group 7"/>
          <p:cNvGrpSpPr/>
          <p:nvPr/>
        </p:nvGrpSpPr>
        <p:grpSpPr>
          <a:xfrm>
            <a:off x="1165022" y="775409"/>
            <a:ext cx="7974288" cy="491578"/>
            <a:chOff x="644526" y="2766774"/>
            <a:chExt cx="15950651" cy="983284"/>
          </a:xfrm>
        </p:grpSpPr>
        <p:sp>
          <p:nvSpPr>
            <p:cNvPr id="9" name="TextBox 8"/>
            <p:cNvSpPr txBox="1"/>
            <p:nvPr/>
          </p:nvSpPr>
          <p:spPr>
            <a:xfrm>
              <a:off x="1906584" y="2766774"/>
              <a:ext cx="14688593" cy="923450"/>
            </a:xfrm>
            <a:prstGeom prst="rect">
              <a:avLst/>
            </a:prstGeom>
            <a:noFill/>
          </p:spPr>
          <p:txBody>
            <a:bodyPr wrap="square" rtlCol="0">
              <a:spAutoFit/>
            </a:bodyPr>
            <a:lstStyle/>
            <a:p>
              <a:pPr defTabSz="1088421"/>
              <a:r>
                <a:rPr lang="en-US" sz="2400" b="1" i="1" dirty="0" err="1" smtClean="0">
                  <a:solidFill>
                    <a:srgbClr val="FFFFFF"/>
                  </a:solidFill>
                  <a:latin typeface="Tahoma" pitchFamily="34" charset="0"/>
                  <a:ea typeface="Tahoma" pitchFamily="34" charset="0"/>
                  <a:cs typeface="Tahoma" pitchFamily="34" charset="0"/>
                </a:rPr>
                <a:t>Diễn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biến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tâm</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trạng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ông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Hai</a:t>
              </a:r>
              <a:r>
                <a:rPr lang="en-US" sz="2400" b="1" i="1" dirty="0" smtClean="0">
                  <a:solidFill>
                    <a:srgbClr val="FFFFFF"/>
                  </a:solidFill>
                  <a:latin typeface="Tahoma" pitchFamily="34" charset="0"/>
                  <a:ea typeface="Tahoma" pitchFamily="34" charset="0"/>
                  <a:cs typeface="Tahoma" pitchFamily="34" charset="0"/>
                </a:rPr>
                <a:t> (qua 3 </a:t>
              </a:r>
              <a:r>
                <a:rPr lang="en-US" sz="2400" b="1" i="1" dirty="0" err="1" smtClean="0">
                  <a:solidFill>
                    <a:srgbClr val="FFFFFF"/>
                  </a:solidFill>
                  <a:latin typeface="Tahoma" pitchFamily="34" charset="0"/>
                  <a:ea typeface="Tahoma" pitchFamily="34" charset="0"/>
                  <a:cs typeface="Tahoma" pitchFamily="34" charset="0"/>
                </a:rPr>
                <a:t>thời</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điểm</a:t>
              </a:r>
              <a:r>
                <a:rPr lang="en-US" sz="2400" b="1" i="1" dirty="0" smtClean="0">
                  <a:solidFill>
                    <a:srgbClr val="FFFFFF"/>
                  </a:solidFill>
                  <a:latin typeface="Tahoma" pitchFamily="34" charset="0"/>
                  <a:ea typeface="Tahoma" pitchFamily="34" charset="0"/>
                  <a:cs typeface="Tahoma" pitchFamily="34" charset="0"/>
                </a:rPr>
                <a:t>)</a:t>
              </a:r>
              <a:endParaRPr lang="en-US" sz="2400" b="1" i="1" dirty="0">
                <a:solidFill>
                  <a:srgbClr val="FFFFFF"/>
                </a:solidFill>
                <a:latin typeface="Tahoma" pitchFamily="34" charset="0"/>
                <a:ea typeface="Tahoma" pitchFamily="34" charset="0"/>
                <a:cs typeface="Tahoma"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1" name="TextBox 10"/>
            <p:cNvSpPr txBox="1"/>
            <p:nvPr/>
          </p:nvSpPr>
          <p:spPr>
            <a:xfrm>
              <a:off x="960331" y="2795826"/>
              <a:ext cx="776597" cy="954232"/>
            </a:xfrm>
            <a:prstGeom prst="rect">
              <a:avLst/>
            </a:prstGeom>
            <a:noFill/>
          </p:spPr>
          <p:txBody>
            <a:bodyPr wrap="none" rtlCol="0">
              <a:spAutoFit/>
            </a:bodyPr>
            <a:lstStyle/>
            <a:p>
              <a:pPr algn="ctr" defTabSz="1088421"/>
              <a:r>
                <a:rPr lang="en-US" sz="2500" b="1" dirty="0" smtClean="0">
                  <a:solidFill>
                    <a:srgbClr val="FFFFFF"/>
                  </a:solidFill>
                  <a:latin typeface="Tahoma" pitchFamily="34" charset="0"/>
                  <a:ea typeface="Tahoma" pitchFamily="34" charset="0"/>
                  <a:cs typeface="Tahoma" pitchFamily="34" charset="0"/>
                </a:rPr>
                <a:t>2</a:t>
              </a:r>
              <a:endParaRPr lang="en-US" sz="2500" b="1" dirty="0">
                <a:solidFill>
                  <a:srgbClr val="FFFFFF"/>
                </a:solidFill>
                <a:latin typeface="Tahoma" pitchFamily="34" charset="0"/>
                <a:ea typeface="Tahoma" pitchFamily="34" charset="0"/>
                <a:cs typeface="Tahoma" pitchFamily="34" charset="0"/>
              </a:endParaRPr>
            </a:p>
          </p:txBody>
        </p:sp>
      </p:grpSp>
      <p:sp>
        <p:nvSpPr>
          <p:cNvPr id="12" name="TextBox 11"/>
          <p:cNvSpPr txBox="1"/>
          <p:nvPr/>
        </p:nvSpPr>
        <p:spPr>
          <a:xfrm>
            <a:off x="1282677" y="1284599"/>
            <a:ext cx="8398352" cy="430887"/>
          </a:xfrm>
          <a:prstGeom prst="rect">
            <a:avLst/>
          </a:prstGeom>
          <a:noFill/>
        </p:spPr>
        <p:txBody>
          <a:bodyPr wrap="square" rtlCol="0">
            <a:spAutoFit/>
          </a:bodyPr>
          <a:lstStyle/>
          <a:p>
            <a:pPr defTabSz="1088421"/>
            <a:r>
              <a:rPr lang="en-US" sz="2200" b="1" dirty="0" smtClean="0">
                <a:solidFill>
                  <a:srgbClr val="FFFFFF"/>
                </a:solidFill>
              </a:rPr>
              <a:t>b. </a:t>
            </a:r>
            <a:r>
              <a:rPr lang="en-US" sz="2200" b="1" dirty="0" err="1" smtClean="0">
                <a:solidFill>
                  <a:srgbClr val="FFFFFF"/>
                </a:solidFill>
              </a:rPr>
              <a:t>Ông</a:t>
            </a:r>
            <a:r>
              <a:rPr lang="en-US" sz="2200" b="1" dirty="0" smtClean="0">
                <a:solidFill>
                  <a:srgbClr val="FFFFFF"/>
                </a:solidFill>
              </a:rPr>
              <a:t> </a:t>
            </a:r>
            <a:r>
              <a:rPr lang="en-US" sz="2200" b="1" dirty="0" err="1" smtClean="0">
                <a:solidFill>
                  <a:srgbClr val="FFFFFF"/>
                </a:solidFill>
              </a:rPr>
              <a:t>Hai</a:t>
            </a:r>
            <a:r>
              <a:rPr lang="en-US" sz="2200" b="1" dirty="0" smtClean="0">
                <a:solidFill>
                  <a:srgbClr val="FFFFFF"/>
                </a:solidFill>
              </a:rPr>
              <a:t> </a:t>
            </a:r>
            <a:r>
              <a:rPr lang="en-US" sz="2200" b="1" dirty="0" err="1" smtClean="0">
                <a:solidFill>
                  <a:srgbClr val="FFFFFF"/>
                </a:solidFill>
              </a:rPr>
              <a:t>khi</a:t>
            </a:r>
            <a:r>
              <a:rPr lang="en-US" sz="2200" b="1" dirty="0" smtClean="0">
                <a:solidFill>
                  <a:srgbClr val="FFFFFF"/>
                </a:solidFill>
              </a:rPr>
              <a:t> </a:t>
            </a:r>
            <a:r>
              <a:rPr lang="en-US" sz="2200" b="1" dirty="0" err="1" smtClean="0">
                <a:solidFill>
                  <a:srgbClr val="FFFFFF"/>
                </a:solidFill>
              </a:rPr>
              <a:t>nghe</a:t>
            </a:r>
            <a:r>
              <a:rPr lang="en-US" sz="2200" b="1" dirty="0" smtClean="0">
                <a:solidFill>
                  <a:srgbClr val="FFFFFF"/>
                </a:solidFill>
              </a:rPr>
              <a:t> tin </a:t>
            </a:r>
            <a:r>
              <a:rPr lang="en-US" sz="2200" b="1" dirty="0" err="1" smtClean="0">
                <a:solidFill>
                  <a:srgbClr val="FFFFFF"/>
                </a:solidFill>
              </a:rPr>
              <a:t>làng</a:t>
            </a:r>
            <a:r>
              <a:rPr lang="en-US" sz="2200" b="1" dirty="0" smtClean="0">
                <a:solidFill>
                  <a:srgbClr val="FFFFFF"/>
                </a:solidFill>
              </a:rPr>
              <a:t> </a:t>
            </a:r>
            <a:r>
              <a:rPr lang="en-US" sz="2200" b="1" dirty="0" err="1" smtClean="0">
                <a:solidFill>
                  <a:srgbClr val="FFFFFF"/>
                </a:solidFill>
              </a:rPr>
              <a:t>theo</a:t>
            </a:r>
            <a:r>
              <a:rPr lang="en-US" sz="2200" b="1" dirty="0" smtClean="0">
                <a:solidFill>
                  <a:srgbClr val="FFFFFF"/>
                </a:solidFill>
              </a:rPr>
              <a:t> </a:t>
            </a:r>
            <a:r>
              <a:rPr lang="en-US" sz="2200" b="1" dirty="0" err="1" smtClean="0">
                <a:solidFill>
                  <a:srgbClr val="FFFFFF"/>
                </a:solidFill>
              </a:rPr>
              <a:t>giặc</a:t>
            </a:r>
            <a:endParaRPr lang="en-US" sz="2200" b="1" dirty="0">
              <a:solidFill>
                <a:srgbClr val="FFFFFF"/>
              </a:solidFill>
            </a:endParaRPr>
          </a:p>
        </p:txBody>
      </p:sp>
      <p:grpSp>
        <p:nvGrpSpPr>
          <p:cNvPr id="13" name="Group 12"/>
          <p:cNvGrpSpPr/>
          <p:nvPr/>
        </p:nvGrpSpPr>
        <p:grpSpPr>
          <a:xfrm>
            <a:off x="483883" y="2979797"/>
            <a:ext cx="2898328" cy="1355605"/>
            <a:chOff x="1761566" y="1096"/>
            <a:chExt cx="2898328" cy="1355605"/>
          </a:xfrm>
        </p:grpSpPr>
        <p:sp>
          <p:nvSpPr>
            <p:cNvPr id="14" name="Rounded Rectangle 13"/>
            <p:cNvSpPr/>
            <p:nvPr/>
          </p:nvSpPr>
          <p:spPr>
            <a:xfrm>
              <a:off x="1761566" y="1096"/>
              <a:ext cx="2898328" cy="1355605"/>
            </a:xfrm>
            <a:prstGeom prst="roundRect">
              <a:avLst>
                <a:gd name="adj" fmla="val 10000"/>
              </a:avLst>
            </a:prstGeom>
            <a:solidFill>
              <a:srgbClr val="FFFF66"/>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5" name="Rounded Rectangle 4"/>
            <p:cNvSpPr/>
            <p:nvPr/>
          </p:nvSpPr>
          <p:spPr>
            <a:xfrm>
              <a:off x="1801270" y="40800"/>
              <a:ext cx="2818920" cy="12761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err="1" smtClean="0">
                  <a:solidFill>
                    <a:schemeClr val="tx1"/>
                  </a:solidFill>
                </a:rPr>
                <a:t>Lúc</a:t>
              </a:r>
              <a:r>
                <a:rPr lang="en-US" sz="2500" b="1" kern="1200" dirty="0" smtClean="0">
                  <a:solidFill>
                    <a:schemeClr val="tx1"/>
                  </a:solidFill>
                </a:rPr>
                <a:t> </a:t>
              </a:r>
              <a:r>
                <a:rPr lang="en-US" sz="2500" b="1" kern="1200" dirty="0" err="1" smtClean="0">
                  <a:solidFill>
                    <a:schemeClr val="tx1"/>
                  </a:solidFill>
                </a:rPr>
                <a:t>mới</a:t>
              </a:r>
              <a:r>
                <a:rPr lang="en-US" sz="2500" b="1" kern="1200" dirty="0" smtClean="0">
                  <a:solidFill>
                    <a:schemeClr val="tx1"/>
                  </a:solidFill>
                </a:rPr>
                <a:t> </a:t>
              </a:r>
              <a:r>
                <a:rPr lang="en-US" sz="2500" b="1" kern="1200" dirty="0" err="1" smtClean="0">
                  <a:solidFill>
                    <a:schemeClr val="tx1"/>
                  </a:solidFill>
                </a:rPr>
                <a:t>nghe</a:t>
              </a:r>
              <a:r>
                <a:rPr lang="en-US" sz="2500" b="1" kern="1200" dirty="0" smtClean="0">
                  <a:solidFill>
                    <a:schemeClr val="tx1"/>
                  </a:solidFill>
                </a:rPr>
                <a:t> tin</a:t>
              </a:r>
              <a:endParaRPr lang="en-US" sz="2500" b="1" kern="1200" dirty="0">
                <a:solidFill>
                  <a:schemeClr val="tx1"/>
                </a:solidFill>
              </a:endParaRPr>
            </a:p>
          </p:txBody>
        </p:sp>
      </p:grpSp>
      <p:sp>
        <p:nvSpPr>
          <p:cNvPr id="16" name="Rectangle 15"/>
          <p:cNvSpPr/>
          <p:nvPr/>
        </p:nvSpPr>
        <p:spPr>
          <a:xfrm>
            <a:off x="3706906" y="1793845"/>
            <a:ext cx="7669306" cy="4801314"/>
          </a:xfrm>
          <a:prstGeom prst="rect">
            <a:avLst/>
          </a:prstGeom>
          <a:ln w="38100">
            <a:solidFill>
              <a:srgbClr val="FFFF66"/>
            </a:solidFill>
          </a:ln>
        </p:spPr>
        <p:txBody>
          <a:bodyPr wrap="square">
            <a:spAutoFit/>
          </a:bodyPr>
          <a:lstStyle/>
          <a:p>
            <a:pPr algn="just">
              <a:spcBef>
                <a:spcPts val="600"/>
              </a:spcBef>
              <a:spcAft>
                <a:spcPts val="600"/>
              </a:spcAft>
            </a:pP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Khi</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nghe</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tin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xấu</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ông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Hai</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sững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sờ</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xấu</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hổ</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uất</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ức</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cổ</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ông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lão</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nghẹn</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ắng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hẳn</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lại</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da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mặt</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tê</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rân</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rân</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Ông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lão</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lặng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đi</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tưởng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như</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không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thở</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được</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vi-VN" sz="2200" dirty="0">
              <a:solidFill>
                <a:schemeClr val="bg1"/>
              </a:solidFill>
              <a:ea typeface="Times New Roman" panose="02020603050405020304" pitchFamily="18" charset="0"/>
              <a:cs typeface="Arial" panose="020B0604020202020204" pitchFamily="34" charset="0"/>
            </a:endParaRPr>
          </a:p>
          <a:p>
            <a:pPr algn="just">
              <a:spcBef>
                <a:spcPts val="600"/>
              </a:spcBef>
              <a:spcAft>
                <a:spcPts val="600"/>
              </a:spcAft>
            </a:pPr>
            <a:r>
              <a:rPr lang="vi-VN" sz="2200" dirty="0">
                <a:solidFill>
                  <a:srgbClr val="FFFF66"/>
                </a:solidFill>
                <a:ea typeface="Times New Roman" panose="02020603050405020304" pitchFamily="18" charset="0"/>
                <a:cs typeface="Arial" panose="020B0604020202020204" pitchFamily="34" charset="0"/>
              </a:rPr>
              <a:t>=&gt;</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Từ</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đỉnh</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cao</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của</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niềm</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vui</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niềm</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tin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ông</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Hai</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rơi</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xuống</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vực</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thẳm</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của</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sự</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đau</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đớn</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tủi</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hổ</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vì</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cái</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tin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ấy</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quá</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bất</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en-US" sz="2200" b="1" i="1" dirty="0" err="1">
                <a:solidFill>
                  <a:srgbClr val="FFFF66"/>
                </a:solidFill>
                <a:latin typeface="Arial" panose="020B0604020202020204" pitchFamily="34" charset="0"/>
                <a:ea typeface="Times New Roman" panose="02020603050405020304" pitchFamily="18" charset="0"/>
                <a:cs typeface="Arial" panose="020B0604020202020204" pitchFamily="34" charset="0"/>
              </a:rPr>
              <a:t>ngờ</a:t>
            </a:r>
            <a:r>
              <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rPr>
              <a:t>. </a:t>
            </a:r>
            <a:r>
              <a:rPr lang="vi-VN" sz="2200" b="1" i="1" dirty="0">
                <a:solidFill>
                  <a:srgbClr val="FFFF66"/>
                </a:solidFill>
                <a:ea typeface="Times New Roman" panose="02020603050405020304" pitchFamily="18" charset="0"/>
                <a:cs typeface="Arial" panose="020B0604020202020204" pitchFamily="34" charset="0"/>
              </a:rPr>
              <a:t>Khi trấn tĩnh lại được phần nào,</a:t>
            </a:r>
            <a:r>
              <a:rPr lang="en-US" sz="2200" b="1" i="1" dirty="0">
                <a:solidFill>
                  <a:srgbClr val="FFFF66"/>
                </a:solidFill>
                <a:ea typeface="Times New Roman" panose="02020603050405020304" pitchFamily="18" charset="0"/>
                <a:cs typeface="Arial" panose="020B0604020202020204" pitchFamily="34" charset="0"/>
              </a:rPr>
              <a:t> </a:t>
            </a:r>
            <a:r>
              <a:rPr lang="vi-VN" sz="2200" b="1" i="1" dirty="0">
                <a:solidFill>
                  <a:srgbClr val="FFFF66"/>
                </a:solidFill>
                <a:ea typeface="Times New Roman" panose="02020603050405020304" pitchFamily="18" charset="0"/>
                <a:cs typeface="Arial" panose="020B0604020202020204" pitchFamily="34" charset="0"/>
              </a:rPr>
              <a:t>ông còn cố chưa tin cái tin ấy. Nhưng rồi những người tản cư đã kể rảnh rọt quá, lại khẳng định họ “vừa ở dưới ấy lên” làm ông không thể không tin. Niềm tự hào về làng thế là sụp đổ,</a:t>
            </a:r>
            <a:r>
              <a:rPr lang="en-US" sz="2200" b="1" i="1" dirty="0">
                <a:solidFill>
                  <a:srgbClr val="FFFF66"/>
                </a:solidFill>
                <a:ea typeface="Times New Roman" panose="02020603050405020304" pitchFamily="18" charset="0"/>
                <a:cs typeface="Arial" panose="020B0604020202020204" pitchFamily="34" charset="0"/>
              </a:rPr>
              <a:t> </a:t>
            </a:r>
            <a:r>
              <a:rPr lang="vi-VN" sz="2200" b="1" i="1" dirty="0">
                <a:solidFill>
                  <a:srgbClr val="FFFF66"/>
                </a:solidFill>
                <a:ea typeface="Times New Roman" panose="02020603050405020304" pitchFamily="18" charset="0"/>
                <a:cs typeface="Arial" panose="020B0604020202020204" pitchFamily="34" charset="0"/>
              </a:rPr>
              <a:t>tan tành trước cái tin sét đánh ấy</a:t>
            </a:r>
            <a:endParaRPr lang="en-US" sz="2200" b="1" i="1" dirty="0">
              <a:solidFill>
                <a:srgbClr val="FFFF66"/>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vi-VN" sz="2200" dirty="0">
                <a:solidFill>
                  <a:schemeClr val="bg1"/>
                </a:solidFill>
                <a:ea typeface="Times New Roman" panose="02020603050405020304" pitchFamily="18" charset="0"/>
                <a:cs typeface="Arial" panose="020B0604020202020204" pitchFamily="34" charset="0"/>
              </a:rPr>
              <a:t>+</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Từ</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lúc</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ấy</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trong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tâm</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trí</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ông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Hai</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chỉ</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cái</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tin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dữ</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ấy</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xâm</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chiếm</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nó</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thành</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một</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nỗi</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ám</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ảnh</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day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dứt</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Nghe</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tiếng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chửi</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bọn</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Việt</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gian</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ông“cúi</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gằm</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mặt</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mà</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đi</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vi-VN" sz="2200" dirty="0">
              <a:solidFill>
                <a:schemeClr val="bg1"/>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5408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 y="0"/>
            <a:ext cx="12192001" cy="6878092"/>
          </a:xfrm>
          <a:prstGeom prst="rect">
            <a:avLst/>
          </a:prstGeom>
        </p:spPr>
      </p:pic>
      <p:sp>
        <p:nvSpPr>
          <p:cNvPr id="4" name="TextBox 14"/>
          <p:cNvSpPr txBox="1"/>
          <p:nvPr/>
        </p:nvSpPr>
        <p:spPr>
          <a:xfrm>
            <a:off x="806903" y="209840"/>
            <a:ext cx="4250873" cy="2123658"/>
          </a:xfrm>
          <a:prstGeom prst="rect">
            <a:avLst/>
          </a:prstGeom>
          <a:noFill/>
        </p:spPr>
        <p:txBody>
          <a:bodyPr wrap="square" rtlCol="0">
            <a:spAutoFit/>
          </a:bodyPr>
          <a:lstStyle/>
          <a:p>
            <a:pPr defTabSz="1828800">
              <a:defRPr/>
            </a:pPr>
            <a:r>
              <a:rPr lang="en-US" altLang="zh-CN" sz="13200" b="1" kern="0" dirty="0" err="1" smtClean="0">
                <a:solidFill>
                  <a:srgbClr val="FFFF00"/>
                </a:solidFill>
                <a:effectLst>
                  <a:glow rad="228600">
                    <a:srgbClr val="0D47A1">
                      <a:satMod val="175000"/>
                      <a:alpha val="40000"/>
                    </a:srgbClr>
                  </a:glow>
                  <a:reflection blurRad="6350" stA="55000" endA="300" endPos="45500" dir="5400000" sy="-100000" algn="bl" rotWithShape="0"/>
                </a:effectLst>
                <a:latin typeface="MV Boli" pitchFamily="2" charset="0"/>
                <a:ea typeface="微软雅黑" panose="020B0503020204020204" pitchFamily="34" charset="-122"/>
                <a:cs typeface="MV Boli" pitchFamily="2" charset="0"/>
                <a:sym typeface="微软雅黑" panose="020B0503020204020204" pitchFamily="34" charset="-122"/>
              </a:rPr>
              <a:t>Làng</a:t>
            </a:r>
            <a:endParaRPr lang="en-US" altLang="zh-CN" sz="13200" b="1" kern="0" dirty="0">
              <a:solidFill>
                <a:srgbClr val="FFFF00"/>
              </a:solidFill>
              <a:effectLst>
                <a:glow rad="228600">
                  <a:srgbClr val="0D47A1">
                    <a:satMod val="175000"/>
                    <a:alpha val="40000"/>
                  </a:srgbClr>
                </a:glow>
                <a:reflection blurRad="6350" stA="55000" endA="300" endPos="45500" dir="5400000" sy="-100000" algn="bl" rotWithShape="0"/>
              </a:effectLst>
              <a:latin typeface="MV Boli" pitchFamily="2" charset="0"/>
              <a:ea typeface="微软雅黑" panose="020B0503020204020204" pitchFamily="34" charset="-122"/>
              <a:cs typeface="MV Boli" pitchFamily="2" charset="0"/>
              <a:sym typeface="微软雅黑" panose="020B0503020204020204" pitchFamily="34" charset="-122"/>
            </a:endParaRPr>
          </a:p>
        </p:txBody>
      </p:sp>
      <p:sp>
        <p:nvSpPr>
          <p:cNvPr id="6" name="TextBox 5"/>
          <p:cNvSpPr txBox="1"/>
          <p:nvPr/>
        </p:nvSpPr>
        <p:spPr>
          <a:xfrm>
            <a:off x="4350164" y="2435018"/>
            <a:ext cx="3365086" cy="1015663"/>
          </a:xfrm>
          <a:prstGeom prst="rect">
            <a:avLst/>
          </a:prstGeom>
          <a:noFill/>
        </p:spPr>
        <p:txBody>
          <a:bodyPr wrap="square" rtlCol="0">
            <a:spAutoFit/>
          </a:bodyPr>
          <a:lstStyle/>
          <a:p>
            <a:pPr defTabSz="1828800"/>
            <a:r>
              <a:rPr lang="en-US" sz="6000" b="1" i="1" dirty="0">
                <a:solidFill>
                  <a:srgbClr val="FFFF00"/>
                </a:solidFill>
                <a:effectLst>
                  <a:glow rad="63500">
                    <a:srgbClr val="0D47A1">
                      <a:satMod val="175000"/>
                      <a:alpha val="40000"/>
                    </a:srgbClr>
                  </a:glow>
                  <a:reflection blurRad="6350" stA="55000" endA="300" endPos="45500" dir="5400000" sy="-100000" algn="bl" rotWithShape="0"/>
                </a:effectLst>
                <a:latin typeface="MV Boli" pitchFamily="2" charset="0"/>
                <a:cs typeface="MV Boli" pitchFamily="2" charset="0"/>
              </a:rPr>
              <a:t>Kim </a:t>
            </a:r>
            <a:r>
              <a:rPr lang="en-US" sz="6000" b="1" i="1" dirty="0" err="1">
                <a:solidFill>
                  <a:srgbClr val="FFFF00"/>
                </a:solidFill>
                <a:effectLst>
                  <a:glow rad="63500">
                    <a:srgbClr val="0D47A1">
                      <a:satMod val="175000"/>
                      <a:alpha val="40000"/>
                    </a:srgbClr>
                  </a:glow>
                  <a:reflection blurRad="6350" stA="55000" endA="300" endPos="45500" dir="5400000" sy="-100000" algn="bl" rotWithShape="0"/>
                </a:effectLst>
                <a:latin typeface="MV Boli" pitchFamily="2" charset="0"/>
                <a:cs typeface="MV Boli" pitchFamily="2" charset="0"/>
              </a:rPr>
              <a:t>Lân</a:t>
            </a:r>
            <a:endParaRPr lang="en-US" sz="6000" b="1" i="1" dirty="0">
              <a:solidFill>
                <a:srgbClr val="FFFF00"/>
              </a:solidFill>
              <a:effectLst>
                <a:glow rad="63500">
                  <a:srgbClr val="0D47A1">
                    <a:satMod val="175000"/>
                    <a:alpha val="40000"/>
                  </a:srgbClr>
                </a:glow>
                <a:reflection blurRad="6350" stA="55000" endA="300" endPos="45500" dir="5400000" sy="-100000" algn="bl" rotWithShape="0"/>
              </a:effectLst>
              <a:latin typeface="MV Boli" pitchFamily="2" charset="0"/>
              <a:cs typeface="MV Boli" pitchFamily="2"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09385"/>
            <a:ext cx="3167063" cy="2248615"/>
          </a:xfrm>
          <a:prstGeom prst="rect">
            <a:avLst/>
          </a:prstGeom>
        </p:spPr>
      </p:pic>
    </p:spTree>
    <p:extLst>
      <p:ext uri="{BB962C8B-B14F-4D97-AF65-F5344CB8AC3E}">
        <p14:creationId xmlns:p14="http://schemas.microsoft.com/office/powerpoint/2010/main" val="4013089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3" name="Group 12"/>
          <p:cNvGrpSpPr/>
          <p:nvPr/>
        </p:nvGrpSpPr>
        <p:grpSpPr>
          <a:xfrm>
            <a:off x="755890" y="280174"/>
            <a:ext cx="5010480" cy="461665"/>
            <a:chOff x="-178462" y="1828800"/>
            <a:chExt cx="8067591" cy="923450"/>
          </a:xfrm>
        </p:grpSpPr>
        <p:sp>
          <p:nvSpPr>
            <p:cNvPr id="14" name="Round Same Side Corner Rectangle 13"/>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5" name="TextBox 14"/>
            <p:cNvSpPr txBox="1"/>
            <p:nvPr/>
          </p:nvSpPr>
          <p:spPr>
            <a:xfrm>
              <a:off x="41303" y="1828800"/>
              <a:ext cx="1675626" cy="923450"/>
            </a:xfrm>
            <a:prstGeom prst="rect">
              <a:avLst/>
            </a:prstGeom>
            <a:noFill/>
          </p:spPr>
          <p:txBody>
            <a:bodyPr wrap="square" rtlCol="0">
              <a:spAutoFit/>
            </a:bodyPr>
            <a:lstStyle/>
            <a:p>
              <a:pPr algn="ctr" defTabSz="1088421"/>
              <a:r>
                <a:rPr lang="en-US" sz="2400" b="1" dirty="0" smtClean="0">
                  <a:solidFill>
                    <a:srgbClr val="FFFFFF"/>
                  </a:solidFill>
                  <a:latin typeface="Tahoma" pitchFamily="34" charset="0"/>
                  <a:ea typeface="Tahoma" pitchFamily="34" charset="0"/>
                  <a:cs typeface="Tahoma" pitchFamily="34" charset="0"/>
                </a:rPr>
                <a:t>II</a:t>
              </a:r>
              <a:endParaRPr lang="en-US" sz="2400" b="1" dirty="0">
                <a:solidFill>
                  <a:srgbClr val="FFFFFF"/>
                </a:solidFill>
                <a:latin typeface="Tahoma" pitchFamily="34" charset="0"/>
                <a:ea typeface="Tahoma" pitchFamily="34" charset="0"/>
                <a:cs typeface="Tahoma" pitchFamily="34" charset="0"/>
              </a:endParaRPr>
            </a:p>
          </p:txBody>
        </p:sp>
        <p:sp>
          <p:nvSpPr>
            <p:cNvPr id="16" name="TextBox 15"/>
            <p:cNvSpPr txBox="1"/>
            <p:nvPr/>
          </p:nvSpPr>
          <p:spPr>
            <a:xfrm>
              <a:off x="2067735" y="1828800"/>
              <a:ext cx="5821394" cy="923450"/>
            </a:xfrm>
            <a:prstGeom prst="rect">
              <a:avLst/>
            </a:prstGeom>
            <a:noFill/>
          </p:spPr>
          <p:txBody>
            <a:bodyPr wrap="square" rtlCol="0">
              <a:spAutoFit/>
            </a:bodyPr>
            <a:lstStyle/>
            <a:p>
              <a:pPr defTabSz="1088421"/>
              <a:r>
                <a:rPr lang="en-US" sz="2400" b="1" dirty="0" smtClean="0">
                  <a:solidFill>
                    <a:srgbClr val="FFFFFF"/>
                  </a:solidFill>
                  <a:latin typeface="Tahoma" pitchFamily="34" charset="0"/>
                  <a:ea typeface="Tahoma" pitchFamily="34" charset="0"/>
                  <a:cs typeface="Tahoma" pitchFamily="34" charset="0"/>
                </a:rPr>
                <a:t>TÌM HIỂU VĂN BẢN</a:t>
              </a:r>
              <a:endParaRPr lang="en-US" sz="2400" b="1" dirty="0">
                <a:solidFill>
                  <a:srgbClr val="FFFFFF"/>
                </a:solidFill>
                <a:latin typeface="Tahoma" pitchFamily="34" charset="0"/>
                <a:ea typeface="Tahoma" pitchFamily="34" charset="0"/>
                <a:cs typeface="Tahoma" pitchFamily="34" charset="0"/>
              </a:endParaRPr>
            </a:p>
          </p:txBody>
        </p:sp>
      </p:grpSp>
      <p:grpSp>
        <p:nvGrpSpPr>
          <p:cNvPr id="17" name="Group 16"/>
          <p:cNvGrpSpPr/>
          <p:nvPr/>
        </p:nvGrpSpPr>
        <p:grpSpPr>
          <a:xfrm>
            <a:off x="1165022" y="775409"/>
            <a:ext cx="7974288" cy="491578"/>
            <a:chOff x="644526" y="2766774"/>
            <a:chExt cx="15950651" cy="983284"/>
          </a:xfrm>
        </p:grpSpPr>
        <p:sp>
          <p:nvSpPr>
            <p:cNvPr id="18" name="TextBox 17"/>
            <p:cNvSpPr txBox="1"/>
            <p:nvPr/>
          </p:nvSpPr>
          <p:spPr>
            <a:xfrm>
              <a:off x="1906584" y="2766774"/>
              <a:ext cx="14688593" cy="923450"/>
            </a:xfrm>
            <a:prstGeom prst="rect">
              <a:avLst/>
            </a:prstGeom>
            <a:noFill/>
          </p:spPr>
          <p:txBody>
            <a:bodyPr wrap="square" rtlCol="0">
              <a:spAutoFit/>
            </a:bodyPr>
            <a:lstStyle/>
            <a:p>
              <a:pPr defTabSz="1088421"/>
              <a:r>
                <a:rPr lang="en-US" sz="2400" b="1" i="1" dirty="0" err="1" smtClean="0">
                  <a:solidFill>
                    <a:srgbClr val="FFFFFF"/>
                  </a:solidFill>
                  <a:latin typeface="Tahoma" pitchFamily="34" charset="0"/>
                  <a:ea typeface="Tahoma" pitchFamily="34" charset="0"/>
                  <a:cs typeface="Tahoma" pitchFamily="34" charset="0"/>
                </a:rPr>
                <a:t>Diễn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biến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tâm</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trạng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ông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Hai</a:t>
              </a:r>
              <a:r>
                <a:rPr lang="en-US" sz="2400" b="1" i="1" dirty="0" smtClean="0">
                  <a:solidFill>
                    <a:srgbClr val="FFFFFF"/>
                  </a:solidFill>
                  <a:latin typeface="Tahoma" pitchFamily="34" charset="0"/>
                  <a:ea typeface="Tahoma" pitchFamily="34" charset="0"/>
                  <a:cs typeface="Tahoma" pitchFamily="34" charset="0"/>
                </a:rPr>
                <a:t> (qua 3 </a:t>
              </a:r>
              <a:r>
                <a:rPr lang="en-US" sz="2400" b="1" i="1" dirty="0" err="1" smtClean="0">
                  <a:solidFill>
                    <a:srgbClr val="FFFFFF"/>
                  </a:solidFill>
                  <a:latin typeface="Tahoma" pitchFamily="34" charset="0"/>
                  <a:ea typeface="Tahoma" pitchFamily="34" charset="0"/>
                  <a:cs typeface="Tahoma" pitchFamily="34" charset="0"/>
                </a:rPr>
                <a:t>thời</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điểm</a:t>
              </a:r>
              <a:r>
                <a:rPr lang="en-US" sz="2400" b="1" i="1" dirty="0" smtClean="0">
                  <a:solidFill>
                    <a:srgbClr val="FFFFFF"/>
                  </a:solidFill>
                  <a:latin typeface="Tahoma" pitchFamily="34" charset="0"/>
                  <a:ea typeface="Tahoma" pitchFamily="34" charset="0"/>
                  <a:cs typeface="Tahoma" pitchFamily="34" charset="0"/>
                </a:rPr>
                <a:t>)</a:t>
              </a:r>
              <a:endParaRPr lang="en-US" sz="2400" b="1" i="1" dirty="0">
                <a:solidFill>
                  <a:srgbClr val="FFFFFF"/>
                </a:solidFill>
                <a:latin typeface="Tahoma" pitchFamily="34" charset="0"/>
                <a:ea typeface="Tahoma" pitchFamily="34" charset="0"/>
                <a:cs typeface="Tahoma" pitchFamily="34" charset="0"/>
              </a:endParaRPr>
            </a:p>
          </p:txBody>
        </p:sp>
        <p:sp>
          <p:nvSpPr>
            <p:cNvPr id="19" name="Rounded Rectangle 1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20" name="TextBox 19"/>
            <p:cNvSpPr txBox="1"/>
            <p:nvPr/>
          </p:nvSpPr>
          <p:spPr>
            <a:xfrm>
              <a:off x="960331" y="2795826"/>
              <a:ext cx="776597" cy="954232"/>
            </a:xfrm>
            <a:prstGeom prst="rect">
              <a:avLst/>
            </a:prstGeom>
            <a:noFill/>
          </p:spPr>
          <p:txBody>
            <a:bodyPr wrap="none" rtlCol="0">
              <a:spAutoFit/>
            </a:bodyPr>
            <a:lstStyle/>
            <a:p>
              <a:pPr algn="ctr" defTabSz="1088421"/>
              <a:r>
                <a:rPr lang="en-US" sz="2500" b="1" dirty="0" smtClean="0">
                  <a:solidFill>
                    <a:srgbClr val="FFFFFF"/>
                  </a:solidFill>
                  <a:latin typeface="Tahoma" pitchFamily="34" charset="0"/>
                  <a:ea typeface="Tahoma" pitchFamily="34" charset="0"/>
                  <a:cs typeface="Tahoma" pitchFamily="34" charset="0"/>
                </a:rPr>
                <a:t>2</a:t>
              </a:r>
              <a:endParaRPr lang="en-US" sz="2500" b="1" dirty="0">
                <a:solidFill>
                  <a:srgbClr val="FFFFFF"/>
                </a:solidFill>
                <a:latin typeface="Tahoma" pitchFamily="34" charset="0"/>
                <a:ea typeface="Tahoma" pitchFamily="34" charset="0"/>
                <a:cs typeface="Tahoma" pitchFamily="34" charset="0"/>
              </a:endParaRPr>
            </a:p>
          </p:txBody>
        </p:sp>
      </p:grpSp>
      <p:sp>
        <p:nvSpPr>
          <p:cNvPr id="21" name="TextBox 20"/>
          <p:cNvSpPr txBox="1"/>
          <p:nvPr/>
        </p:nvSpPr>
        <p:spPr>
          <a:xfrm>
            <a:off x="1282677" y="1284599"/>
            <a:ext cx="8398352" cy="430887"/>
          </a:xfrm>
          <a:prstGeom prst="rect">
            <a:avLst/>
          </a:prstGeom>
          <a:noFill/>
        </p:spPr>
        <p:txBody>
          <a:bodyPr wrap="square" rtlCol="0">
            <a:spAutoFit/>
          </a:bodyPr>
          <a:lstStyle/>
          <a:p>
            <a:pPr defTabSz="1088421"/>
            <a:r>
              <a:rPr lang="en-US" sz="2200" b="1" dirty="0" smtClean="0">
                <a:solidFill>
                  <a:srgbClr val="FFFFFF"/>
                </a:solidFill>
              </a:rPr>
              <a:t>b. </a:t>
            </a:r>
            <a:r>
              <a:rPr lang="en-US" sz="2200" b="1" dirty="0" err="1" smtClean="0">
                <a:solidFill>
                  <a:srgbClr val="FFFFFF"/>
                </a:solidFill>
              </a:rPr>
              <a:t>Ông</a:t>
            </a:r>
            <a:r>
              <a:rPr lang="en-US" sz="2200" b="1" dirty="0" smtClean="0">
                <a:solidFill>
                  <a:srgbClr val="FFFFFF"/>
                </a:solidFill>
              </a:rPr>
              <a:t> </a:t>
            </a:r>
            <a:r>
              <a:rPr lang="en-US" sz="2200" b="1" dirty="0" err="1" smtClean="0">
                <a:solidFill>
                  <a:srgbClr val="FFFFFF"/>
                </a:solidFill>
              </a:rPr>
              <a:t>Hai</a:t>
            </a:r>
            <a:r>
              <a:rPr lang="en-US" sz="2200" b="1" dirty="0" smtClean="0">
                <a:solidFill>
                  <a:srgbClr val="FFFFFF"/>
                </a:solidFill>
              </a:rPr>
              <a:t> </a:t>
            </a:r>
            <a:r>
              <a:rPr lang="en-US" sz="2200" b="1" dirty="0" err="1" smtClean="0">
                <a:solidFill>
                  <a:srgbClr val="FFFFFF"/>
                </a:solidFill>
              </a:rPr>
              <a:t>khi</a:t>
            </a:r>
            <a:r>
              <a:rPr lang="en-US" sz="2200" b="1" dirty="0" smtClean="0">
                <a:solidFill>
                  <a:srgbClr val="FFFFFF"/>
                </a:solidFill>
              </a:rPr>
              <a:t> </a:t>
            </a:r>
            <a:r>
              <a:rPr lang="en-US" sz="2200" b="1" dirty="0" err="1" smtClean="0">
                <a:solidFill>
                  <a:srgbClr val="FFFFFF"/>
                </a:solidFill>
              </a:rPr>
              <a:t>nghe</a:t>
            </a:r>
            <a:r>
              <a:rPr lang="en-US" sz="2200" b="1" dirty="0" smtClean="0">
                <a:solidFill>
                  <a:srgbClr val="FFFFFF"/>
                </a:solidFill>
              </a:rPr>
              <a:t> tin </a:t>
            </a:r>
            <a:r>
              <a:rPr lang="en-US" sz="2200" b="1" dirty="0" err="1" smtClean="0">
                <a:solidFill>
                  <a:srgbClr val="FFFFFF"/>
                </a:solidFill>
              </a:rPr>
              <a:t>làng</a:t>
            </a:r>
            <a:r>
              <a:rPr lang="en-US" sz="2200" b="1" dirty="0" smtClean="0">
                <a:solidFill>
                  <a:srgbClr val="FFFFFF"/>
                </a:solidFill>
              </a:rPr>
              <a:t> </a:t>
            </a:r>
            <a:r>
              <a:rPr lang="en-US" sz="2200" b="1" dirty="0" err="1" smtClean="0">
                <a:solidFill>
                  <a:srgbClr val="FFFFFF"/>
                </a:solidFill>
              </a:rPr>
              <a:t>theo</a:t>
            </a:r>
            <a:r>
              <a:rPr lang="en-US" sz="2200" b="1" dirty="0" smtClean="0">
                <a:solidFill>
                  <a:srgbClr val="FFFFFF"/>
                </a:solidFill>
              </a:rPr>
              <a:t> </a:t>
            </a:r>
            <a:r>
              <a:rPr lang="en-US" sz="2200" b="1" dirty="0" err="1" smtClean="0">
                <a:solidFill>
                  <a:srgbClr val="FFFFFF"/>
                </a:solidFill>
              </a:rPr>
              <a:t>giặc</a:t>
            </a:r>
            <a:endParaRPr lang="en-US" sz="2200" b="1" dirty="0">
              <a:solidFill>
                <a:srgbClr val="FFFFFF"/>
              </a:solidFill>
            </a:endParaRPr>
          </a:p>
        </p:txBody>
      </p:sp>
      <p:grpSp>
        <p:nvGrpSpPr>
          <p:cNvPr id="22" name="Group 21"/>
          <p:cNvGrpSpPr/>
          <p:nvPr/>
        </p:nvGrpSpPr>
        <p:grpSpPr>
          <a:xfrm>
            <a:off x="510780" y="3141161"/>
            <a:ext cx="2844534" cy="1355605"/>
            <a:chOff x="1788464" y="1695603"/>
            <a:chExt cx="2844534" cy="1355605"/>
          </a:xfrm>
        </p:grpSpPr>
        <p:sp>
          <p:nvSpPr>
            <p:cNvPr id="23" name="Rounded Rectangle 22"/>
            <p:cNvSpPr/>
            <p:nvPr/>
          </p:nvSpPr>
          <p:spPr>
            <a:xfrm>
              <a:off x="1788464" y="1695603"/>
              <a:ext cx="2844534" cy="1355605"/>
            </a:xfrm>
            <a:prstGeom prst="roundRect">
              <a:avLst>
                <a:gd name="adj" fmla="val 10000"/>
              </a:avLst>
            </a:prstGeom>
          </p:spPr>
          <p:style>
            <a:lnRef idx="2">
              <a:schemeClr val="lt1">
                <a:hueOff val="0"/>
                <a:satOff val="0"/>
                <a:lumOff val="0"/>
                <a:alphaOff val="0"/>
              </a:schemeClr>
            </a:lnRef>
            <a:fillRef idx="1">
              <a:schemeClr val="accent4">
                <a:hueOff val="2079139"/>
                <a:satOff val="-9594"/>
                <a:lumOff val="353"/>
                <a:alphaOff val="0"/>
              </a:schemeClr>
            </a:fillRef>
            <a:effectRef idx="0">
              <a:schemeClr val="accent4">
                <a:hueOff val="2079139"/>
                <a:satOff val="-9594"/>
                <a:lumOff val="353"/>
                <a:alphaOff val="0"/>
              </a:schemeClr>
            </a:effectRef>
            <a:fontRef idx="minor">
              <a:schemeClr val="lt1"/>
            </a:fontRef>
          </p:style>
        </p:sp>
        <p:sp>
          <p:nvSpPr>
            <p:cNvPr id="24" name="Rounded Rectangle 4"/>
            <p:cNvSpPr/>
            <p:nvPr/>
          </p:nvSpPr>
          <p:spPr>
            <a:xfrm>
              <a:off x="1828168" y="1735307"/>
              <a:ext cx="2765126" cy="12761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err="1" smtClean="0">
                  <a:solidFill>
                    <a:schemeClr val="tx1"/>
                  </a:solidFill>
                </a:rPr>
                <a:t>Về</a:t>
              </a:r>
              <a:r>
                <a:rPr lang="en-US" sz="2500" b="1" kern="1200" dirty="0" smtClean="0">
                  <a:solidFill>
                    <a:schemeClr val="tx1"/>
                  </a:solidFill>
                </a:rPr>
                <a:t> </a:t>
              </a:r>
              <a:r>
                <a:rPr lang="en-US" sz="2500" b="1" kern="1200" dirty="0" err="1" smtClean="0">
                  <a:solidFill>
                    <a:schemeClr val="tx1"/>
                  </a:solidFill>
                </a:rPr>
                <a:t>đến</a:t>
              </a:r>
              <a:r>
                <a:rPr lang="en-US" sz="2500" b="1" kern="1200" dirty="0" smtClean="0">
                  <a:solidFill>
                    <a:schemeClr val="tx1"/>
                  </a:solidFill>
                </a:rPr>
                <a:t> </a:t>
              </a:r>
              <a:r>
                <a:rPr lang="en-US" sz="2500" b="1" kern="1200" dirty="0" err="1" smtClean="0">
                  <a:solidFill>
                    <a:schemeClr val="tx1"/>
                  </a:solidFill>
                </a:rPr>
                <a:t>nhà</a:t>
              </a:r>
              <a:endParaRPr lang="en-US" sz="2500" b="1" kern="1200" dirty="0">
                <a:solidFill>
                  <a:schemeClr val="tx1"/>
                </a:solidFill>
              </a:endParaRPr>
            </a:p>
          </p:txBody>
        </p:sp>
      </p:grpSp>
      <p:sp>
        <p:nvSpPr>
          <p:cNvPr id="25" name="Rectangle 24"/>
          <p:cNvSpPr/>
          <p:nvPr/>
        </p:nvSpPr>
        <p:spPr>
          <a:xfrm>
            <a:off x="3626223" y="1765720"/>
            <a:ext cx="7790330" cy="5016758"/>
          </a:xfrm>
          <a:prstGeom prst="rect">
            <a:avLst/>
          </a:prstGeom>
          <a:ln w="38100">
            <a:solidFill>
              <a:srgbClr val="58E51F"/>
            </a:solidFill>
          </a:ln>
        </p:spPr>
        <p:txBody>
          <a:bodyPr wrap="square">
            <a:spAutoFit/>
          </a:bodyPr>
          <a:lstStyle/>
          <a:p>
            <a:pPr algn="just">
              <a:spcBef>
                <a:spcPts val="600"/>
              </a:spcBef>
              <a:spcAft>
                <a:spcPts val="600"/>
              </a:spcAft>
            </a:pPr>
            <a:r>
              <a:rPr lang="vi-VN" sz="2100" dirty="0">
                <a:solidFill>
                  <a:schemeClr val="bg1"/>
                </a:solidFill>
                <a:ea typeface="Times New Roman" panose="02020603050405020304" pitchFamily="18" charset="0"/>
                <a:cs typeface="Arial" panose="020B0604020202020204" pitchFamily="34" charset="0"/>
              </a:rPr>
              <a:t>+</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ông</a:t>
            </a:r>
            <a:r>
              <a:rPr lang="en-US" sz="21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nằm</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vật</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ra</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giường</a:t>
            </a:r>
            <a:r>
              <a:rPr lang="vi-VN" sz="2100" dirty="0">
                <a:solidFill>
                  <a:schemeClr val="bg1"/>
                </a:solidFill>
                <a:ea typeface="Times New Roman" panose="02020603050405020304" pitchFamily="18" charset="0"/>
                <a:cs typeface="Arial" panose="020B0604020202020204" pitchFamily="34" charset="0"/>
              </a:rPr>
              <a:t>,</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rồi</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tủi</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thân</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nhìn</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lũ</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con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nước</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mắt</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ông</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lão</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cứ</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giàn</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ra</a:t>
            </a:r>
            <a:r>
              <a:rPr lang="en-US" sz="21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Ông</a:t>
            </a:r>
            <a:r>
              <a:rPr lang="en-US" sz="21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cảm</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thấy</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như</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chính</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ông</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mang</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nỗi</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nhục</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một</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tên</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bán</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nước</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theo</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giặc</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cả</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các</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con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ông</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cũng</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sẽ</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mang</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nỗi</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nhục</a:t>
            </a:r>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100" u="sng"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ấy</a:t>
            </a:r>
            <a:endParaRPr lang="en-GB" sz="21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endParaRPr lang="en-US" sz="2100" dirty="0">
              <a:solidFill>
                <a:schemeClr val="bg1"/>
              </a:solidFill>
            </a:endParaRPr>
          </a:p>
          <a:p>
            <a:r>
              <a:rPr lang="vi-VN" sz="2100" dirty="0">
                <a:solidFill>
                  <a:schemeClr val="bg1"/>
                </a:solidFill>
              </a:rPr>
              <a:t>+ Ông chửi thầm chúng bay ăn miếng cơm hay miếng gì vào mồm mà đi làm cái giống Việt gian bán nước …</a:t>
            </a:r>
          </a:p>
          <a:p>
            <a:pPr marL="342900" indent="-342900">
              <a:buFont typeface="Symbol" panose="05050102010706020507" pitchFamily="18" charset="2"/>
              <a:buChar char="Þ"/>
            </a:pPr>
            <a:r>
              <a:rPr lang="vi-VN" sz="2100" b="1" dirty="0" smtClean="0">
                <a:solidFill>
                  <a:srgbClr val="A4F80C"/>
                </a:solidFill>
              </a:rPr>
              <a:t>tâm </a:t>
            </a:r>
            <a:r>
              <a:rPr lang="vi-VN" sz="2100" b="1" dirty="0">
                <a:solidFill>
                  <a:srgbClr val="A4F80C"/>
                </a:solidFill>
              </a:rPr>
              <a:t>trạng căm phẫn , uất ức </a:t>
            </a:r>
            <a:r>
              <a:rPr lang="en-GB" sz="2100" b="1" dirty="0">
                <a:solidFill>
                  <a:srgbClr val="A4F80C"/>
                </a:solidFill>
              </a:rPr>
              <a:t>, </a:t>
            </a:r>
            <a:r>
              <a:rPr lang="en-GB" sz="2400" b="1" dirty="0" err="1">
                <a:solidFill>
                  <a:srgbClr val="A4F80C"/>
                </a:solidFill>
              </a:rPr>
              <a:t>tủi</a:t>
            </a:r>
            <a:r>
              <a:rPr lang="en-GB" sz="2400" b="1" dirty="0">
                <a:solidFill>
                  <a:srgbClr val="A4F80C"/>
                </a:solidFill>
              </a:rPr>
              <a:t> </a:t>
            </a:r>
            <a:r>
              <a:rPr lang="en-GB" sz="2400" b="1" dirty="0" err="1">
                <a:solidFill>
                  <a:srgbClr val="A4F80C"/>
                </a:solidFill>
              </a:rPr>
              <a:t>nhục</a:t>
            </a:r>
            <a:r>
              <a:rPr lang="en-GB" sz="2400" b="1" dirty="0">
                <a:solidFill>
                  <a:srgbClr val="A4F80C"/>
                </a:solidFill>
              </a:rPr>
              <a:t> </a:t>
            </a:r>
            <a:endParaRPr lang="en-GB" sz="2400" b="1" dirty="0" smtClean="0">
              <a:solidFill>
                <a:srgbClr val="A4F80C"/>
              </a:solidFill>
            </a:endParaRPr>
          </a:p>
          <a:p>
            <a:endParaRPr lang="en-US" sz="2100" dirty="0" smtClean="0">
              <a:solidFill>
                <a:schemeClr val="bg1"/>
              </a:solidFill>
            </a:endParaRPr>
          </a:p>
          <a:p>
            <a:r>
              <a:rPr lang="vi-VN" sz="2100" dirty="0" smtClean="0">
                <a:solidFill>
                  <a:schemeClr val="bg1"/>
                </a:solidFill>
              </a:rPr>
              <a:t>+ </a:t>
            </a:r>
            <a:r>
              <a:rPr lang="vi-VN" sz="2100" dirty="0">
                <a:solidFill>
                  <a:schemeClr val="bg1"/>
                </a:solidFill>
              </a:rPr>
              <a:t>Niềm tin bị phản bội, những mối nghi ngờ bùng lên và giằng xé trong ông: " ông kiểm điểm từng người trong óc".</a:t>
            </a:r>
            <a:endParaRPr lang="en-US" sz="2100" dirty="0">
              <a:solidFill>
                <a:schemeClr val="bg1"/>
              </a:solidFill>
            </a:endParaRPr>
          </a:p>
          <a:p>
            <a:r>
              <a:rPr lang="vi-VN" sz="2100" dirty="0">
                <a:solidFill>
                  <a:srgbClr val="A4F80C"/>
                </a:solidFill>
              </a:rPr>
              <a:t>=&gt; </a:t>
            </a:r>
            <a:r>
              <a:rPr lang="vi-VN" sz="2100" b="1" dirty="0">
                <a:solidFill>
                  <a:srgbClr val="A4F80C"/>
                </a:solidFill>
              </a:rPr>
              <a:t>Bao nhiêu điều tự hào về quê hương như sụp đổ trong tâm hồn người nông dân rất mực yêu quê hương ấy. Ông cảm thấy như chính ông mang nỗi nhục của một tên bán nước theo giặc, cả các con ông cũng sẽ mang nỗi nhục ấy. </a:t>
            </a:r>
            <a:endParaRPr lang="en-GB" sz="2100" b="1" dirty="0">
              <a:solidFill>
                <a:srgbClr val="A4F80C"/>
              </a:solidFill>
            </a:endParaRPr>
          </a:p>
        </p:txBody>
      </p:sp>
    </p:spTree>
    <p:extLst>
      <p:ext uri="{BB962C8B-B14F-4D97-AF65-F5344CB8AC3E}">
        <p14:creationId xmlns:p14="http://schemas.microsoft.com/office/powerpoint/2010/main" val="273950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755890" y="280174"/>
            <a:ext cx="5010480" cy="461665"/>
            <a:chOff x="-178462" y="1828800"/>
            <a:chExt cx="8067591" cy="92345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6" name="TextBox 5"/>
            <p:cNvSpPr txBox="1"/>
            <p:nvPr/>
          </p:nvSpPr>
          <p:spPr>
            <a:xfrm>
              <a:off x="41303" y="1828800"/>
              <a:ext cx="1675626" cy="923450"/>
            </a:xfrm>
            <a:prstGeom prst="rect">
              <a:avLst/>
            </a:prstGeom>
            <a:noFill/>
          </p:spPr>
          <p:txBody>
            <a:bodyPr wrap="square" rtlCol="0">
              <a:spAutoFit/>
            </a:bodyPr>
            <a:lstStyle/>
            <a:p>
              <a:pPr algn="ctr" defTabSz="1088421"/>
              <a:r>
                <a:rPr lang="en-US" sz="2400" b="1" dirty="0" smtClean="0">
                  <a:solidFill>
                    <a:srgbClr val="FFFFFF"/>
                  </a:solidFill>
                  <a:latin typeface="Tahoma" pitchFamily="34" charset="0"/>
                  <a:ea typeface="Tahoma" pitchFamily="34" charset="0"/>
                  <a:cs typeface="Tahoma" pitchFamily="34" charset="0"/>
                </a:rPr>
                <a:t>II</a:t>
              </a:r>
              <a:endParaRPr lang="en-US" sz="2400" b="1" dirty="0">
                <a:solidFill>
                  <a:srgbClr val="FFFFFF"/>
                </a:solidFill>
                <a:latin typeface="Tahoma" pitchFamily="34" charset="0"/>
                <a:ea typeface="Tahoma" pitchFamily="34" charset="0"/>
                <a:cs typeface="Tahoma" pitchFamily="34" charset="0"/>
              </a:endParaRPr>
            </a:p>
          </p:txBody>
        </p:sp>
        <p:sp>
          <p:nvSpPr>
            <p:cNvPr id="7" name="TextBox 6"/>
            <p:cNvSpPr txBox="1"/>
            <p:nvPr/>
          </p:nvSpPr>
          <p:spPr>
            <a:xfrm>
              <a:off x="2067735" y="1828800"/>
              <a:ext cx="5821394" cy="923450"/>
            </a:xfrm>
            <a:prstGeom prst="rect">
              <a:avLst/>
            </a:prstGeom>
            <a:noFill/>
          </p:spPr>
          <p:txBody>
            <a:bodyPr wrap="square" rtlCol="0">
              <a:spAutoFit/>
            </a:bodyPr>
            <a:lstStyle/>
            <a:p>
              <a:pPr defTabSz="1088421"/>
              <a:r>
                <a:rPr lang="en-US" sz="2400" b="1" dirty="0" smtClean="0">
                  <a:solidFill>
                    <a:srgbClr val="FFFFFF"/>
                  </a:solidFill>
                  <a:latin typeface="Tahoma" pitchFamily="34" charset="0"/>
                  <a:ea typeface="Tahoma" pitchFamily="34" charset="0"/>
                  <a:cs typeface="Tahoma" pitchFamily="34" charset="0"/>
                </a:rPr>
                <a:t>TÌM HIỂU VĂN BẢN</a:t>
              </a:r>
              <a:endParaRPr lang="en-US" sz="2400" b="1" dirty="0">
                <a:solidFill>
                  <a:srgbClr val="FFFFFF"/>
                </a:solidFill>
                <a:latin typeface="Tahoma" pitchFamily="34" charset="0"/>
                <a:ea typeface="Tahoma" pitchFamily="34" charset="0"/>
                <a:cs typeface="Tahoma" pitchFamily="34" charset="0"/>
              </a:endParaRPr>
            </a:p>
          </p:txBody>
        </p:sp>
      </p:grpSp>
      <p:grpSp>
        <p:nvGrpSpPr>
          <p:cNvPr id="8" name="Group 7"/>
          <p:cNvGrpSpPr/>
          <p:nvPr/>
        </p:nvGrpSpPr>
        <p:grpSpPr>
          <a:xfrm>
            <a:off x="1165022" y="775409"/>
            <a:ext cx="7974288" cy="491578"/>
            <a:chOff x="644526" y="2766774"/>
            <a:chExt cx="15950651" cy="983284"/>
          </a:xfrm>
        </p:grpSpPr>
        <p:sp>
          <p:nvSpPr>
            <p:cNvPr id="9" name="TextBox 8"/>
            <p:cNvSpPr txBox="1"/>
            <p:nvPr/>
          </p:nvSpPr>
          <p:spPr>
            <a:xfrm>
              <a:off x="1906584" y="2766774"/>
              <a:ext cx="14688593" cy="923450"/>
            </a:xfrm>
            <a:prstGeom prst="rect">
              <a:avLst/>
            </a:prstGeom>
            <a:noFill/>
          </p:spPr>
          <p:txBody>
            <a:bodyPr wrap="square" rtlCol="0">
              <a:spAutoFit/>
            </a:bodyPr>
            <a:lstStyle/>
            <a:p>
              <a:pPr defTabSz="1088421"/>
              <a:r>
                <a:rPr lang="en-US" sz="2400" b="1" i="1" dirty="0" err="1" smtClean="0">
                  <a:solidFill>
                    <a:srgbClr val="FFFFFF"/>
                  </a:solidFill>
                  <a:latin typeface="Tahoma" pitchFamily="34" charset="0"/>
                  <a:ea typeface="Tahoma" pitchFamily="34" charset="0"/>
                  <a:cs typeface="Tahoma" pitchFamily="34" charset="0"/>
                </a:rPr>
                <a:t>Diễn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biến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tâm</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trạng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ông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Hai</a:t>
              </a:r>
              <a:r>
                <a:rPr lang="en-US" sz="2400" b="1" i="1" dirty="0" smtClean="0">
                  <a:solidFill>
                    <a:srgbClr val="FFFFFF"/>
                  </a:solidFill>
                  <a:latin typeface="Tahoma" pitchFamily="34" charset="0"/>
                  <a:ea typeface="Tahoma" pitchFamily="34" charset="0"/>
                  <a:cs typeface="Tahoma" pitchFamily="34" charset="0"/>
                </a:rPr>
                <a:t> (qua 3 </a:t>
              </a:r>
              <a:r>
                <a:rPr lang="en-US" sz="2400" b="1" i="1" dirty="0" err="1" smtClean="0">
                  <a:solidFill>
                    <a:srgbClr val="FFFFFF"/>
                  </a:solidFill>
                  <a:latin typeface="Tahoma" pitchFamily="34" charset="0"/>
                  <a:ea typeface="Tahoma" pitchFamily="34" charset="0"/>
                  <a:cs typeface="Tahoma" pitchFamily="34" charset="0"/>
                </a:rPr>
                <a:t>thời</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điểm</a:t>
              </a:r>
              <a:r>
                <a:rPr lang="en-US" sz="2400" b="1" i="1" dirty="0" smtClean="0">
                  <a:solidFill>
                    <a:srgbClr val="FFFFFF"/>
                  </a:solidFill>
                  <a:latin typeface="Tahoma" pitchFamily="34" charset="0"/>
                  <a:ea typeface="Tahoma" pitchFamily="34" charset="0"/>
                  <a:cs typeface="Tahoma" pitchFamily="34" charset="0"/>
                </a:rPr>
                <a:t>)</a:t>
              </a:r>
              <a:endParaRPr lang="en-US" sz="2400" b="1" i="1" dirty="0">
                <a:solidFill>
                  <a:srgbClr val="FFFFFF"/>
                </a:solidFill>
                <a:latin typeface="Tahoma" pitchFamily="34" charset="0"/>
                <a:ea typeface="Tahoma" pitchFamily="34" charset="0"/>
                <a:cs typeface="Tahoma"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1" name="TextBox 10"/>
            <p:cNvSpPr txBox="1"/>
            <p:nvPr/>
          </p:nvSpPr>
          <p:spPr>
            <a:xfrm>
              <a:off x="960331" y="2795826"/>
              <a:ext cx="776597" cy="954232"/>
            </a:xfrm>
            <a:prstGeom prst="rect">
              <a:avLst/>
            </a:prstGeom>
            <a:noFill/>
          </p:spPr>
          <p:txBody>
            <a:bodyPr wrap="none" rtlCol="0">
              <a:spAutoFit/>
            </a:bodyPr>
            <a:lstStyle/>
            <a:p>
              <a:pPr algn="ctr" defTabSz="1088421"/>
              <a:r>
                <a:rPr lang="en-US" sz="2500" b="1" dirty="0" smtClean="0">
                  <a:solidFill>
                    <a:srgbClr val="FFFFFF"/>
                  </a:solidFill>
                  <a:latin typeface="Tahoma" pitchFamily="34" charset="0"/>
                  <a:ea typeface="Tahoma" pitchFamily="34" charset="0"/>
                  <a:cs typeface="Tahoma" pitchFamily="34" charset="0"/>
                </a:rPr>
                <a:t>2</a:t>
              </a:r>
              <a:endParaRPr lang="en-US" sz="2500" b="1" dirty="0">
                <a:solidFill>
                  <a:srgbClr val="FFFFFF"/>
                </a:solidFill>
                <a:latin typeface="Tahoma" pitchFamily="34" charset="0"/>
                <a:ea typeface="Tahoma" pitchFamily="34" charset="0"/>
                <a:cs typeface="Tahoma" pitchFamily="34" charset="0"/>
              </a:endParaRPr>
            </a:p>
          </p:txBody>
        </p:sp>
      </p:grpSp>
      <p:sp>
        <p:nvSpPr>
          <p:cNvPr id="12" name="TextBox 11"/>
          <p:cNvSpPr txBox="1"/>
          <p:nvPr/>
        </p:nvSpPr>
        <p:spPr>
          <a:xfrm>
            <a:off x="1282677" y="1284599"/>
            <a:ext cx="8398352" cy="430887"/>
          </a:xfrm>
          <a:prstGeom prst="rect">
            <a:avLst/>
          </a:prstGeom>
          <a:noFill/>
        </p:spPr>
        <p:txBody>
          <a:bodyPr wrap="square" rtlCol="0">
            <a:spAutoFit/>
          </a:bodyPr>
          <a:lstStyle/>
          <a:p>
            <a:pPr defTabSz="1088421"/>
            <a:r>
              <a:rPr lang="en-US" sz="2200" b="1" dirty="0" smtClean="0">
                <a:solidFill>
                  <a:srgbClr val="FFFFFF"/>
                </a:solidFill>
              </a:rPr>
              <a:t>b. </a:t>
            </a:r>
            <a:r>
              <a:rPr lang="en-US" sz="2200" b="1" dirty="0" err="1" smtClean="0">
                <a:solidFill>
                  <a:srgbClr val="FFFFFF"/>
                </a:solidFill>
              </a:rPr>
              <a:t>Ông</a:t>
            </a:r>
            <a:r>
              <a:rPr lang="en-US" sz="2200" b="1" dirty="0" smtClean="0">
                <a:solidFill>
                  <a:srgbClr val="FFFFFF"/>
                </a:solidFill>
              </a:rPr>
              <a:t> </a:t>
            </a:r>
            <a:r>
              <a:rPr lang="en-US" sz="2200" b="1" dirty="0" err="1" smtClean="0">
                <a:solidFill>
                  <a:srgbClr val="FFFFFF"/>
                </a:solidFill>
              </a:rPr>
              <a:t>Hai</a:t>
            </a:r>
            <a:r>
              <a:rPr lang="en-US" sz="2200" b="1" dirty="0" smtClean="0">
                <a:solidFill>
                  <a:srgbClr val="FFFFFF"/>
                </a:solidFill>
              </a:rPr>
              <a:t> </a:t>
            </a:r>
            <a:r>
              <a:rPr lang="en-US" sz="2200" b="1" dirty="0" err="1" smtClean="0">
                <a:solidFill>
                  <a:srgbClr val="FFFFFF"/>
                </a:solidFill>
              </a:rPr>
              <a:t>khi</a:t>
            </a:r>
            <a:r>
              <a:rPr lang="en-US" sz="2200" b="1" dirty="0" smtClean="0">
                <a:solidFill>
                  <a:srgbClr val="FFFFFF"/>
                </a:solidFill>
              </a:rPr>
              <a:t> </a:t>
            </a:r>
            <a:r>
              <a:rPr lang="en-US" sz="2200" b="1" dirty="0" err="1" smtClean="0">
                <a:solidFill>
                  <a:srgbClr val="FFFFFF"/>
                </a:solidFill>
              </a:rPr>
              <a:t>nghe</a:t>
            </a:r>
            <a:r>
              <a:rPr lang="en-US" sz="2200" b="1" dirty="0" smtClean="0">
                <a:solidFill>
                  <a:srgbClr val="FFFFFF"/>
                </a:solidFill>
              </a:rPr>
              <a:t> tin </a:t>
            </a:r>
            <a:r>
              <a:rPr lang="en-US" sz="2200" b="1" dirty="0" err="1" smtClean="0">
                <a:solidFill>
                  <a:srgbClr val="FFFFFF"/>
                </a:solidFill>
              </a:rPr>
              <a:t>làng</a:t>
            </a:r>
            <a:r>
              <a:rPr lang="en-US" sz="2200" b="1" dirty="0" smtClean="0">
                <a:solidFill>
                  <a:srgbClr val="FFFFFF"/>
                </a:solidFill>
              </a:rPr>
              <a:t> </a:t>
            </a:r>
            <a:r>
              <a:rPr lang="en-US" sz="2200" b="1" dirty="0" err="1" smtClean="0">
                <a:solidFill>
                  <a:srgbClr val="FFFFFF"/>
                </a:solidFill>
              </a:rPr>
              <a:t>theo</a:t>
            </a:r>
            <a:r>
              <a:rPr lang="en-US" sz="2200" b="1" dirty="0" smtClean="0">
                <a:solidFill>
                  <a:srgbClr val="FFFFFF"/>
                </a:solidFill>
              </a:rPr>
              <a:t> </a:t>
            </a:r>
            <a:r>
              <a:rPr lang="en-US" sz="2200" b="1" dirty="0" err="1" smtClean="0">
                <a:solidFill>
                  <a:srgbClr val="FFFFFF"/>
                </a:solidFill>
              </a:rPr>
              <a:t>giặc</a:t>
            </a:r>
            <a:endParaRPr lang="en-US" sz="2200" b="1" dirty="0">
              <a:solidFill>
                <a:srgbClr val="FFFFFF"/>
              </a:solidFill>
            </a:endParaRPr>
          </a:p>
        </p:txBody>
      </p:sp>
      <p:grpSp>
        <p:nvGrpSpPr>
          <p:cNvPr id="13" name="Group 12"/>
          <p:cNvGrpSpPr/>
          <p:nvPr/>
        </p:nvGrpSpPr>
        <p:grpSpPr>
          <a:xfrm>
            <a:off x="315776" y="2979798"/>
            <a:ext cx="2898328" cy="1355605"/>
            <a:chOff x="1761566" y="3390109"/>
            <a:chExt cx="2898328" cy="1355605"/>
          </a:xfrm>
        </p:grpSpPr>
        <p:sp>
          <p:nvSpPr>
            <p:cNvPr id="14" name="Rounded Rectangle 13"/>
            <p:cNvSpPr/>
            <p:nvPr/>
          </p:nvSpPr>
          <p:spPr>
            <a:xfrm>
              <a:off x="1761566" y="3390109"/>
              <a:ext cx="2898328" cy="1355605"/>
            </a:xfrm>
            <a:prstGeom prst="roundRect">
              <a:avLst>
                <a:gd name="adj" fmla="val 10000"/>
              </a:avLst>
            </a:prstGeom>
          </p:spPr>
          <p:style>
            <a:lnRef idx="2">
              <a:schemeClr val="lt1">
                <a:hueOff val="0"/>
                <a:satOff val="0"/>
                <a:lumOff val="0"/>
                <a:alphaOff val="0"/>
              </a:schemeClr>
            </a:lnRef>
            <a:fillRef idx="1">
              <a:schemeClr val="accent4">
                <a:hueOff val="4158277"/>
                <a:satOff val="-19187"/>
                <a:lumOff val="706"/>
                <a:alphaOff val="0"/>
              </a:schemeClr>
            </a:fillRef>
            <a:effectRef idx="0">
              <a:schemeClr val="accent4">
                <a:hueOff val="4158277"/>
                <a:satOff val="-19187"/>
                <a:lumOff val="706"/>
                <a:alphaOff val="0"/>
              </a:schemeClr>
            </a:effectRef>
            <a:fontRef idx="minor">
              <a:schemeClr val="lt1"/>
            </a:fontRef>
          </p:style>
        </p:sp>
        <p:sp>
          <p:nvSpPr>
            <p:cNvPr id="15" name="Rounded Rectangle 4"/>
            <p:cNvSpPr/>
            <p:nvPr/>
          </p:nvSpPr>
          <p:spPr>
            <a:xfrm>
              <a:off x="1801270" y="3429813"/>
              <a:ext cx="2818920" cy="12761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err="1" smtClean="0">
                  <a:solidFill>
                    <a:schemeClr val="tx1"/>
                  </a:solidFill>
                </a:rPr>
                <a:t>Mấy</a:t>
              </a:r>
              <a:r>
                <a:rPr lang="en-US" sz="2500" b="1" kern="1200" dirty="0" smtClean="0">
                  <a:solidFill>
                    <a:schemeClr val="tx1"/>
                  </a:solidFill>
                </a:rPr>
                <a:t> </a:t>
              </a:r>
              <a:r>
                <a:rPr lang="en-US" sz="2500" b="1" kern="1200" dirty="0" err="1" smtClean="0">
                  <a:solidFill>
                    <a:schemeClr val="tx1"/>
                  </a:solidFill>
                </a:rPr>
                <a:t>ngày</a:t>
              </a:r>
              <a:r>
                <a:rPr lang="en-US" sz="2500" b="1" kern="1200" dirty="0" smtClean="0">
                  <a:solidFill>
                    <a:schemeClr val="tx1"/>
                  </a:solidFill>
                </a:rPr>
                <a:t> </a:t>
              </a:r>
              <a:r>
                <a:rPr lang="en-US" sz="2500" b="1" kern="1200" dirty="0" err="1" smtClean="0">
                  <a:solidFill>
                    <a:schemeClr val="tx1"/>
                  </a:solidFill>
                </a:rPr>
                <a:t>sau</a:t>
              </a:r>
              <a:endParaRPr lang="en-US" sz="2500" b="1" kern="1200" dirty="0">
                <a:solidFill>
                  <a:schemeClr val="tx1"/>
                </a:solidFill>
              </a:endParaRPr>
            </a:p>
          </p:txBody>
        </p:sp>
      </p:grpSp>
      <p:sp>
        <p:nvSpPr>
          <p:cNvPr id="16" name="Rectangle 15"/>
          <p:cNvSpPr/>
          <p:nvPr/>
        </p:nvSpPr>
        <p:spPr>
          <a:xfrm>
            <a:off x="3620680" y="2151872"/>
            <a:ext cx="6096000" cy="3785652"/>
          </a:xfrm>
          <a:prstGeom prst="rect">
            <a:avLst/>
          </a:prstGeom>
          <a:ln w="28575">
            <a:solidFill>
              <a:srgbClr val="58E51F"/>
            </a:solidFill>
          </a:ln>
        </p:spPr>
        <p:txBody>
          <a:bodyPr>
            <a:spAutoFit/>
          </a:bodyPr>
          <a:lstStyle/>
          <a:p>
            <a:pPr algn="just">
              <a:spcBef>
                <a:spcPts val="600"/>
              </a:spcBef>
              <a:spcAft>
                <a:spcPts val="600"/>
              </a:spcAft>
            </a:pP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Suốt</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mấy</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ngày</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ông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không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dám</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đi</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đâu</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Ông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quanh</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quẩn</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ở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nhà</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nghe</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ngóng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tình</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hình</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bên</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ngoài</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Một</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đám</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đông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túm</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lại</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ông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cũng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để</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ý,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dăm</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bảy</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tiếng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cười</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nói</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xa</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xa</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ông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cũng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chột</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dạ</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vi-VN" sz="2200" dirty="0">
              <a:solidFill>
                <a:schemeClr val="bg1"/>
              </a:solidFill>
              <a:ea typeface="Times New Roman" panose="02020603050405020304" pitchFamily="18" charset="0"/>
              <a:cs typeface="Arial" panose="020B0604020202020204" pitchFamily="34" charset="0"/>
            </a:endParaRPr>
          </a:p>
          <a:p>
            <a:pPr algn="just">
              <a:spcBef>
                <a:spcPts val="600"/>
              </a:spcBef>
              <a:spcAft>
                <a:spcPts val="600"/>
              </a:spcAft>
            </a:pPr>
            <a:r>
              <a:rPr lang="vi-VN" sz="2200" dirty="0">
                <a:solidFill>
                  <a:schemeClr val="bg1"/>
                </a:solidFill>
                <a:ea typeface="Times New Roman" panose="02020603050405020304" pitchFamily="18" charset="0"/>
                <a:cs typeface="Arial" panose="020B0604020202020204" pitchFamily="34" charset="0"/>
              </a:rPr>
              <a:t>+</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Thoáng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nghe</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những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tiếng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Tây</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Việt</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gian</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cam –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nhông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ông</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lủi</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ra</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một</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nhà</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nín</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thít</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Thôi</a:t>
            </a:r>
            <a:r>
              <a:rPr lang="en-US"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lại</a:t>
            </a:r>
            <a:r>
              <a:rPr lang="en-US" sz="22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chuyện</a:t>
            </a:r>
            <a:r>
              <a:rPr lang="en-US" sz="22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ấy</a:t>
            </a:r>
            <a:r>
              <a:rPr lang="en-US" sz="22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2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rồi</a:t>
            </a:r>
            <a:r>
              <a:rPr lang="en-US" sz="22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GB" sz="2200" dirty="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US" sz="2200" b="1" dirty="0" smtClean="0">
                <a:solidFill>
                  <a:srgbClr val="A4F80C"/>
                </a:solidFill>
                <a:ea typeface="Times New Roman" panose="02020603050405020304" pitchFamily="18" charset="0"/>
                <a:cs typeface="Arial" panose="020B0604020202020204" pitchFamily="34" charset="0"/>
                <a:sym typeface="Wingdings" panose="05000000000000000000" pitchFamily="2" charset="2"/>
              </a:rPr>
              <a:t> </a:t>
            </a:r>
            <a:r>
              <a:rPr lang="vi-VN" sz="2200" b="1" dirty="0" smtClean="0">
                <a:solidFill>
                  <a:srgbClr val="A4F80C"/>
                </a:solidFill>
                <a:ea typeface="Times New Roman" panose="02020603050405020304" pitchFamily="18" charset="0"/>
                <a:cs typeface="Arial" panose="020B0604020202020204" pitchFamily="34" charset="0"/>
              </a:rPr>
              <a:t>Tâm trạng</a:t>
            </a:r>
            <a:r>
              <a:rPr lang="en-US" sz="2200" b="1" dirty="0" smtClean="0">
                <a:solidFill>
                  <a:srgbClr val="A4F80C"/>
                </a:solidFill>
                <a:latin typeface="Arial" panose="020B0604020202020204" pitchFamily="34" charset="0"/>
                <a:ea typeface="Times New Roman" panose="02020603050405020304" pitchFamily="18" charset="0"/>
                <a:cs typeface="Arial" panose="020B0604020202020204" pitchFamily="34" charset="0"/>
              </a:rPr>
              <a:t> </a:t>
            </a:r>
            <a:r>
              <a:rPr lang="en-US" sz="2200" b="1" dirty="0" err="1" smtClean="0">
                <a:solidFill>
                  <a:srgbClr val="A4F80C"/>
                </a:solidFill>
                <a:latin typeface="Arial" panose="020B0604020202020204" pitchFamily="34" charset="0"/>
                <a:ea typeface="Times New Roman" panose="02020603050405020304" pitchFamily="18" charset="0"/>
                <a:cs typeface="Arial" panose="020B0604020202020204" pitchFamily="34" charset="0"/>
              </a:rPr>
              <a:t>nơm</a:t>
            </a:r>
            <a:r>
              <a:rPr lang="en-US" sz="2200" b="1" dirty="0" smtClean="0">
                <a:solidFill>
                  <a:srgbClr val="A4F80C"/>
                </a:solidFill>
                <a:latin typeface="Arial" panose="020B0604020202020204" pitchFamily="34" charset="0"/>
                <a:ea typeface="Times New Roman" panose="02020603050405020304" pitchFamily="18" charset="0"/>
                <a:cs typeface="Arial" panose="020B0604020202020204" pitchFamily="34" charset="0"/>
              </a:rPr>
              <a:t> </a:t>
            </a:r>
            <a:r>
              <a:rPr lang="en-US" sz="2200" b="1" dirty="0" err="1" smtClean="0">
                <a:solidFill>
                  <a:srgbClr val="A4F80C"/>
                </a:solidFill>
                <a:latin typeface="Arial" panose="020B0604020202020204" pitchFamily="34" charset="0"/>
                <a:ea typeface="Times New Roman" panose="02020603050405020304" pitchFamily="18" charset="0"/>
                <a:cs typeface="Arial" panose="020B0604020202020204" pitchFamily="34" charset="0"/>
              </a:rPr>
              <a:t>nớp</a:t>
            </a:r>
            <a:r>
              <a:rPr lang="en-US" sz="2200" b="1" dirty="0" smtClean="0">
                <a:solidFill>
                  <a:srgbClr val="A4F80C"/>
                </a:solidFill>
                <a:latin typeface="Arial" panose="020B0604020202020204" pitchFamily="34" charset="0"/>
                <a:ea typeface="Times New Roman" panose="02020603050405020304" pitchFamily="18" charset="0"/>
                <a:cs typeface="Arial" panose="020B0604020202020204" pitchFamily="34" charset="0"/>
              </a:rPr>
              <a:t> </a:t>
            </a:r>
            <a:r>
              <a:rPr lang="vi-VN" sz="2200" b="1" dirty="0" smtClean="0">
                <a:solidFill>
                  <a:srgbClr val="A4F80C"/>
                </a:solidFill>
                <a:ea typeface="Times New Roman" panose="02020603050405020304" pitchFamily="18" charset="0"/>
                <a:cs typeface="Arial" panose="020B0604020202020204" pitchFamily="34" charset="0"/>
              </a:rPr>
              <a:t>lo sợ, ám ảnh, dằn vặt .</a:t>
            </a:r>
            <a:endParaRPr lang="en-US" sz="2200" dirty="0">
              <a:solidFill>
                <a:srgbClr val="A4F80C"/>
              </a:solidFill>
            </a:endParaRPr>
          </a:p>
        </p:txBody>
      </p:sp>
    </p:spTree>
    <p:extLst>
      <p:ext uri="{BB962C8B-B14F-4D97-AF65-F5344CB8AC3E}">
        <p14:creationId xmlns:p14="http://schemas.microsoft.com/office/powerpoint/2010/main" val="341282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3" name="Group 12"/>
          <p:cNvGrpSpPr/>
          <p:nvPr/>
        </p:nvGrpSpPr>
        <p:grpSpPr>
          <a:xfrm>
            <a:off x="755890" y="280174"/>
            <a:ext cx="5010480" cy="461665"/>
            <a:chOff x="-178462" y="1828800"/>
            <a:chExt cx="8067591" cy="923450"/>
          </a:xfrm>
        </p:grpSpPr>
        <p:sp>
          <p:nvSpPr>
            <p:cNvPr id="14" name="Round Same Side Corner Rectangle 13"/>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5" name="TextBox 14"/>
            <p:cNvSpPr txBox="1"/>
            <p:nvPr/>
          </p:nvSpPr>
          <p:spPr>
            <a:xfrm>
              <a:off x="41303" y="1828800"/>
              <a:ext cx="1675626" cy="923450"/>
            </a:xfrm>
            <a:prstGeom prst="rect">
              <a:avLst/>
            </a:prstGeom>
            <a:noFill/>
          </p:spPr>
          <p:txBody>
            <a:bodyPr wrap="square" rtlCol="0">
              <a:spAutoFit/>
            </a:bodyPr>
            <a:lstStyle/>
            <a:p>
              <a:pPr algn="ctr" defTabSz="1088421"/>
              <a:r>
                <a:rPr lang="en-US" sz="2400" b="1" dirty="0" smtClean="0">
                  <a:solidFill>
                    <a:srgbClr val="FFFFFF"/>
                  </a:solidFill>
                  <a:latin typeface="Tahoma" pitchFamily="34" charset="0"/>
                  <a:ea typeface="Tahoma" pitchFamily="34" charset="0"/>
                  <a:cs typeface="Tahoma" pitchFamily="34" charset="0"/>
                </a:rPr>
                <a:t>II</a:t>
              </a:r>
              <a:endParaRPr lang="en-US" sz="2400" b="1" dirty="0">
                <a:solidFill>
                  <a:srgbClr val="FFFFFF"/>
                </a:solidFill>
                <a:latin typeface="Tahoma" pitchFamily="34" charset="0"/>
                <a:ea typeface="Tahoma" pitchFamily="34" charset="0"/>
                <a:cs typeface="Tahoma" pitchFamily="34" charset="0"/>
              </a:endParaRPr>
            </a:p>
          </p:txBody>
        </p:sp>
        <p:sp>
          <p:nvSpPr>
            <p:cNvPr id="16" name="TextBox 15"/>
            <p:cNvSpPr txBox="1"/>
            <p:nvPr/>
          </p:nvSpPr>
          <p:spPr>
            <a:xfrm>
              <a:off x="2067735" y="1828800"/>
              <a:ext cx="5821394" cy="923450"/>
            </a:xfrm>
            <a:prstGeom prst="rect">
              <a:avLst/>
            </a:prstGeom>
            <a:noFill/>
          </p:spPr>
          <p:txBody>
            <a:bodyPr wrap="square" rtlCol="0">
              <a:spAutoFit/>
            </a:bodyPr>
            <a:lstStyle/>
            <a:p>
              <a:pPr defTabSz="1088421"/>
              <a:r>
                <a:rPr lang="en-US" sz="2400" b="1" dirty="0" smtClean="0">
                  <a:solidFill>
                    <a:srgbClr val="FFFFFF"/>
                  </a:solidFill>
                  <a:latin typeface="Tahoma" pitchFamily="34" charset="0"/>
                  <a:ea typeface="Tahoma" pitchFamily="34" charset="0"/>
                  <a:cs typeface="Tahoma" pitchFamily="34" charset="0"/>
                </a:rPr>
                <a:t>TÌM HIỂU VĂN BẢN</a:t>
              </a:r>
              <a:endParaRPr lang="en-US" sz="2400" b="1" dirty="0">
                <a:solidFill>
                  <a:srgbClr val="FFFFFF"/>
                </a:solidFill>
                <a:latin typeface="Tahoma" pitchFamily="34" charset="0"/>
                <a:ea typeface="Tahoma" pitchFamily="34" charset="0"/>
                <a:cs typeface="Tahoma" pitchFamily="34" charset="0"/>
              </a:endParaRPr>
            </a:p>
          </p:txBody>
        </p:sp>
      </p:grpSp>
      <p:grpSp>
        <p:nvGrpSpPr>
          <p:cNvPr id="17" name="Group 16"/>
          <p:cNvGrpSpPr/>
          <p:nvPr/>
        </p:nvGrpSpPr>
        <p:grpSpPr>
          <a:xfrm>
            <a:off x="1165022" y="775409"/>
            <a:ext cx="7974288" cy="491578"/>
            <a:chOff x="644526" y="2766774"/>
            <a:chExt cx="15950651" cy="983284"/>
          </a:xfrm>
        </p:grpSpPr>
        <p:sp>
          <p:nvSpPr>
            <p:cNvPr id="18" name="TextBox 17"/>
            <p:cNvSpPr txBox="1"/>
            <p:nvPr/>
          </p:nvSpPr>
          <p:spPr>
            <a:xfrm>
              <a:off x="1906584" y="2766774"/>
              <a:ext cx="14688593" cy="923450"/>
            </a:xfrm>
            <a:prstGeom prst="rect">
              <a:avLst/>
            </a:prstGeom>
            <a:noFill/>
          </p:spPr>
          <p:txBody>
            <a:bodyPr wrap="square" rtlCol="0">
              <a:spAutoFit/>
            </a:bodyPr>
            <a:lstStyle/>
            <a:p>
              <a:pPr defTabSz="1088421"/>
              <a:r>
                <a:rPr lang="en-US" sz="2400" b="1" i="1" dirty="0" err="1" smtClean="0">
                  <a:solidFill>
                    <a:srgbClr val="FFFFFF"/>
                  </a:solidFill>
                  <a:latin typeface="Tahoma" pitchFamily="34" charset="0"/>
                  <a:ea typeface="Tahoma" pitchFamily="34" charset="0"/>
                  <a:cs typeface="Tahoma" pitchFamily="34" charset="0"/>
                </a:rPr>
                <a:t>Diễn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biến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tâm</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trạng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ông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Hai</a:t>
              </a:r>
              <a:r>
                <a:rPr lang="en-US" sz="2400" b="1" i="1" dirty="0" smtClean="0">
                  <a:solidFill>
                    <a:srgbClr val="FFFFFF"/>
                  </a:solidFill>
                  <a:latin typeface="Tahoma" pitchFamily="34" charset="0"/>
                  <a:ea typeface="Tahoma" pitchFamily="34" charset="0"/>
                  <a:cs typeface="Tahoma" pitchFamily="34" charset="0"/>
                </a:rPr>
                <a:t> (qua 3 </a:t>
              </a:r>
              <a:r>
                <a:rPr lang="en-US" sz="2400" b="1" i="1" dirty="0" err="1" smtClean="0">
                  <a:solidFill>
                    <a:srgbClr val="FFFFFF"/>
                  </a:solidFill>
                  <a:latin typeface="Tahoma" pitchFamily="34" charset="0"/>
                  <a:ea typeface="Tahoma" pitchFamily="34" charset="0"/>
                  <a:cs typeface="Tahoma" pitchFamily="34" charset="0"/>
                </a:rPr>
                <a:t>thời</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điểm</a:t>
              </a:r>
              <a:r>
                <a:rPr lang="en-US" sz="2400" b="1" i="1" dirty="0" smtClean="0">
                  <a:solidFill>
                    <a:srgbClr val="FFFFFF"/>
                  </a:solidFill>
                  <a:latin typeface="Tahoma" pitchFamily="34" charset="0"/>
                  <a:ea typeface="Tahoma" pitchFamily="34" charset="0"/>
                  <a:cs typeface="Tahoma" pitchFamily="34" charset="0"/>
                </a:rPr>
                <a:t>)</a:t>
              </a:r>
              <a:endParaRPr lang="en-US" sz="2400" b="1" i="1" dirty="0">
                <a:solidFill>
                  <a:srgbClr val="FFFFFF"/>
                </a:solidFill>
                <a:latin typeface="Tahoma" pitchFamily="34" charset="0"/>
                <a:ea typeface="Tahoma" pitchFamily="34" charset="0"/>
                <a:cs typeface="Tahoma" pitchFamily="34" charset="0"/>
              </a:endParaRPr>
            </a:p>
          </p:txBody>
        </p:sp>
        <p:sp>
          <p:nvSpPr>
            <p:cNvPr id="19" name="Rounded Rectangle 1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20" name="TextBox 19"/>
            <p:cNvSpPr txBox="1"/>
            <p:nvPr/>
          </p:nvSpPr>
          <p:spPr>
            <a:xfrm>
              <a:off x="960331" y="2795826"/>
              <a:ext cx="776597" cy="954232"/>
            </a:xfrm>
            <a:prstGeom prst="rect">
              <a:avLst/>
            </a:prstGeom>
            <a:noFill/>
          </p:spPr>
          <p:txBody>
            <a:bodyPr wrap="none" rtlCol="0">
              <a:spAutoFit/>
            </a:bodyPr>
            <a:lstStyle/>
            <a:p>
              <a:pPr algn="ctr" defTabSz="1088421"/>
              <a:r>
                <a:rPr lang="en-US" sz="2500" b="1" dirty="0" smtClean="0">
                  <a:solidFill>
                    <a:srgbClr val="FFFFFF"/>
                  </a:solidFill>
                  <a:latin typeface="Tahoma" pitchFamily="34" charset="0"/>
                  <a:ea typeface="Tahoma" pitchFamily="34" charset="0"/>
                  <a:cs typeface="Tahoma" pitchFamily="34" charset="0"/>
                </a:rPr>
                <a:t>2</a:t>
              </a:r>
              <a:endParaRPr lang="en-US" sz="2500" b="1" dirty="0">
                <a:solidFill>
                  <a:srgbClr val="FFFFFF"/>
                </a:solidFill>
                <a:latin typeface="Tahoma" pitchFamily="34" charset="0"/>
                <a:ea typeface="Tahoma" pitchFamily="34" charset="0"/>
                <a:cs typeface="Tahoma" pitchFamily="34" charset="0"/>
              </a:endParaRPr>
            </a:p>
          </p:txBody>
        </p:sp>
      </p:grpSp>
      <p:sp>
        <p:nvSpPr>
          <p:cNvPr id="21" name="TextBox 20"/>
          <p:cNvSpPr txBox="1"/>
          <p:nvPr/>
        </p:nvSpPr>
        <p:spPr>
          <a:xfrm>
            <a:off x="1282677" y="1284599"/>
            <a:ext cx="8398352" cy="430887"/>
          </a:xfrm>
          <a:prstGeom prst="rect">
            <a:avLst/>
          </a:prstGeom>
          <a:noFill/>
        </p:spPr>
        <p:txBody>
          <a:bodyPr wrap="square" rtlCol="0">
            <a:spAutoFit/>
          </a:bodyPr>
          <a:lstStyle/>
          <a:p>
            <a:pPr defTabSz="1088421"/>
            <a:r>
              <a:rPr lang="en-US" sz="2200" b="1" dirty="0" smtClean="0">
                <a:solidFill>
                  <a:srgbClr val="FFFFFF"/>
                </a:solidFill>
              </a:rPr>
              <a:t>b. </a:t>
            </a:r>
            <a:r>
              <a:rPr lang="en-US" sz="2200" b="1" dirty="0" err="1" smtClean="0">
                <a:solidFill>
                  <a:srgbClr val="FFFFFF"/>
                </a:solidFill>
              </a:rPr>
              <a:t>Ông</a:t>
            </a:r>
            <a:r>
              <a:rPr lang="en-US" sz="2200" b="1" dirty="0" smtClean="0">
                <a:solidFill>
                  <a:srgbClr val="FFFFFF"/>
                </a:solidFill>
              </a:rPr>
              <a:t> </a:t>
            </a:r>
            <a:r>
              <a:rPr lang="en-US" sz="2200" b="1" dirty="0" err="1" smtClean="0">
                <a:solidFill>
                  <a:srgbClr val="FFFFFF"/>
                </a:solidFill>
              </a:rPr>
              <a:t>Hai</a:t>
            </a:r>
            <a:r>
              <a:rPr lang="en-US" sz="2200" b="1" dirty="0" smtClean="0">
                <a:solidFill>
                  <a:srgbClr val="FFFFFF"/>
                </a:solidFill>
              </a:rPr>
              <a:t> </a:t>
            </a:r>
            <a:r>
              <a:rPr lang="en-US" sz="2200" b="1" dirty="0" err="1" smtClean="0">
                <a:solidFill>
                  <a:srgbClr val="FFFFFF"/>
                </a:solidFill>
              </a:rPr>
              <a:t>khi</a:t>
            </a:r>
            <a:r>
              <a:rPr lang="en-US" sz="2200" b="1" dirty="0" smtClean="0">
                <a:solidFill>
                  <a:srgbClr val="FFFFFF"/>
                </a:solidFill>
              </a:rPr>
              <a:t> </a:t>
            </a:r>
            <a:r>
              <a:rPr lang="en-US" sz="2200" b="1" dirty="0" err="1" smtClean="0">
                <a:solidFill>
                  <a:srgbClr val="FFFFFF"/>
                </a:solidFill>
              </a:rPr>
              <a:t>nghe</a:t>
            </a:r>
            <a:r>
              <a:rPr lang="en-US" sz="2200" b="1" dirty="0" smtClean="0">
                <a:solidFill>
                  <a:srgbClr val="FFFFFF"/>
                </a:solidFill>
              </a:rPr>
              <a:t> tin </a:t>
            </a:r>
            <a:r>
              <a:rPr lang="en-US" sz="2200" b="1" dirty="0" err="1" smtClean="0">
                <a:solidFill>
                  <a:srgbClr val="FFFFFF"/>
                </a:solidFill>
              </a:rPr>
              <a:t>làng</a:t>
            </a:r>
            <a:r>
              <a:rPr lang="en-US" sz="2200" b="1" dirty="0" smtClean="0">
                <a:solidFill>
                  <a:srgbClr val="FFFFFF"/>
                </a:solidFill>
              </a:rPr>
              <a:t> </a:t>
            </a:r>
            <a:r>
              <a:rPr lang="en-US" sz="2200" b="1" dirty="0" err="1" smtClean="0">
                <a:solidFill>
                  <a:srgbClr val="FFFFFF"/>
                </a:solidFill>
              </a:rPr>
              <a:t>theo</a:t>
            </a:r>
            <a:r>
              <a:rPr lang="en-US" sz="2200" b="1" dirty="0" smtClean="0">
                <a:solidFill>
                  <a:srgbClr val="FFFFFF"/>
                </a:solidFill>
              </a:rPr>
              <a:t> </a:t>
            </a:r>
            <a:r>
              <a:rPr lang="en-US" sz="2200" b="1" dirty="0" err="1" smtClean="0">
                <a:solidFill>
                  <a:srgbClr val="FFFFFF"/>
                </a:solidFill>
              </a:rPr>
              <a:t>giặc</a:t>
            </a:r>
            <a:endParaRPr lang="en-US" sz="2200" b="1" dirty="0">
              <a:solidFill>
                <a:srgbClr val="FFFFFF"/>
              </a:solidFill>
            </a:endParaRPr>
          </a:p>
        </p:txBody>
      </p:sp>
      <p:grpSp>
        <p:nvGrpSpPr>
          <p:cNvPr id="22" name="Group 21"/>
          <p:cNvGrpSpPr/>
          <p:nvPr/>
        </p:nvGrpSpPr>
        <p:grpSpPr>
          <a:xfrm>
            <a:off x="373062" y="2899115"/>
            <a:ext cx="3119970" cy="1355605"/>
            <a:chOff x="5472705" y="1096"/>
            <a:chExt cx="3119970" cy="1355605"/>
          </a:xfrm>
        </p:grpSpPr>
        <p:sp>
          <p:nvSpPr>
            <p:cNvPr id="23" name="Rounded Rectangle 22"/>
            <p:cNvSpPr/>
            <p:nvPr/>
          </p:nvSpPr>
          <p:spPr>
            <a:xfrm>
              <a:off x="5472705" y="1096"/>
              <a:ext cx="3119970" cy="1355605"/>
            </a:xfrm>
            <a:prstGeom prst="roundRect">
              <a:avLst>
                <a:gd name="adj" fmla="val 10000"/>
              </a:avLst>
            </a:prstGeom>
            <a:solidFill>
              <a:srgbClr val="E0EF19"/>
            </a:solidFill>
          </p:spPr>
          <p:style>
            <a:lnRef idx="2">
              <a:schemeClr val="lt1">
                <a:hueOff val="0"/>
                <a:satOff val="0"/>
                <a:lumOff val="0"/>
                <a:alphaOff val="0"/>
              </a:schemeClr>
            </a:lnRef>
            <a:fillRef idx="1">
              <a:scrgbClr r="0" g="0" b="0"/>
            </a:fillRef>
            <a:effectRef idx="0">
              <a:schemeClr val="accent4">
                <a:hueOff val="10395692"/>
                <a:satOff val="-47968"/>
                <a:lumOff val="1765"/>
                <a:alphaOff val="0"/>
              </a:schemeClr>
            </a:effectRef>
            <a:fontRef idx="minor">
              <a:schemeClr val="lt1"/>
            </a:fontRef>
          </p:style>
        </p:sp>
        <p:sp>
          <p:nvSpPr>
            <p:cNvPr id="24" name="Rounded Rectangle 4"/>
            <p:cNvSpPr/>
            <p:nvPr/>
          </p:nvSpPr>
          <p:spPr>
            <a:xfrm>
              <a:off x="5512409" y="40800"/>
              <a:ext cx="3040562" cy="12761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err="1" smtClean="0">
                  <a:solidFill>
                    <a:schemeClr val="tx1"/>
                  </a:solidFill>
                </a:rPr>
                <a:t>Ông</a:t>
              </a:r>
              <a:r>
                <a:rPr lang="en-US" sz="2500" b="1" kern="1200" dirty="0" smtClean="0">
                  <a:solidFill>
                    <a:schemeClr val="tx1"/>
                  </a:solidFill>
                </a:rPr>
                <a:t> </a:t>
              </a:r>
              <a:r>
                <a:rPr lang="en-US" sz="2500" b="1" kern="1200" dirty="0" err="1" smtClean="0">
                  <a:solidFill>
                    <a:schemeClr val="tx1"/>
                  </a:solidFill>
                </a:rPr>
                <a:t>rơi</a:t>
              </a:r>
              <a:r>
                <a:rPr lang="en-US" sz="2500" b="1" kern="1200" dirty="0" smtClean="0">
                  <a:solidFill>
                    <a:schemeClr val="tx1"/>
                  </a:solidFill>
                </a:rPr>
                <a:t> </a:t>
              </a:r>
              <a:r>
                <a:rPr lang="en-US" sz="2500" b="1" kern="1200" dirty="0" err="1" smtClean="0">
                  <a:solidFill>
                    <a:schemeClr val="tx1"/>
                  </a:solidFill>
                </a:rPr>
                <a:t>vào</a:t>
              </a:r>
              <a:r>
                <a:rPr lang="en-US" sz="2500" b="1" kern="1200" dirty="0" smtClean="0">
                  <a:solidFill>
                    <a:schemeClr val="tx1"/>
                  </a:solidFill>
                </a:rPr>
                <a:t> </a:t>
              </a:r>
              <a:r>
                <a:rPr lang="en-US" sz="2500" b="1" kern="1200" dirty="0" err="1" smtClean="0">
                  <a:solidFill>
                    <a:schemeClr val="tx1"/>
                  </a:solidFill>
                </a:rPr>
                <a:t>tình</a:t>
              </a:r>
              <a:r>
                <a:rPr lang="en-US" sz="2500" b="1" kern="1200" dirty="0" smtClean="0">
                  <a:solidFill>
                    <a:schemeClr val="tx1"/>
                  </a:solidFill>
                </a:rPr>
                <a:t> </a:t>
              </a:r>
              <a:r>
                <a:rPr lang="en-US" sz="2500" b="1" kern="1200" dirty="0" err="1" smtClean="0">
                  <a:solidFill>
                    <a:schemeClr val="tx1"/>
                  </a:solidFill>
                </a:rPr>
                <a:t>trạng</a:t>
              </a:r>
              <a:r>
                <a:rPr lang="en-US" sz="2500" b="1" kern="1200" dirty="0" smtClean="0">
                  <a:solidFill>
                    <a:schemeClr val="tx1"/>
                  </a:solidFill>
                </a:rPr>
                <a:t> </a:t>
              </a:r>
              <a:r>
                <a:rPr lang="en-US" sz="2500" b="1" kern="1200" dirty="0" err="1" smtClean="0">
                  <a:solidFill>
                    <a:schemeClr val="tx1"/>
                  </a:solidFill>
                </a:rPr>
                <a:t>bế</a:t>
              </a:r>
              <a:r>
                <a:rPr lang="en-US" sz="2500" b="1" kern="1200" dirty="0" smtClean="0">
                  <a:solidFill>
                    <a:schemeClr val="tx1"/>
                  </a:solidFill>
                </a:rPr>
                <a:t> </a:t>
              </a:r>
              <a:r>
                <a:rPr lang="en-US" sz="2500" b="1" kern="1200" dirty="0" err="1" smtClean="0">
                  <a:solidFill>
                    <a:schemeClr val="tx1"/>
                  </a:solidFill>
                </a:rPr>
                <a:t>tắc</a:t>
              </a:r>
              <a:r>
                <a:rPr lang="en-US" sz="2500" b="1" kern="1200" dirty="0" smtClean="0">
                  <a:solidFill>
                    <a:schemeClr val="tx1"/>
                  </a:solidFill>
                </a:rPr>
                <a:t>, </a:t>
              </a:r>
              <a:r>
                <a:rPr lang="en-US" sz="2500" b="1" kern="1200" dirty="0" err="1" smtClean="0">
                  <a:solidFill>
                    <a:schemeClr val="tx1"/>
                  </a:solidFill>
                </a:rPr>
                <a:t>tuyệt</a:t>
              </a:r>
              <a:r>
                <a:rPr lang="en-US" sz="2500" b="1" kern="1200" dirty="0" smtClean="0">
                  <a:solidFill>
                    <a:schemeClr val="tx1"/>
                  </a:solidFill>
                </a:rPr>
                <a:t> </a:t>
              </a:r>
              <a:r>
                <a:rPr lang="en-US" sz="2500" b="1" kern="1200" dirty="0" err="1" smtClean="0">
                  <a:solidFill>
                    <a:schemeClr val="tx1"/>
                  </a:solidFill>
                </a:rPr>
                <a:t>vọng</a:t>
              </a:r>
              <a:endParaRPr lang="en-US" sz="2500" b="1" kern="1200" dirty="0">
                <a:solidFill>
                  <a:schemeClr val="tx1"/>
                </a:solidFill>
              </a:endParaRPr>
            </a:p>
          </p:txBody>
        </p:sp>
      </p:grpSp>
      <p:sp>
        <p:nvSpPr>
          <p:cNvPr id="25" name="Rectangle 24"/>
          <p:cNvSpPr/>
          <p:nvPr/>
        </p:nvSpPr>
        <p:spPr>
          <a:xfrm>
            <a:off x="3927060" y="1968247"/>
            <a:ext cx="6924716" cy="4154984"/>
          </a:xfrm>
          <a:prstGeom prst="rect">
            <a:avLst/>
          </a:prstGeom>
          <a:ln w="38100">
            <a:solidFill>
              <a:srgbClr val="E0EF19"/>
            </a:solidFill>
          </a:ln>
        </p:spPr>
        <p:txBody>
          <a:bodyPr wrap="square">
            <a:spAutoFit/>
          </a:bodyPr>
          <a:lstStyle/>
          <a:p>
            <a:pPr algn="just">
              <a:spcAft>
                <a:spcPts val="0"/>
              </a:spcAft>
            </a:pPr>
            <a:r>
              <a:rPr lang="en-US" sz="2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Ông </a:t>
            </a:r>
            <a:r>
              <a:rPr lang="vi-VN"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lo cho số phận của những đứa con rồi sẽ bị khinh bỉ, hắt hủi vì là trẻ con làng Việt gian: </a:t>
            </a:r>
            <a:r>
              <a:rPr lang="vi-VN" sz="2200" i="1" dirty="0">
                <a:solidFill>
                  <a:srgbClr val="FFFF66"/>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200" b="1" i="1" dirty="0">
                <a:solidFill>
                  <a:srgbClr val="FFFF66"/>
                </a:solidFill>
                <a:latin typeface="Times New Roman" panose="02020603050405020304" pitchFamily="18" charset="0"/>
                <a:ea typeface="Times New Roman" panose="02020603050405020304" pitchFamily="18" charset="0"/>
                <a:cs typeface="Times New Roman" panose="02020603050405020304" pitchFamily="18" charset="0"/>
              </a:rPr>
              <a:t>Chúng nó cũng là trẻ con làng Việt gian đấy ư? Chúng nó cũng bị người ta rẻ rúng, hắt hủi đấy ư? Khốn nạn, bằng ấy tuổi đầu".</a:t>
            </a:r>
            <a:endParaRPr lang="en-US" sz="2200" b="1" i="1" dirty="0">
              <a:solidFill>
                <a:srgbClr val="FFFF66"/>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vi-VN"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Ông lo cho bao nhiêu người tản cư làng ông sẽ bị khinh, tẩy chay, thù hằn, ghê tởm</a:t>
            </a:r>
            <a:r>
              <a:rPr lang="vi-VN" sz="2200" i="1" dirty="0">
                <a:solidFill>
                  <a:srgbClr val="FFFF66"/>
                </a:solidFill>
                <a:latin typeface="Times New Roman" panose="02020603050405020304" pitchFamily="18" charset="0"/>
                <a:ea typeface="Times New Roman" panose="02020603050405020304" pitchFamily="18" charset="0"/>
                <a:cs typeface="Times New Roman" panose="02020603050405020304" pitchFamily="18" charset="0"/>
              </a:rPr>
              <a:t>: " </a:t>
            </a:r>
            <a:r>
              <a:rPr lang="vi-VN" sz="2200" b="1" i="1" dirty="0">
                <a:solidFill>
                  <a:srgbClr val="FFFF66"/>
                </a:solidFill>
                <a:latin typeface="Times New Roman" panose="02020603050405020304" pitchFamily="18" charset="0"/>
                <a:ea typeface="Times New Roman" panose="02020603050405020304" pitchFamily="18" charset="0"/>
                <a:cs typeface="Times New Roman" panose="02020603050405020304" pitchFamily="18" charset="0"/>
              </a:rPr>
              <a:t>Chao ôi! Cực nhục chưa, cả làng Việt gian!... Suốt cái nước Việt Nam này người ta ghê tởm, người ta thù hận cái giống Việt gian bán nước…"</a:t>
            </a:r>
            <a:endParaRPr lang="en-US" sz="2200" b="1" i="1" dirty="0">
              <a:solidFill>
                <a:srgbClr val="FFFF66"/>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vi-VN"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Ông lo cho tương lai của gia đình rồi sẽ đi đâu, về đâu, làm ăn sinh sống ra sao: </a:t>
            </a:r>
            <a:r>
              <a:rPr lang="vi-VN" sz="2200" i="1" dirty="0">
                <a:solidFill>
                  <a:srgbClr val="FFFF66"/>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200" b="1" i="1" dirty="0">
                <a:solidFill>
                  <a:srgbClr val="FFFF66"/>
                </a:solidFill>
                <a:latin typeface="Times New Roman" panose="02020603050405020304" pitchFamily="18" charset="0"/>
                <a:ea typeface="Times New Roman" panose="02020603050405020304" pitchFamily="18" charset="0"/>
                <a:cs typeface="Times New Roman" panose="02020603050405020304" pitchFamily="18" charset="0"/>
              </a:rPr>
              <a:t>Rồi đi biết làm ăn, buôn bán làm sao? Ai người ta chứa".</a:t>
            </a:r>
            <a:endParaRPr lang="en-US" sz="2200" b="1" i="1" dirty="0">
              <a:solidFill>
                <a:srgbClr val="FFFF66"/>
              </a:solidFill>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823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755890" y="280174"/>
            <a:ext cx="5010480" cy="461665"/>
            <a:chOff x="-178462" y="1828800"/>
            <a:chExt cx="8067591" cy="92345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6" name="TextBox 5"/>
            <p:cNvSpPr txBox="1"/>
            <p:nvPr/>
          </p:nvSpPr>
          <p:spPr>
            <a:xfrm>
              <a:off x="41303" y="1828800"/>
              <a:ext cx="1675626" cy="923450"/>
            </a:xfrm>
            <a:prstGeom prst="rect">
              <a:avLst/>
            </a:prstGeom>
            <a:noFill/>
          </p:spPr>
          <p:txBody>
            <a:bodyPr wrap="square" rtlCol="0">
              <a:spAutoFit/>
            </a:bodyPr>
            <a:lstStyle/>
            <a:p>
              <a:pPr algn="ctr" defTabSz="1088421"/>
              <a:r>
                <a:rPr lang="en-US" sz="2400" b="1" dirty="0" smtClean="0">
                  <a:solidFill>
                    <a:srgbClr val="FFFFFF"/>
                  </a:solidFill>
                  <a:latin typeface="Tahoma" pitchFamily="34" charset="0"/>
                  <a:ea typeface="Tahoma" pitchFamily="34" charset="0"/>
                  <a:cs typeface="Tahoma" pitchFamily="34" charset="0"/>
                </a:rPr>
                <a:t>II</a:t>
              </a:r>
              <a:endParaRPr lang="en-US" sz="2400" b="1" dirty="0">
                <a:solidFill>
                  <a:srgbClr val="FFFFFF"/>
                </a:solidFill>
                <a:latin typeface="Tahoma" pitchFamily="34" charset="0"/>
                <a:ea typeface="Tahoma" pitchFamily="34" charset="0"/>
                <a:cs typeface="Tahoma" pitchFamily="34" charset="0"/>
              </a:endParaRPr>
            </a:p>
          </p:txBody>
        </p:sp>
        <p:sp>
          <p:nvSpPr>
            <p:cNvPr id="7" name="TextBox 6"/>
            <p:cNvSpPr txBox="1"/>
            <p:nvPr/>
          </p:nvSpPr>
          <p:spPr>
            <a:xfrm>
              <a:off x="2067735" y="1828800"/>
              <a:ext cx="5821394" cy="923450"/>
            </a:xfrm>
            <a:prstGeom prst="rect">
              <a:avLst/>
            </a:prstGeom>
            <a:noFill/>
          </p:spPr>
          <p:txBody>
            <a:bodyPr wrap="square" rtlCol="0">
              <a:spAutoFit/>
            </a:bodyPr>
            <a:lstStyle/>
            <a:p>
              <a:pPr defTabSz="1088421"/>
              <a:r>
                <a:rPr lang="en-US" sz="2400" b="1" dirty="0" smtClean="0">
                  <a:solidFill>
                    <a:srgbClr val="FFFFFF"/>
                  </a:solidFill>
                  <a:latin typeface="Tahoma" pitchFamily="34" charset="0"/>
                  <a:ea typeface="Tahoma" pitchFamily="34" charset="0"/>
                  <a:cs typeface="Tahoma" pitchFamily="34" charset="0"/>
                </a:rPr>
                <a:t>TÌM HIỂU VĂN BẢN</a:t>
              </a:r>
              <a:endParaRPr lang="en-US" sz="2400" b="1" dirty="0">
                <a:solidFill>
                  <a:srgbClr val="FFFFFF"/>
                </a:solidFill>
                <a:latin typeface="Tahoma" pitchFamily="34" charset="0"/>
                <a:ea typeface="Tahoma" pitchFamily="34" charset="0"/>
                <a:cs typeface="Tahoma" pitchFamily="34" charset="0"/>
              </a:endParaRPr>
            </a:p>
          </p:txBody>
        </p:sp>
      </p:grpSp>
      <p:grpSp>
        <p:nvGrpSpPr>
          <p:cNvPr id="8" name="Group 7"/>
          <p:cNvGrpSpPr/>
          <p:nvPr/>
        </p:nvGrpSpPr>
        <p:grpSpPr>
          <a:xfrm>
            <a:off x="1165022" y="775409"/>
            <a:ext cx="7974288" cy="491578"/>
            <a:chOff x="644526" y="2766774"/>
            <a:chExt cx="15950651" cy="983284"/>
          </a:xfrm>
        </p:grpSpPr>
        <p:sp>
          <p:nvSpPr>
            <p:cNvPr id="9" name="TextBox 8"/>
            <p:cNvSpPr txBox="1"/>
            <p:nvPr/>
          </p:nvSpPr>
          <p:spPr>
            <a:xfrm>
              <a:off x="1906584" y="2766774"/>
              <a:ext cx="14688593" cy="923450"/>
            </a:xfrm>
            <a:prstGeom prst="rect">
              <a:avLst/>
            </a:prstGeom>
            <a:noFill/>
          </p:spPr>
          <p:txBody>
            <a:bodyPr wrap="square" rtlCol="0">
              <a:spAutoFit/>
            </a:bodyPr>
            <a:lstStyle/>
            <a:p>
              <a:pPr defTabSz="1088421"/>
              <a:r>
                <a:rPr lang="en-US" sz="2400" b="1" i="1" dirty="0" err="1" smtClean="0">
                  <a:solidFill>
                    <a:srgbClr val="FFFFFF"/>
                  </a:solidFill>
                  <a:latin typeface="Tahoma" pitchFamily="34" charset="0"/>
                  <a:ea typeface="Tahoma" pitchFamily="34" charset="0"/>
                  <a:cs typeface="Tahoma" pitchFamily="34" charset="0"/>
                </a:rPr>
                <a:t>Diễn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biến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tâm</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trạng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ông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Hai</a:t>
              </a:r>
              <a:r>
                <a:rPr lang="en-US" sz="2400" b="1" i="1" dirty="0" smtClean="0">
                  <a:solidFill>
                    <a:srgbClr val="FFFFFF"/>
                  </a:solidFill>
                  <a:latin typeface="Tahoma" pitchFamily="34" charset="0"/>
                  <a:ea typeface="Tahoma" pitchFamily="34" charset="0"/>
                  <a:cs typeface="Tahoma" pitchFamily="34" charset="0"/>
                </a:rPr>
                <a:t> (qua 3 </a:t>
              </a:r>
              <a:r>
                <a:rPr lang="en-US" sz="2400" b="1" i="1" dirty="0" err="1" smtClean="0">
                  <a:solidFill>
                    <a:srgbClr val="FFFFFF"/>
                  </a:solidFill>
                  <a:latin typeface="Tahoma" pitchFamily="34" charset="0"/>
                  <a:ea typeface="Tahoma" pitchFamily="34" charset="0"/>
                  <a:cs typeface="Tahoma" pitchFamily="34" charset="0"/>
                </a:rPr>
                <a:t>thời</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điểm</a:t>
              </a:r>
              <a:r>
                <a:rPr lang="en-US" sz="2400" b="1" i="1" dirty="0" smtClean="0">
                  <a:solidFill>
                    <a:srgbClr val="FFFFFF"/>
                  </a:solidFill>
                  <a:latin typeface="Tahoma" pitchFamily="34" charset="0"/>
                  <a:ea typeface="Tahoma" pitchFamily="34" charset="0"/>
                  <a:cs typeface="Tahoma" pitchFamily="34" charset="0"/>
                </a:rPr>
                <a:t>)</a:t>
              </a:r>
              <a:endParaRPr lang="en-US" sz="2400" b="1" i="1" dirty="0">
                <a:solidFill>
                  <a:srgbClr val="FFFFFF"/>
                </a:solidFill>
                <a:latin typeface="Tahoma" pitchFamily="34" charset="0"/>
                <a:ea typeface="Tahoma" pitchFamily="34" charset="0"/>
                <a:cs typeface="Tahoma"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1" name="TextBox 10"/>
            <p:cNvSpPr txBox="1"/>
            <p:nvPr/>
          </p:nvSpPr>
          <p:spPr>
            <a:xfrm>
              <a:off x="960331" y="2795826"/>
              <a:ext cx="776597" cy="954232"/>
            </a:xfrm>
            <a:prstGeom prst="rect">
              <a:avLst/>
            </a:prstGeom>
            <a:noFill/>
          </p:spPr>
          <p:txBody>
            <a:bodyPr wrap="none" rtlCol="0">
              <a:spAutoFit/>
            </a:bodyPr>
            <a:lstStyle/>
            <a:p>
              <a:pPr algn="ctr" defTabSz="1088421"/>
              <a:r>
                <a:rPr lang="en-US" sz="2500" b="1" dirty="0" smtClean="0">
                  <a:solidFill>
                    <a:srgbClr val="FFFFFF"/>
                  </a:solidFill>
                  <a:latin typeface="Tahoma" pitchFamily="34" charset="0"/>
                  <a:ea typeface="Tahoma" pitchFamily="34" charset="0"/>
                  <a:cs typeface="Tahoma" pitchFamily="34" charset="0"/>
                </a:rPr>
                <a:t>2</a:t>
              </a:r>
              <a:endParaRPr lang="en-US" sz="2500" b="1" dirty="0">
                <a:solidFill>
                  <a:srgbClr val="FFFFFF"/>
                </a:solidFill>
                <a:latin typeface="Tahoma" pitchFamily="34" charset="0"/>
                <a:ea typeface="Tahoma" pitchFamily="34" charset="0"/>
                <a:cs typeface="Tahoma" pitchFamily="34" charset="0"/>
              </a:endParaRPr>
            </a:p>
          </p:txBody>
        </p:sp>
      </p:grpSp>
      <p:sp>
        <p:nvSpPr>
          <p:cNvPr id="12" name="TextBox 11"/>
          <p:cNvSpPr txBox="1"/>
          <p:nvPr/>
        </p:nvSpPr>
        <p:spPr>
          <a:xfrm>
            <a:off x="1282677" y="1284599"/>
            <a:ext cx="8398352" cy="430887"/>
          </a:xfrm>
          <a:prstGeom prst="rect">
            <a:avLst/>
          </a:prstGeom>
          <a:noFill/>
        </p:spPr>
        <p:txBody>
          <a:bodyPr wrap="square" rtlCol="0">
            <a:spAutoFit/>
          </a:bodyPr>
          <a:lstStyle/>
          <a:p>
            <a:pPr defTabSz="1088421"/>
            <a:r>
              <a:rPr lang="en-US" sz="2200" b="1" dirty="0" smtClean="0">
                <a:solidFill>
                  <a:srgbClr val="FFFFFF"/>
                </a:solidFill>
              </a:rPr>
              <a:t>b. </a:t>
            </a:r>
            <a:r>
              <a:rPr lang="en-US" sz="2200" b="1" dirty="0" err="1" smtClean="0">
                <a:solidFill>
                  <a:srgbClr val="FFFFFF"/>
                </a:solidFill>
              </a:rPr>
              <a:t>Ông</a:t>
            </a:r>
            <a:r>
              <a:rPr lang="en-US" sz="2200" b="1" dirty="0" smtClean="0">
                <a:solidFill>
                  <a:srgbClr val="FFFFFF"/>
                </a:solidFill>
              </a:rPr>
              <a:t> </a:t>
            </a:r>
            <a:r>
              <a:rPr lang="en-US" sz="2200" b="1" dirty="0" err="1" smtClean="0">
                <a:solidFill>
                  <a:srgbClr val="FFFFFF"/>
                </a:solidFill>
              </a:rPr>
              <a:t>Hai</a:t>
            </a:r>
            <a:r>
              <a:rPr lang="en-US" sz="2200" b="1" dirty="0" smtClean="0">
                <a:solidFill>
                  <a:srgbClr val="FFFFFF"/>
                </a:solidFill>
              </a:rPr>
              <a:t> </a:t>
            </a:r>
            <a:r>
              <a:rPr lang="en-US" sz="2200" b="1" dirty="0" err="1" smtClean="0">
                <a:solidFill>
                  <a:srgbClr val="FFFFFF"/>
                </a:solidFill>
              </a:rPr>
              <a:t>khi</a:t>
            </a:r>
            <a:r>
              <a:rPr lang="en-US" sz="2200" b="1" dirty="0" smtClean="0">
                <a:solidFill>
                  <a:srgbClr val="FFFFFF"/>
                </a:solidFill>
              </a:rPr>
              <a:t> </a:t>
            </a:r>
            <a:r>
              <a:rPr lang="en-US" sz="2200" b="1" dirty="0" err="1" smtClean="0">
                <a:solidFill>
                  <a:srgbClr val="FFFFFF"/>
                </a:solidFill>
              </a:rPr>
              <a:t>nghe</a:t>
            </a:r>
            <a:r>
              <a:rPr lang="en-US" sz="2200" b="1" dirty="0" smtClean="0">
                <a:solidFill>
                  <a:srgbClr val="FFFFFF"/>
                </a:solidFill>
              </a:rPr>
              <a:t> tin </a:t>
            </a:r>
            <a:r>
              <a:rPr lang="en-US" sz="2200" b="1" dirty="0" err="1" smtClean="0">
                <a:solidFill>
                  <a:srgbClr val="FFFFFF"/>
                </a:solidFill>
              </a:rPr>
              <a:t>làng</a:t>
            </a:r>
            <a:r>
              <a:rPr lang="en-US" sz="2200" b="1" dirty="0" smtClean="0">
                <a:solidFill>
                  <a:srgbClr val="FFFFFF"/>
                </a:solidFill>
              </a:rPr>
              <a:t> </a:t>
            </a:r>
            <a:r>
              <a:rPr lang="en-US" sz="2200" b="1" dirty="0" err="1" smtClean="0">
                <a:solidFill>
                  <a:srgbClr val="FFFFFF"/>
                </a:solidFill>
              </a:rPr>
              <a:t>theo</a:t>
            </a:r>
            <a:r>
              <a:rPr lang="en-US" sz="2200" b="1" dirty="0" smtClean="0">
                <a:solidFill>
                  <a:srgbClr val="FFFFFF"/>
                </a:solidFill>
              </a:rPr>
              <a:t> </a:t>
            </a:r>
            <a:r>
              <a:rPr lang="en-US" sz="2200" b="1" dirty="0" err="1" smtClean="0">
                <a:solidFill>
                  <a:srgbClr val="FFFFFF"/>
                </a:solidFill>
              </a:rPr>
              <a:t>giặc</a:t>
            </a:r>
            <a:endParaRPr lang="en-US" sz="2200" b="1" dirty="0">
              <a:solidFill>
                <a:srgbClr val="FFFFFF"/>
              </a:solidFill>
            </a:endParaRPr>
          </a:p>
        </p:txBody>
      </p:sp>
      <p:grpSp>
        <p:nvGrpSpPr>
          <p:cNvPr id="13" name="Group 12"/>
          <p:cNvGrpSpPr/>
          <p:nvPr/>
        </p:nvGrpSpPr>
        <p:grpSpPr>
          <a:xfrm>
            <a:off x="474696" y="2926009"/>
            <a:ext cx="3200651" cy="1355605"/>
            <a:chOff x="5432364" y="1695603"/>
            <a:chExt cx="3200651" cy="1355605"/>
          </a:xfrm>
        </p:grpSpPr>
        <p:sp>
          <p:nvSpPr>
            <p:cNvPr id="14" name="Rounded Rectangle 13"/>
            <p:cNvSpPr/>
            <p:nvPr/>
          </p:nvSpPr>
          <p:spPr>
            <a:xfrm>
              <a:off x="5432364" y="1695603"/>
              <a:ext cx="3200651" cy="1355605"/>
            </a:xfrm>
            <a:prstGeom prst="roundRect">
              <a:avLst>
                <a:gd name="adj" fmla="val 10000"/>
              </a:avLst>
            </a:prstGeom>
            <a:solidFill>
              <a:srgbClr val="A3D72F"/>
            </a:solidFill>
          </p:spPr>
          <p:style>
            <a:lnRef idx="2">
              <a:schemeClr val="lt1">
                <a:hueOff val="0"/>
                <a:satOff val="0"/>
                <a:lumOff val="0"/>
                <a:alphaOff val="0"/>
              </a:schemeClr>
            </a:lnRef>
            <a:fillRef idx="1">
              <a:scrgbClr r="0" g="0" b="0"/>
            </a:fillRef>
            <a:effectRef idx="0">
              <a:schemeClr val="accent4">
                <a:hueOff val="8316554"/>
                <a:satOff val="-38374"/>
                <a:lumOff val="1412"/>
                <a:alphaOff val="0"/>
              </a:schemeClr>
            </a:effectRef>
            <a:fontRef idx="minor">
              <a:schemeClr val="lt1"/>
            </a:fontRef>
          </p:style>
        </p:sp>
        <p:sp>
          <p:nvSpPr>
            <p:cNvPr id="15" name="Rounded Rectangle 4"/>
            <p:cNvSpPr/>
            <p:nvPr/>
          </p:nvSpPr>
          <p:spPr>
            <a:xfrm>
              <a:off x="5472068" y="1735307"/>
              <a:ext cx="3121243" cy="12761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err="1" smtClean="0">
                  <a:solidFill>
                    <a:schemeClr val="tx1"/>
                  </a:solidFill>
                </a:rPr>
                <a:t>Khi</a:t>
              </a:r>
              <a:r>
                <a:rPr lang="en-US" sz="2500" b="1" kern="1200" dirty="0" smtClean="0">
                  <a:solidFill>
                    <a:schemeClr val="tx1"/>
                  </a:solidFill>
                </a:rPr>
                <a:t> </a:t>
              </a:r>
              <a:r>
                <a:rPr lang="en-US" sz="2500" b="1" kern="1200" dirty="0" err="1" smtClean="0">
                  <a:solidFill>
                    <a:schemeClr val="tx1"/>
                  </a:solidFill>
                </a:rPr>
                <a:t>bị</a:t>
              </a:r>
              <a:r>
                <a:rPr lang="en-US" sz="2500" b="1" kern="1200" dirty="0" smtClean="0">
                  <a:solidFill>
                    <a:schemeClr val="tx1"/>
                  </a:solidFill>
                </a:rPr>
                <a:t> </a:t>
              </a:r>
              <a:r>
                <a:rPr lang="en-US" sz="2500" b="1" kern="1200" dirty="0" err="1" smtClean="0">
                  <a:solidFill>
                    <a:schemeClr val="tx1"/>
                  </a:solidFill>
                </a:rPr>
                <a:t>dồn</a:t>
              </a:r>
              <a:r>
                <a:rPr lang="en-US" sz="2500" b="1" kern="1200" dirty="0" smtClean="0">
                  <a:solidFill>
                    <a:schemeClr val="tx1"/>
                  </a:solidFill>
                </a:rPr>
                <a:t> </a:t>
              </a:r>
              <a:r>
                <a:rPr lang="en-US" sz="2500" b="1" kern="1200" dirty="0" err="1" smtClean="0">
                  <a:solidFill>
                    <a:schemeClr val="tx1"/>
                  </a:solidFill>
                </a:rPr>
                <a:t>vào</a:t>
              </a:r>
              <a:r>
                <a:rPr lang="en-US" sz="2500" b="1" kern="1200" dirty="0" smtClean="0">
                  <a:solidFill>
                    <a:schemeClr val="tx1"/>
                  </a:solidFill>
                </a:rPr>
                <a:t> </a:t>
              </a:r>
              <a:r>
                <a:rPr lang="en-US" sz="2500" b="1" kern="1200" dirty="0" err="1" smtClean="0">
                  <a:solidFill>
                    <a:schemeClr val="tx1"/>
                  </a:solidFill>
                </a:rPr>
                <a:t>tình</a:t>
              </a:r>
              <a:r>
                <a:rPr lang="en-US" sz="2500" b="1" kern="1200" dirty="0" smtClean="0">
                  <a:solidFill>
                    <a:schemeClr val="tx1"/>
                  </a:solidFill>
                </a:rPr>
                <a:t> </a:t>
              </a:r>
              <a:r>
                <a:rPr lang="en-US" sz="2500" b="1" kern="1200" dirty="0" err="1" smtClean="0">
                  <a:solidFill>
                    <a:schemeClr val="tx1"/>
                  </a:solidFill>
                </a:rPr>
                <a:t>huống</a:t>
              </a:r>
              <a:r>
                <a:rPr lang="en-US" sz="2500" b="1" kern="1200" dirty="0" smtClean="0">
                  <a:solidFill>
                    <a:schemeClr val="tx1"/>
                  </a:solidFill>
                </a:rPr>
                <a:t> </a:t>
              </a:r>
              <a:r>
                <a:rPr lang="en-US" sz="2500" b="1" kern="1200" dirty="0" err="1" smtClean="0">
                  <a:solidFill>
                    <a:schemeClr val="tx1"/>
                  </a:solidFill>
                </a:rPr>
                <a:t>không</a:t>
              </a:r>
              <a:r>
                <a:rPr lang="en-US" sz="2500" b="1" kern="1200" dirty="0" smtClean="0">
                  <a:solidFill>
                    <a:schemeClr val="tx1"/>
                  </a:solidFill>
                </a:rPr>
                <a:t> </a:t>
              </a:r>
              <a:r>
                <a:rPr lang="en-US" sz="2500" b="1" kern="1200" dirty="0" err="1" smtClean="0">
                  <a:solidFill>
                    <a:schemeClr val="tx1"/>
                  </a:solidFill>
                </a:rPr>
                <a:t>được</a:t>
              </a:r>
              <a:r>
                <a:rPr lang="en-US" sz="2500" b="1" kern="1200" dirty="0" smtClean="0">
                  <a:solidFill>
                    <a:schemeClr val="tx1"/>
                  </a:solidFill>
                </a:rPr>
                <a:t> ở </a:t>
              </a:r>
              <a:r>
                <a:rPr lang="en-US" sz="2500" b="1" kern="1200" dirty="0" err="1" smtClean="0">
                  <a:solidFill>
                    <a:schemeClr val="tx1"/>
                  </a:solidFill>
                </a:rPr>
                <a:t>nơi</a:t>
              </a:r>
              <a:r>
                <a:rPr lang="en-US" sz="2500" b="1" kern="1200" dirty="0" smtClean="0">
                  <a:solidFill>
                    <a:schemeClr val="tx1"/>
                  </a:solidFill>
                </a:rPr>
                <a:t> </a:t>
              </a:r>
              <a:r>
                <a:rPr lang="en-US" sz="2500" b="1" kern="1200" dirty="0" err="1" smtClean="0">
                  <a:solidFill>
                    <a:schemeClr val="tx1"/>
                  </a:solidFill>
                </a:rPr>
                <a:t>tản</a:t>
              </a:r>
              <a:r>
                <a:rPr lang="en-US" sz="2500" b="1" kern="1200" dirty="0" smtClean="0">
                  <a:solidFill>
                    <a:schemeClr val="tx1"/>
                  </a:solidFill>
                </a:rPr>
                <a:t> </a:t>
              </a:r>
              <a:r>
                <a:rPr lang="en-US" sz="2500" b="1" kern="1200" dirty="0" err="1" smtClean="0">
                  <a:solidFill>
                    <a:schemeClr val="tx1"/>
                  </a:solidFill>
                </a:rPr>
                <a:t>cư</a:t>
              </a:r>
              <a:endParaRPr lang="en-US" sz="2500" b="1" kern="1200" dirty="0">
                <a:solidFill>
                  <a:schemeClr val="tx1"/>
                </a:solidFill>
              </a:endParaRPr>
            </a:p>
          </p:txBody>
        </p:sp>
      </p:grpSp>
      <p:sp>
        <p:nvSpPr>
          <p:cNvPr id="16" name="Rectangle 15"/>
          <p:cNvSpPr/>
          <p:nvPr/>
        </p:nvSpPr>
        <p:spPr>
          <a:xfrm>
            <a:off x="3900166" y="1773219"/>
            <a:ext cx="6844034" cy="4801314"/>
          </a:xfrm>
          <a:prstGeom prst="rect">
            <a:avLst/>
          </a:prstGeom>
          <a:ln w="38100">
            <a:solidFill>
              <a:srgbClr val="A3D72F"/>
            </a:solidFill>
          </a:ln>
        </p:spPr>
        <p:txBody>
          <a:bodyPr wrap="square">
            <a:spAutoFit/>
          </a:bodyPr>
          <a:lstStyle/>
          <a:p>
            <a:pPr algn="just">
              <a:spcBef>
                <a:spcPts val="600"/>
              </a:spcBef>
              <a:spcAft>
                <a:spcPts val="600"/>
              </a:spcAft>
            </a:pPr>
            <a:r>
              <a:rPr lang="en-US" sz="2200" dirty="0" smtClean="0">
                <a:solidFill>
                  <a:schemeClr val="bg1"/>
                </a:solidFill>
                <a:latin typeface="Times New Roman" panose="02020603050405020304" pitchFamily="18" charset="0"/>
                <a:ea typeface="Times New Roman" panose="02020603050405020304" pitchFamily="18" charset="0"/>
              </a:rPr>
              <a:t>+ </a:t>
            </a:r>
            <a:r>
              <a:rPr lang="en-US" sz="2200" dirty="0" err="1" smtClean="0">
                <a:solidFill>
                  <a:schemeClr val="bg1"/>
                </a:solidFill>
                <a:latin typeface="Times New Roman" panose="02020603050405020304" pitchFamily="18" charset="0"/>
                <a:ea typeface="Times New Roman" panose="02020603050405020304" pitchFamily="18" charset="0"/>
              </a:rPr>
              <a:t>Ông</a:t>
            </a:r>
            <a:r>
              <a:rPr lang="en-US" sz="2200" dirty="0" smtClean="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Hai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rơi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vào</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tình</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trạng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bế</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tắc</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tuyệt</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vọng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khi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nghĩ</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tới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tương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lai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Ông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không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biết</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đâu</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về</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làng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thi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không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được</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vì</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về</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làng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lúc</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này</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là</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đồng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nghĩa</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với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theo</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Tây</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phản</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bội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kháng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chiến</a:t>
            </a:r>
            <a:r>
              <a:rPr lang="en-US" sz="2200" dirty="0">
                <a:solidFill>
                  <a:schemeClr val="bg1"/>
                </a:solidFill>
                <a:latin typeface="Times New Roman" panose="02020603050405020304" pitchFamily="18" charset="0"/>
                <a:ea typeface="Times New Roman" panose="02020603050405020304" pitchFamily="18" charset="0"/>
              </a:rPr>
              <a:t>. Ở </a:t>
            </a:r>
            <a:r>
              <a:rPr lang="en-US" sz="2200" dirty="0" err="1">
                <a:solidFill>
                  <a:schemeClr val="bg1"/>
                </a:solidFill>
                <a:latin typeface="Times New Roman" panose="02020603050405020304" pitchFamily="18" charset="0"/>
                <a:ea typeface="Times New Roman" panose="02020603050405020304" pitchFamily="18" charset="0"/>
              </a:rPr>
              <a:t>lại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thì</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không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xong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vì</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mụ</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chủ</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nhà</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đã</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đánh</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tiếng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xua</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đuổi</a:t>
            </a:r>
            <a:r>
              <a:rPr lang="en-US" sz="2200" dirty="0">
                <a:solidFill>
                  <a:schemeClr val="bg1"/>
                </a:solidFill>
                <a:latin typeface="Times New Roman" panose="02020603050405020304" pitchFamily="18" charset="0"/>
                <a:ea typeface="Times New Roman" panose="02020603050405020304" pitchFamily="18" charset="0"/>
              </a:rPr>
              <a:t>.</a:t>
            </a:r>
            <a:endParaRPr lang="vi-VN" sz="2200" dirty="0">
              <a:solidFill>
                <a:schemeClr val="bg1"/>
              </a:solidFill>
              <a:latin typeface="Times New Roman" panose="02020603050405020304" pitchFamily="18" charset="0"/>
              <a:ea typeface="Times New Roman" panose="02020603050405020304" pitchFamily="18" charset="0"/>
            </a:endParaRPr>
          </a:p>
          <a:p>
            <a:pPr algn="just">
              <a:spcBef>
                <a:spcPts val="600"/>
              </a:spcBef>
              <a:spcAft>
                <a:spcPts val="600"/>
              </a:spcAft>
            </a:pPr>
            <a:r>
              <a:rPr lang="vi-VN" sz="2200" dirty="0">
                <a:solidFill>
                  <a:schemeClr val="bg1"/>
                </a:solidFill>
                <a:latin typeface="Times New Roman" panose="02020603050405020304" pitchFamily="18" charset="0"/>
                <a:ea typeface="Times New Roman" panose="02020603050405020304" pitchFamily="18" charset="0"/>
              </a:rPr>
              <a:t>+ </a:t>
            </a:r>
            <a:r>
              <a:rPr lang="en-US" sz="2200" dirty="0" smtClean="0">
                <a:solidFill>
                  <a:schemeClr val="bg1"/>
                </a:solidFill>
                <a:latin typeface="Times New Roman" panose="02020603050405020304" pitchFamily="18" charset="0"/>
                <a:ea typeface="Times New Roman" panose="02020603050405020304" pitchFamily="18" charset="0"/>
              </a:rPr>
              <a:t>K</a:t>
            </a:r>
            <a:r>
              <a:rPr lang="vi-VN" sz="2200" dirty="0" smtClean="0">
                <a:solidFill>
                  <a:schemeClr val="bg1"/>
                </a:solidFill>
                <a:latin typeface="Times New Roman" panose="02020603050405020304" pitchFamily="18" charset="0"/>
                <a:ea typeface="Times New Roman" panose="02020603050405020304" pitchFamily="18" charset="0"/>
              </a:rPr>
              <a:t>hi </a:t>
            </a:r>
            <a:r>
              <a:rPr lang="vi-VN" sz="2200" dirty="0">
                <a:solidFill>
                  <a:schemeClr val="bg1"/>
                </a:solidFill>
                <a:latin typeface="Times New Roman" panose="02020603050405020304" pitchFamily="18" charset="0"/>
                <a:ea typeface="Times New Roman" panose="02020603050405020304" pitchFamily="18" charset="0"/>
              </a:rPr>
              <a:t>buộc phải lựa chọn</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Quê</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hương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và</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Tổ</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quốc</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cuối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cùng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ông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đã</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quyết</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định</a:t>
            </a:r>
            <a:r>
              <a:rPr lang="en-US" sz="2200" dirty="0">
                <a:solidFill>
                  <a:schemeClr val="bg1"/>
                </a:solidFill>
                <a:latin typeface="Times New Roman" panose="02020603050405020304" pitchFamily="18" charset="0"/>
                <a:ea typeface="Times New Roman" panose="02020603050405020304" pitchFamily="18" charset="0"/>
              </a:rPr>
              <a:t>: “</a:t>
            </a:r>
            <a:r>
              <a:rPr lang="en-US" sz="2200" b="1" dirty="0" err="1">
                <a:solidFill>
                  <a:schemeClr val="bg1"/>
                </a:solidFill>
                <a:latin typeface="Times New Roman" panose="02020603050405020304" pitchFamily="18" charset="0"/>
                <a:ea typeface="Times New Roman" panose="02020603050405020304" pitchFamily="18" charset="0"/>
              </a:rPr>
              <a:t>Làng</a:t>
            </a:r>
            <a:r>
              <a:rPr lang="en-US" sz="2200" b="1" dirty="0">
                <a:solidFill>
                  <a:schemeClr val="bg1"/>
                </a:solidFill>
                <a:latin typeface="Times New Roman" panose="02020603050405020304" pitchFamily="18" charset="0"/>
                <a:ea typeface="Times New Roman" panose="02020603050405020304" pitchFamily="18" charset="0"/>
              </a:rPr>
              <a:t> </a:t>
            </a:r>
            <a:r>
              <a:rPr lang="en-US" sz="2200" b="1" dirty="0" err="1">
                <a:solidFill>
                  <a:schemeClr val="bg1"/>
                </a:solidFill>
                <a:latin typeface="Times New Roman" panose="02020603050405020304" pitchFamily="18" charset="0"/>
                <a:ea typeface="Times New Roman" panose="02020603050405020304" pitchFamily="18" charset="0"/>
              </a:rPr>
              <a:t>thì</a:t>
            </a:r>
            <a:r>
              <a:rPr lang="en-US" sz="2200" b="1" dirty="0">
                <a:solidFill>
                  <a:schemeClr val="bg1"/>
                </a:solidFill>
                <a:latin typeface="Times New Roman" panose="02020603050405020304" pitchFamily="18" charset="0"/>
                <a:ea typeface="Times New Roman" panose="02020603050405020304" pitchFamily="18" charset="0"/>
              </a:rPr>
              <a:t> </a:t>
            </a:r>
            <a:r>
              <a:rPr lang="en-US" sz="2200" b="1" dirty="0" err="1">
                <a:solidFill>
                  <a:schemeClr val="bg1"/>
                </a:solidFill>
                <a:latin typeface="Times New Roman" panose="02020603050405020304" pitchFamily="18" charset="0"/>
                <a:ea typeface="Times New Roman" panose="02020603050405020304" pitchFamily="18" charset="0"/>
              </a:rPr>
              <a:t>yêu</a:t>
            </a:r>
            <a:r>
              <a:rPr lang="en-US" sz="2200" b="1" dirty="0">
                <a:solidFill>
                  <a:schemeClr val="bg1"/>
                </a:solidFill>
                <a:latin typeface="Times New Roman" panose="02020603050405020304" pitchFamily="18" charset="0"/>
                <a:ea typeface="Times New Roman" panose="02020603050405020304" pitchFamily="18" charset="0"/>
              </a:rPr>
              <a:t> </a:t>
            </a:r>
            <a:r>
              <a:rPr lang="en-US" sz="2200" b="1" dirty="0" err="1">
                <a:solidFill>
                  <a:schemeClr val="bg1"/>
                </a:solidFill>
                <a:latin typeface="Times New Roman" panose="02020603050405020304" pitchFamily="18" charset="0"/>
                <a:ea typeface="Times New Roman" panose="02020603050405020304" pitchFamily="18" charset="0"/>
              </a:rPr>
              <a:t>thật</a:t>
            </a:r>
            <a:r>
              <a:rPr lang="en-US" sz="2200" b="1" dirty="0">
                <a:solidFill>
                  <a:schemeClr val="bg1"/>
                </a:solidFill>
                <a:latin typeface="Times New Roman" panose="02020603050405020304" pitchFamily="18" charset="0"/>
                <a:ea typeface="Times New Roman" panose="02020603050405020304" pitchFamily="18" charset="0"/>
              </a:rPr>
              <a:t>, </a:t>
            </a:r>
            <a:r>
              <a:rPr lang="en-US" sz="2200" b="1" dirty="0" err="1">
                <a:solidFill>
                  <a:schemeClr val="bg1"/>
                </a:solidFill>
                <a:latin typeface="Times New Roman" panose="02020603050405020304" pitchFamily="18" charset="0"/>
                <a:ea typeface="Times New Roman" panose="02020603050405020304" pitchFamily="18" charset="0"/>
              </a:rPr>
              <a:t>nhưng</a:t>
            </a:r>
            <a:r>
              <a:rPr lang="en-US" sz="2200" b="1" dirty="0">
                <a:solidFill>
                  <a:schemeClr val="bg1"/>
                </a:solidFill>
                <a:latin typeface="Times New Roman" panose="02020603050405020304" pitchFamily="18" charset="0"/>
                <a:ea typeface="Times New Roman" panose="02020603050405020304" pitchFamily="18" charset="0"/>
              </a:rPr>
              <a:t> </a:t>
            </a:r>
            <a:r>
              <a:rPr lang="en-US" sz="2200" b="1" dirty="0" err="1">
                <a:solidFill>
                  <a:schemeClr val="bg1"/>
                </a:solidFill>
                <a:latin typeface="Times New Roman" panose="02020603050405020304" pitchFamily="18" charset="0"/>
                <a:ea typeface="Times New Roman" panose="02020603050405020304" pitchFamily="18" charset="0"/>
              </a:rPr>
              <a:t>làng</a:t>
            </a:r>
            <a:r>
              <a:rPr lang="en-US" sz="2200" b="1" dirty="0">
                <a:solidFill>
                  <a:schemeClr val="bg1"/>
                </a:solidFill>
                <a:latin typeface="Times New Roman" panose="02020603050405020304" pitchFamily="18" charset="0"/>
                <a:ea typeface="Times New Roman" panose="02020603050405020304" pitchFamily="18" charset="0"/>
              </a:rPr>
              <a:t> </a:t>
            </a:r>
            <a:r>
              <a:rPr lang="en-US" sz="2200" b="1" dirty="0" err="1">
                <a:solidFill>
                  <a:schemeClr val="bg1"/>
                </a:solidFill>
                <a:latin typeface="Times New Roman" panose="02020603050405020304" pitchFamily="18" charset="0"/>
                <a:ea typeface="Times New Roman" panose="02020603050405020304" pitchFamily="18" charset="0"/>
              </a:rPr>
              <a:t>theo</a:t>
            </a:r>
            <a:r>
              <a:rPr lang="en-US" sz="2200" b="1" dirty="0">
                <a:solidFill>
                  <a:schemeClr val="bg1"/>
                </a:solidFill>
                <a:latin typeface="Times New Roman" panose="02020603050405020304" pitchFamily="18" charset="0"/>
                <a:ea typeface="Times New Roman" panose="02020603050405020304" pitchFamily="18" charset="0"/>
              </a:rPr>
              <a:t> </a:t>
            </a:r>
            <a:r>
              <a:rPr lang="en-US" sz="2200" b="1" dirty="0" err="1">
                <a:solidFill>
                  <a:schemeClr val="bg1"/>
                </a:solidFill>
                <a:latin typeface="Times New Roman" panose="02020603050405020304" pitchFamily="18" charset="0"/>
                <a:ea typeface="Times New Roman" panose="02020603050405020304" pitchFamily="18" charset="0"/>
              </a:rPr>
              <a:t>Tây</a:t>
            </a:r>
            <a:r>
              <a:rPr lang="en-US" sz="2200" b="1" dirty="0">
                <a:solidFill>
                  <a:schemeClr val="bg1"/>
                </a:solidFill>
                <a:latin typeface="Times New Roman" panose="02020603050405020304" pitchFamily="18" charset="0"/>
                <a:ea typeface="Times New Roman" panose="02020603050405020304" pitchFamily="18" charset="0"/>
              </a:rPr>
              <a:t> </a:t>
            </a:r>
            <a:r>
              <a:rPr lang="en-US" sz="2200" b="1" dirty="0" err="1">
                <a:solidFill>
                  <a:schemeClr val="bg1"/>
                </a:solidFill>
                <a:latin typeface="Times New Roman" panose="02020603050405020304" pitchFamily="18" charset="0"/>
                <a:ea typeface="Times New Roman" panose="02020603050405020304" pitchFamily="18" charset="0"/>
              </a:rPr>
              <a:t>mất</a:t>
            </a:r>
            <a:r>
              <a:rPr lang="en-US" sz="2200" b="1" dirty="0">
                <a:solidFill>
                  <a:schemeClr val="bg1"/>
                </a:solidFill>
                <a:latin typeface="Times New Roman" panose="02020603050405020304" pitchFamily="18" charset="0"/>
                <a:ea typeface="Times New Roman" panose="02020603050405020304" pitchFamily="18" charset="0"/>
              </a:rPr>
              <a:t> </a:t>
            </a:r>
            <a:r>
              <a:rPr lang="en-US" sz="2200" b="1" dirty="0" err="1">
                <a:solidFill>
                  <a:schemeClr val="bg1"/>
                </a:solidFill>
                <a:latin typeface="Times New Roman" panose="02020603050405020304" pitchFamily="18" charset="0"/>
                <a:ea typeface="Times New Roman" panose="02020603050405020304" pitchFamily="18" charset="0"/>
              </a:rPr>
              <a:t>rồi</a:t>
            </a:r>
            <a:r>
              <a:rPr lang="en-US" sz="2200" b="1" dirty="0">
                <a:solidFill>
                  <a:schemeClr val="bg1"/>
                </a:solidFill>
                <a:latin typeface="Times New Roman" panose="02020603050405020304" pitchFamily="18" charset="0"/>
                <a:ea typeface="Times New Roman" panose="02020603050405020304" pitchFamily="18" charset="0"/>
              </a:rPr>
              <a:t> </a:t>
            </a:r>
            <a:r>
              <a:rPr lang="en-US" sz="2200" b="1" dirty="0" err="1">
                <a:solidFill>
                  <a:schemeClr val="bg1"/>
                </a:solidFill>
                <a:latin typeface="Times New Roman" panose="02020603050405020304" pitchFamily="18" charset="0"/>
                <a:ea typeface="Times New Roman" panose="02020603050405020304" pitchFamily="18" charset="0"/>
              </a:rPr>
              <a:t>thì</a:t>
            </a:r>
            <a:r>
              <a:rPr lang="en-US" sz="2200" b="1" dirty="0">
                <a:solidFill>
                  <a:schemeClr val="bg1"/>
                </a:solidFill>
                <a:latin typeface="Times New Roman" panose="02020603050405020304" pitchFamily="18" charset="0"/>
                <a:ea typeface="Times New Roman" panose="02020603050405020304" pitchFamily="18" charset="0"/>
              </a:rPr>
              <a:t> </a:t>
            </a:r>
            <a:r>
              <a:rPr lang="en-US" sz="2200" b="1" dirty="0" err="1">
                <a:solidFill>
                  <a:schemeClr val="bg1"/>
                </a:solidFill>
                <a:latin typeface="Times New Roman" panose="02020603050405020304" pitchFamily="18" charset="0"/>
                <a:ea typeface="Times New Roman" panose="02020603050405020304" pitchFamily="18" charset="0"/>
              </a:rPr>
              <a:t>phải</a:t>
            </a:r>
            <a:r>
              <a:rPr lang="en-US" sz="2200" b="1" dirty="0">
                <a:solidFill>
                  <a:schemeClr val="bg1"/>
                </a:solidFill>
                <a:latin typeface="Times New Roman" panose="02020603050405020304" pitchFamily="18" charset="0"/>
                <a:ea typeface="Times New Roman" panose="02020603050405020304" pitchFamily="18" charset="0"/>
              </a:rPr>
              <a:t> </a:t>
            </a:r>
            <a:r>
              <a:rPr lang="en-US" sz="2200" b="1" dirty="0" err="1">
                <a:solidFill>
                  <a:schemeClr val="bg1"/>
                </a:solidFill>
                <a:latin typeface="Times New Roman" panose="02020603050405020304" pitchFamily="18" charset="0"/>
                <a:ea typeface="Times New Roman" panose="02020603050405020304" pitchFamily="18" charset="0"/>
              </a:rPr>
              <a:t>thù</a:t>
            </a:r>
            <a:r>
              <a:rPr lang="en-US" sz="2200" b="1" dirty="0">
                <a:solidFill>
                  <a:schemeClr val="bg1"/>
                </a:solidFill>
                <a:latin typeface="Times New Roman" panose="02020603050405020304" pitchFamily="18" charset="0"/>
                <a:ea typeface="Times New Roman" panose="02020603050405020304" pitchFamily="18" charset="0"/>
              </a:rPr>
              <a:t>”. </a:t>
            </a:r>
            <a:endParaRPr lang="vi-VN" sz="2200" b="1" dirty="0">
              <a:solidFill>
                <a:schemeClr val="bg1"/>
              </a:solidFill>
              <a:latin typeface="Times New Roman" panose="02020603050405020304" pitchFamily="18" charset="0"/>
              <a:ea typeface="Times New Roman" panose="02020603050405020304" pitchFamily="18" charset="0"/>
            </a:endParaRPr>
          </a:p>
          <a:p>
            <a:pPr algn="just">
              <a:spcBef>
                <a:spcPts val="600"/>
              </a:spcBef>
              <a:spcAft>
                <a:spcPts val="600"/>
              </a:spcAft>
            </a:pPr>
            <a:r>
              <a:rPr lang="vi-VN" sz="2200" dirty="0">
                <a:solidFill>
                  <a:srgbClr val="A3D72F"/>
                </a:solidFill>
                <a:latin typeface="Times New Roman" panose="02020603050405020304" pitchFamily="18" charset="0"/>
                <a:ea typeface="Times New Roman" panose="02020603050405020304" pitchFamily="18" charset="0"/>
              </a:rPr>
              <a:t>=&gt;</a:t>
            </a:r>
            <a:r>
              <a:rPr lang="en-US" sz="2200" b="1" dirty="0" err="1">
                <a:solidFill>
                  <a:srgbClr val="A3D72F"/>
                </a:solidFill>
                <a:latin typeface="Times New Roman" panose="02020603050405020304" pitchFamily="18" charset="0"/>
                <a:ea typeface="Times New Roman" panose="02020603050405020304" pitchFamily="18" charset="0"/>
              </a:rPr>
              <a:t>Như</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vậy</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tình</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yêu</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làng</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dẫu</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có</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thiết</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tha</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mãnh</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liệt</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đến</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đâu</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cũng</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không</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thể</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mãnh</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liệt</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hơn</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tình</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yêu</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đất</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nước</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Đó</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là</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biểu</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hiện</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vẻ</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đẹp</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trong</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tâm</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hồn</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của</a:t>
            </a:r>
            <a:r>
              <a:rPr lang="en-US" sz="2200" b="1" dirty="0">
                <a:solidFill>
                  <a:srgbClr val="A3D72F"/>
                </a:solidFill>
                <a:latin typeface="Times New Roman" panose="02020603050405020304" pitchFamily="18" charset="0"/>
                <a:ea typeface="Times New Roman" panose="02020603050405020304" pitchFamily="18" charset="0"/>
              </a:rPr>
              <a:t> con </a:t>
            </a:r>
            <a:r>
              <a:rPr lang="en-US" sz="2200" b="1" dirty="0" err="1">
                <a:solidFill>
                  <a:srgbClr val="A3D72F"/>
                </a:solidFill>
                <a:latin typeface="Times New Roman" panose="02020603050405020304" pitchFamily="18" charset="0"/>
                <a:ea typeface="Times New Roman" panose="02020603050405020304" pitchFamily="18" charset="0"/>
              </a:rPr>
              <a:t>người</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Việt</a:t>
            </a:r>
            <a:r>
              <a:rPr lang="en-US" sz="2200" b="1" dirty="0">
                <a:solidFill>
                  <a:srgbClr val="A3D72F"/>
                </a:solidFill>
                <a:latin typeface="Times New Roman" panose="02020603050405020304" pitchFamily="18" charset="0"/>
                <a:ea typeface="Times New Roman" panose="02020603050405020304" pitchFamily="18" charset="0"/>
              </a:rPr>
              <a:t> Nam, </a:t>
            </a:r>
            <a:r>
              <a:rPr lang="en-US" sz="2200" b="1" dirty="0" err="1">
                <a:solidFill>
                  <a:srgbClr val="A3D72F"/>
                </a:solidFill>
                <a:latin typeface="Times New Roman" panose="02020603050405020304" pitchFamily="18" charset="0"/>
                <a:ea typeface="Times New Roman" panose="02020603050405020304" pitchFamily="18" charset="0"/>
              </a:rPr>
              <a:t>khi</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cần</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họ</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sẵn</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sàng</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gạt</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bỏ</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tình</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cảm</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riêng</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tư</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để</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hướng</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tới</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tình</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cảm</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chung</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của</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cả</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cộng</a:t>
            </a:r>
            <a:r>
              <a:rPr lang="en-US" sz="2200" b="1" dirty="0">
                <a:solidFill>
                  <a:srgbClr val="A3D72F"/>
                </a:solidFill>
                <a:latin typeface="Times New Roman" panose="02020603050405020304" pitchFamily="18" charset="0"/>
                <a:ea typeface="Times New Roman" panose="02020603050405020304" pitchFamily="18" charset="0"/>
              </a:rPr>
              <a:t> </a:t>
            </a:r>
            <a:r>
              <a:rPr lang="en-US" sz="2200" b="1" dirty="0" err="1">
                <a:solidFill>
                  <a:srgbClr val="A3D72F"/>
                </a:solidFill>
                <a:latin typeface="Times New Roman" panose="02020603050405020304" pitchFamily="18" charset="0"/>
                <a:ea typeface="Times New Roman" panose="02020603050405020304" pitchFamily="18" charset="0"/>
              </a:rPr>
              <a:t>đồng</a:t>
            </a:r>
            <a:r>
              <a:rPr lang="en-US" sz="2200" b="1" dirty="0">
                <a:solidFill>
                  <a:schemeClr val="bg1"/>
                </a:solidFill>
                <a:latin typeface="Times New Roman" panose="02020603050405020304" pitchFamily="18" charset="0"/>
                <a:ea typeface="Times New Roman" panose="02020603050405020304" pitchFamily="18" charset="0"/>
              </a:rPr>
              <a:t>.</a:t>
            </a:r>
            <a:endParaRPr lang="en-US" sz="2200" dirty="0">
              <a:solidFill>
                <a:schemeClr val="bg1"/>
              </a:solidFill>
            </a:endParaRPr>
          </a:p>
        </p:txBody>
      </p:sp>
    </p:spTree>
    <p:extLst>
      <p:ext uri="{BB962C8B-B14F-4D97-AF65-F5344CB8AC3E}">
        <p14:creationId xmlns:p14="http://schemas.microsoft.com/office/powerpoint/2010/main" val="402987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755890" y="280174"/>
            <a:ext cx="5010480" cy="461665"/>
            <a:chOff x="-178462" y="1828800"/>
            <a:chExt cx="8067591" cy="92345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6" name="TextBox 5"/>
            <p:cNvSpPr txBox="1"/>
            <p:nvPr/>
          </p:nvSpPr>
          <p:spPr>
            <a:xfrm>
              <a:off x="41303" y="1828800"/>
              <a:ext cx="1675626" cy="923450"/>
            </a:xfrm>
            <a:prstGeom prst="rect">
              <a:avLst/>
            </a:prstGeom>
            <a:noFill/>
          </p:spPr>
          <p:txBody>
            <a:bodyPr wrap="square" rtlCol="0">
              <a:spAutoFit/>
            </a:bodyPr>
            <a:lstStyle/>
            <a:p>
              <a:pPr algn="ctr" defTabSz="1088421"/>
              <a:r>
                <a:rPr lang="en-US" sz="2400" b="1" dirty="0" smtClean="0">
                  <a:solidFill>
                    <a:srgbClr val="FFFFFF"/>
                  </a:solidFill>
                  <a:latin typeface="Tahoma" pitchFamily="34" charset="0"/>
                  <a:ea typeface="Tahoma" pitchFamily="34" charset="0"/>
                  <a:cs typeface="Tahoma" pitchFamily="34" charset="0"/>
                </a:rPr>
                <a:t>II</a:t>
              </a:r>
              <a:endParaRPr lang="en-US" sz="2400" b="1" dirty="0">
                <a:solidFill>
                  <a:srgbClr val="FFFFFF"/>
                </a:solidFill>
                <a:latin typeface="Tahoma" pitchFamily="34" charset="0"/>
                <a:ea typeface="Tahoma" pitchFamily="34" charset="0"/>
                <a:cs typeface="Tahoma" pitchFamily="34" charset="0"/>
              </a:endParaRPr>
            </a:p>
          </p:txBody>
        </p:sp>
        <p:sp>
          <p:nvSpPr>
            <p:cNvPr id="7" name="TextBox 6"/>
            <p:cNvSpPr txBox="1"/>
            <p:nvPr/>
          </p:nvSpPr>
          <p:spPr>
            <a:xfrm>
              <a:off x="2067735" y="1828800"/>
              <a:ext cx="5821394" cy="923450"/>
            </a:xfrm>
            <a:prstGeom prst="rect">
              <a:avLst/>
            </a:prstGeom>
            <a:noFill/>
          </p:spPr>
          <p:txBody>
            <a:bodyPr wrap="square" rtlCol="0">
              <a:spAutoFit/>
            </a:bodyPr>
            <a:lstStyle/>
            <a:p>
              <a:pPr defTabSz="1088421"/>
              <a:r>
                <a:rPr lang="en-US" sz="2400" b="1" dirty="0" smtClean="0">
                  <a:solidFill>
                    <a:srgbClr val="FFFFFF"/>
                  </a:solidFill>
                  <a:latin typeface="Tahoma" pitchFamily="34" charset="0"/>
                  <a:ea typeface="Tahoma" pitchFamily="34" charset="0"/>
                  <a:cs typeface="Tahoma" pitchFamily="34" charset="0"/>
                </a:rPr>
                <a:t>TÌM HIỂU VĂN BẢN</a:t>
              </a:r>
              <a:endParaRPr lang="en-US" sz="2400" b="1" dirty="0">
                <a:solidFill>
                  <a:srgbClr val="FFFFFF"/>
                </a:solidFill>
                <a:latin typeface="Tahoma" pitchFamily="34" charset="0"/>
                <a:ea typeface="Tahoma" pitchFamily="34" charset="0"/>
                <a:cs typeface="Tahoma" pitchFamily="34" charset="0"/>
              </a:endParaRPr>
            </a:p>
          </p:txBody>
        </p:sp>
      </p:grpSp>
      <p:grpSp>
        <p:nvGrpSpPr>
          <p:cNvPr id="8" name="Group 7"/>
          <p:cNvGrpSpPr/>
          <p:nvPr/>
        </p:nvGrpSpPr>
        <p:grpSpPr>
          <a:xfrm>
            <a:off x="1165022" y="775409"/>
            <a:ext cx="7974288" cy="491578"/>
            <a:chOff x="644526" y="2766774"/>
            <a:chExt cx="15950651" cy="983284"/>
          </a:xfrm>
        </p:grpSpPr>
        <p:sp>
          <p:nvSpPr>
            <p:cNvPr id="9" name="TextBox 8"/>
            <p:cNvSpPr txBox="1"/>
            <p:nvPr/>
          </p:nvSpPr>
          <p:spPr>
            <a:xfrm>
              <a:off x="1906584" y="2766774"/>
              <a:ext cx="14688593" cy="923450"/>
            </a:xfrm>
            <a:prstGeom prst="rect">
              <a:avLst/>
            </a:prstGeom>
            <a:noFill/>
          </p:spPr>
          <p:txBody>
            <a:bodyPr wrap="square" rtlCol="0">
              <a:spAutoFit/>
            </a:bodyPr>
            <a:lstStyle/>
            <a:p>
              <a:pPr defTabSz="1088421"/>
              <a:r>
                <a:rPr lang="en-US" sz="2400" b="1" i="1" dirty="0" err="1" smtClean="0">
                  <a:solidFill>
                    <a:srgbClr val="FFFFFF"/>
                  </a:solidFill>
                  <a:latin typeface="Tahoma" pitchFamily="34" charset="0"/>
                  <a:ea typeface="Tahoma" pitchFamily="34" charset="0"/>
                  <a:cs typeface="Tahoma" pitchFamily="34" charset="0"/>
                </a:rPr>
                <a:t>Diễn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biến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tâm</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trạng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ông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Hai</a:t>
              </a:r>
              <a:r>
                <a:rPr lang="en-US" sz="2400" b="1" i="1" dirty="0" smtClean="0">
                  <a:solidFill>
                    <a:srgbClr val="FFFFFF"/>
                  </a:solidFill>
                  <a:latin typeface="Tahoma" pitchFamily="34" charset="0"/>
                  <a:ea typeface="Tahoma" pitchFamily="34" charset="0"/>
                  <a:cs typeface="Tahoma" pitchFamily="34" charset="0"/>
                </a:rPr>
                <a:t> (qua 3 </a:t>
              </a:r>
              <a:r>
                <a:rPr lang="en-US" sz="2400" b="1" i="1" dirty="0" err="1" smtClean="0">
                  <a:solidFill>
                    <a:srgbClr val="FFFFFF"/>
                  </a:solidFill>
                  <a:latin typeface="Tahoma" pitchFamily="34" charset="0"/>
                  <a:ea typeface="Tahoma" pitchFamily="34" charset="0"/>
                  <a:cs typeface="Tahoma" pitchFamily="34" charset="0"/>
                </a:rPr>
                <a:t>thời</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điểm</a:t>
              </a:r>
              <a:r>
                <a:rPr lang="en-US" sz="2400" b="1" i="1" dirty="0" smtClean="0">
                  <a:solidFill>
                    <a:srgbClr val="FFFFFF"/>
                  </a:solidFill>
                  <a:latin typeface="Tahoma" pitchFamily="34" charset="0"/>
                  <a:ea typeface="Tahoma" pitchFamily="34" charset="0"/>
                  <a:cs typeface="Tahoma" pitchFamily="34" charset="0"/>
                </a:rPr>
                <a:t>)</a:t>
              </a:r>
              <a:endParaRPr lang="en-US" sz="2400" b="1" i="1" dirty="0">
                <a:solidFill>
                  <a:srgbClr val="FFFFFF"/>
                </a:solidFill>
                <a:latin typeface="Tahoma" pitchFamily="34" charset="0"/>
                <a:ea typeface="Tahoma" pitchFamily="34" charset="0"/>
                <a:cs typeface="Tahoma"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1" name="TextBox 10"/>
            <p:cNvSpPr txBox="1"/>
            <p:nvPr/>
          </p:nvSpPr>
          <p:spPr>
            <a:xfrm>
              <a:off x="960331" y="2795826"/>
              <a:ext cx="776597" cy="954232"/>
            </a:xfrm>
            <a:prstGeom prst="rect">
              <a:avLst/>
            </a:prstGeom>
            <a:noFill/>
          </p:spPr>
          <p:txBody>
            <a:bodyPr wrap="none" rtlCol="0">
              <a:spAutoFit/>
            </a:bodyPr>
            <a:lstStyle/>
            <a:p>
              <a:pPr algn="ctr" defTabSz="1088421"/>
              <a:r>
                <a:rPr lang="en-US" sz="2500" b="1" dirty="0" smtClean="0">
                  <a:solidFill>
                    <a:srgbClr val="FFFFFF"/>
                  </a:solidFill>
                  <a:latin typeface="Tahoma" pitchFamily="34" charset="0"/>
                  <a:ea typeface="Tahoma" pitchFamily="34" charset="0"/>
                  <a:cs typeface="Tahoma" pitchFamily="34" charset="0"/>
                </a:rPr>
                <a:t>2</a:t>
              </a:r>
              <a:endParaRPr lang="en-US" sz="2500" b="1" dirty="0">
                <a:solidFill>
                  <a:srgbClr val="FFFFFF"/>
                </a:solidFill>
                <a:latin typeface="Tahoma" pitchFamily="34" charset="0"/>
                <a:ea typeface="Tahoma" pitchFamily="34" charset="0"/>
                <a:cs typeface="Tahoma" pitchFamily="34" charset="0"/>
              </a:endParaRPr>
            </a:p>
          </p:txBody>
        </p:sp>
      </p:grpSp>
      <p:sp>
        <p:nvSpPr>
          <p:cNvPr id="12" name="TextBox 11"/>
          <p:cNvSpPr txBox="1"/>
          <p:nvPr/>
        </p:nvSpPr>
        <p:spPr>
          <a:xfrm>
            <a:off x="1282677" y="1284599"/>
            <a:ext cx="8398352" cy="430887"/>
          </a:xfrm>
          <a:prstGeom prst="rect">
            <a:avLst/>
          </a:prstGeom>
          <a:noFill/>
        </p:spPr>
        <p:txBody>
          <a:bodyPr wrap="square" rtlCol="0">
            <a:spAutoFit/>
          </a:bodyPr>
          <a:lstStyle/>
          <a:p>
            <a:pPr defTabSz="1088421"/>
            <a:r>
              <a:rPr lang="en-US" sz="2200" b="1" dirty="0" smtClean="0">
                <a:solidFill>
                  <a:srgbClr val="FFFFFF"/>
                </a:solidFill>
              </a:rPr>
              <a:t>b. </a:t>
            </a:r>
            <a:r>
              <a:rPr lang="en-US" sz="2200" b="1" dirty="0" err="1" smtClean="0">
                <a:solidFill>
                  <a:srgbClr val="FFFFFF"/>
                </a:solidFill>
              </a:rPr>
              <a:t>Ông</a:t>
            </a:r>
            <a:r>
              <a:rPr lang="en-US" sz="2200" b="1" dirty="0" smtClean="0">
                <a:solidFill>
                  <a:srgbClr val="FFFFFF"/>
                </a:solidFill>
              </a:rPr>
              <a:t> </a:t>
            </a:r>
            <a:r>
              <a:rPr lang="en-US" sz="2200" b="1" dirty="0" err="1" smtClean="0">
                <a:solidFill>
                  <a:srgbClr val="FFFFFF"/>
                </a:solidFill>
              </a:rPr>
              <a:t>Hai</a:t>
            </a:r>
            <a:r>
              <a:rPr lang="en-US" sz="2200" b="1" dirty="0" smtClean="0">
                <a:solidFill>
                  <a:srgbClr val="FFFFFF"/>
                </a:solidFill>
              </a:rPr>
              <a:t> </a:t>
            </a:r>
            <a:r>
              <a:rPr lang="en-US" sz="2200" b="1" dirty="0" err="1" smtClean="0">
                <a:solidFill>
                  <a:srgbClr val="FFFFFF"/>
                </a:solidFill>
              </a:rPr>
              <a:t>khi</a:t>
            </a:r>
            <a:r>
              <a:rPr lang="en-US" sz="2200" b="1" dirty="0" smtClean="0">
                <a:solidFill>
                  <a:srgbClr val="FFFFFF"/>
                </a:solidFill>
              </a:rPr>
              <a:t> </a:t>
            </a:r>
            <a:r>
              <a:rPr lang="en-US" sz="2200" b="1" dirty="0" err="1" smtClean="0">
                <a:solidFill>
                  <a:srgbClr val="FFFFFF"/>
                </a:solidFill>
              </a:rPr>
              <a:t>nghe</a:t>
            </a:r>
            <a:r>
              <a:rPr lang="en-US" sz="2200" b="1" dirty="0" smtClean="0">
                <a:solidFill>
                  <a:srgbClr val="FFFFFF"/>
                </a:solidFill>
              </a:rPr>
              <a:t> tin </a:t>
            </a:r>
            <a:r>
              <a:rPr lang="en-US" sz="2200" b="1" dirty="0" err="1" smtClean="0">
                <a:solidFill>
                  <a:srgbClr val="FFFFFF"/>
                </a:solidFill>
              </a:rPr>
              <a:t>làng</a:t>
            </a:r>
            <a:r>
              <a:rPr lang="en-US" sz="2200" b="1" dirty="0" smtClean="0">
                <a:solidFill>
                  <a:srgbClr val="FFFFFF"/>
                </a:solidFill>
              </a:rPr>
              <a:t> </a:t>
            </a:r>
            <a:r>
              <a:rPr lang="en-US" sz="2200" b="1" dirty="0" err="1" smtClean="0">
                <a:solidFill>
                  <a:srgbClr val="FFFFFF"/>
                </a:solidFill>
              </a:rPr>
              <a:t>theo</a:t>
            </a:r>
            <a:r>
              <a:rPr lang="en-US" sz="2200" b="1" dirty="0" smtClean="0">
                <a:solidFill>
                  <a:srgbClr val="FFFFFF"/>
                </a:solidFill>
              </a:rPr>
              <a:t> </a:t>
            </a:r>
            <a:r>
              <a:rPr lang="en-US" sz="2200" b="1" dirty="0" err="1" smtClean="0">
                <a:solidFill>
                  <a:srgbClr val="FFFFFF"/>
                </a:solidFill>
              </a:rPr>
              <a:t>giặc</a:t>
            </a:r>
            <a:endParaRPr lang="en-US" sz="2200" b="1" dirty="0">
              <a:solidFill>
                <a:srgbClr val="FFFFFF"/>
              </a:solidFill>
            </a:endParaRPr>
          </a:p>
        </p:txBody>
      </p:sp>
      <p:grpSp>
        <p:nvGrpSpPr>
          <p:cNvPr id="13" name="Group 12"/>
          <p:cNvGrpSpPr/>
          <p:nvPr/>
        </p:nvGrpSpPr>
        <p:grpSpPr>
          <a:xfrm>
            <a:off x="168758" y="3447834"/>
            <a:ext cx="1764290" cy="1191402"/>
            <a:chOff x="5405478" y="3390109"/>
            <a:chExt cx="3254423" cy="1355605"/>
          </a:xfrm>
        </p:grpSpPr>
        <p:sp>
          <p:nvSpPr>
            <p:cNvPr id="14" name="Rounded Rectangle 13"/>
            <p:cNvSpPr/>
            <p:nvPr/>
          </p:nvSpPr>
          <p:spPr>
            <a:xfrm>
              <a:off x="5405478" y="3390109"/>
              <a:ext cx="3254423" cy="1355605"/>
            </a:xfrm>
            <a:prstGeom prst="roundRect">
              <a:avLst>
                <a:gd name="adj" fmla="val 10000"/>
              </a:avLst>
            </a:prstGeom>
            <a:solidFill>
              <a:srgbClr val="A4F80C"/>
            </a:solidFill>
          </p:spPr>
          <p:style>
            <a:lnRef idx="2">
              <a:schemeClr val="lt1">
                <a:hueOff val="0"/>
                <a:satOff val="0"/>
                <a:lumOff val="0"/>
                <a:alphaOff val="0"/>
              </a:schemeClr>
            </a:lnRef>
            <a:fillRef idx="1">
              <a:scrgbClr r="0" g="0" b="0"/>
            </a:fillRef>
            <a:effectRef idx="0">
              <a:schemeClr val="accent4">
                <a:hueOff val="6237415"/>
                <a:satOff val="-28781"/>
                <a:lumOff val="1059"/>
                <a:alphaOff val="0"/>
              </a:schemeClr>
            </a:effectRef>
            <a:fontRef idx="minor">
              <a:schemeClr val="lt1"/>
            </a:fontRef>
          </p:style>
        </p:sp>
        <p:sp>
          <p:nvSpPr>
            <p:cNvPr id="15" name="Rounded Rectangle 4"/>
            <p:cNvSpPr/>
            <p:nvPr/>
          </p:nvSpPr>
          <p:spPr>
            <a:xfrm>
              <a:off x="5445182" y="3429813"/>
              <a:ext cx="3175015" cy="12761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err="1" smtClean="0">
                  <a:solidFill>
                    <a:schemeClr val="tx1"/>
                  </a:solidFill>
                </a:rPr>
                <a:t>Trong</a:t>
              </a:r>
              <a:r>
                <a:rPr lang="en-US" sz="2500" b="1" kern="1200" dirty="0" smtClean="0">
                  <a:solidFill>
                    <a:schemeClr val="tx1"/>
                  </a:solidFill>
                </a:rPr>
                <a:t> </a:t>
              </a:r>
              <a:r>
                <a:rPr lang="en-US" sz="2500" b="1" kern="1200" dirty="0" err="1" smtClean="0">
                  <a:solidFill>
                    <a:schemeClr val="tx1"/>
                  </a:solidFill>
                </a:rPr>
                <a:t>cuộc</a:t>
              </a:r>
              <a:r>
                <a:rPr lang="en-US" sz="2500" b="1" kern="1200" dirty="0" smtClean="0">
                  <a:solidFill>
                    <a:schemeClr val="tx1"/>
                  </a:solidFill>
                </a:rPr>
                <a:t> </a:t>
              </a:r>
              <a:r>
                <a:rPr lang="en-US" sz="2500" b="1" kern="1200" dirty="0" err="1" smtClean="0">
                  <a:solidFill>
                    <a:schemeClr val="tx1"/>
                  </a:solidFill>
                </a:rPr>
                <a:t>trò</a:t>
              </a:r>
              <a:r>
                <a:rPr lang="en-US" sz="2500" b="1" kern="1200" dirty="0" smtClean="0">
                  <a:solidFill>
                    <a:schemeClr val="tx1"/>
                  </a:solidFill>
                </a:rPr>
                <a:t> </a:t>
              </a:r>
              <a:r>
                <a:rPr lang="en-US" sz="2500" b="1" kern="1200" dirty="0" err="1" smtClean="0">
                  <a:solidFill>
                    <a:schemeClr val="tx1"/>
                  </a:solidFill>
                </a:rPr>
                <a:t>chuyện</a:t>
              </a:r>
              <a:r>
                <a:rPr lang="en-US" sz="2500" b="1" kern="1200" dirty="0" smtClean="0">
                  <a:solidFill>
                    <a:schemeClr val="tx1"/>
                  </a:solidFill>
                </a:rPr>
                <a:t> </a:t>
              </a:r>
              <a:r>
                <a:rPr lang="en-US" sz="2500" b="1" kern="1200" dirty="0" err="1" smtClean="0">
                  <a:solidFill>
                    <a:schemeClr val="tx1"/>
                  </a:solidFill>
                </a:rPr>
                <a:t>với</a:t>
              </a:r>
              <a:r>
                <a:rPr lang="en-US" sz="2500" b="1" kern="1200" dirty="0" smtClean="0">
                  <a:solidFill>
                    <a:schemeClr val="tx1"/>
                  </a:solidFill>
                </a:rPr>
                <a:t> con</a:t>
              </a:r>
              <a:endParaRPr lang="en-US" sz="2500" b="1" kern="1200" dirty="0">
                <a:solidFill>
                  <a:schemeClr val="tx1"/>
                </a:solidFill>
              </a:endParaRPr>
            </a:p>
          </p:txBody>
        </p:sp>
      </p:grpSp>
      <p:sp>
        <p:nvSpPr>
          <p:cNvPr id="16" name="Rectangle 15"/>
          <p:cNvSpPr/>
          <p:nvPr/>
        </p:nvSpPr>
        <p:spPr>
          <a:xfrm>
            <a:off x="2048127" y="1959243"/>
            <a:ext cx="5562907" cy="4708981"/>
          </a:xfrm>
          <a:prstGeom prst="rect">
            <a:avLst/>
          </a:prstGeom>
          <a:ln w="38100">
            <a:solidFill>
              <a:srgbClr val="A4F80C"/>
            </a:solidFill>
          </a:ln>
        </p:spPr>
        <p:txBody>
          <a:bodyPr wrap="square">
            <a:spAutoFit/>
          </a:bodyPr>
          <a:lstStyle/>
          <a:p>
            <a:r>
              <a:rPr lang="vi-VN" sz="2000" dirty="0">
                <a:solidFill>
                  <a:schemeClr val="bg1"/>
                </a:solidFill>
              </a:rPr>
              <a:t>+ Ông trút hết nỗi lòng vào những lời thủ thỉ, tâm sự với đứa con ngây thơ, bé bỏng.</a:t>
            </a:r>
            <a:endParaRPr lang="en-US" sz="2000" dirty="0">
              <a:solidFill>
                <a:schemeClr val="bg1"/>
              </a:solidFill>
            </a:endParaRPr>
          </a:p>
          <a:p>
            <a:r>
              <a:rPr lang="vi-VN" sz="2000" dirty="0">
                <a:solidFill>
                  <a:schemeClr val="bg1"/>
                </a:solidFill>
              </a:rPr>
              <a:t>+ Tình yêu sâu nặng với làng, nên ông muốn lý trí và trái tim bé bỏng của con phải khắc sâu, ghi nhớ câu: " </a:t>
            </a:r>
            <a:r>
              <a:rPr lang="vi-VN" sz="2000" b="1" dirty="0">
                <a:solidFill>
                  <a:schemeClr val="bg1"/>
                </a:solidFill>
              </a:rPr>
              <a:t>Nhà ta ở làng chợ Dầu</a:t>
            </a:r>
            <a:r>
              <a:rPr lang="vi-VN" sz="2000" dirty="0">
                <a:solidFill>
                  <a:schemeClr val="bg1"/>
                </a:solidFill>
              </a:rPr>
              <a:t>" - nơi chôn rau cắt rốn của bố con ông.</a:t>
            </a:r>
            <a:endParaRPr lang="en-US" sz="2000" dirty="0">
              <a:solidFill>
                <a:schemeClr val="bg1"/>
              </a:solidFill>
            </a:endParaRPr>
          </a:p>
          <a:p>
            <a:r>
              <a:rPr lang="vi-VN" sz="2000" dirty="0">
                <a:solidFill>
                  <a:schemeClr val="bg1"/>
                </a:solidFill>
              </a:rPr>
              <a:t>+ Ông nhắc cho con về tấm lòng thủy chung với kháng chiến, với cụ Hồ của bố con ông: " </a:t>
            </a:r>
            <a:r>
              <a:rPr lang="vi-VN" sz="2000" b="1" dirty="0">
                <a:solidFill>
                  <a:schemeClr val="bg1"/>
                </a:solidFill>
              </a:rPr>
              <a:t>Anh em đồng chí biết cho bố con ông. Cụ Hồ trên đầu, trên cổ soi xét cho bố con ông</a:t>
            </a:r>
            <a:r>
              <a:rPr lang="vi-VN" sz="2000" dirty="0">
                <a:solidFill>
                  <a:schemeClr val="bg1"/>
                </a:solidFill>
              </a:rPr>
              <a:t>". </a:t>
            </a:r>
            <a:endParaRPr lang="en-US" sz="2000" dirty="0">
              <a:solidFill>
                <a:schemeClr val="bg1"/>
              </a:solidFill>
            </a:endParaRPr>
          </a:p>
          <a:p>
            <a:r>
              <a:rPr lang="vi-VN" sz="2000" dirty="0">
                <a:solidFill>
                  <a:schemeClr val="bg1"/>
                </a:solidFill>
              </a:rPr>
              <a:t>+ Ông khẳng định tình cảm sâu nặng , bền vững và rất thiêng liêng ấy : " </a:t>
            </a:r>
            <a:r>
              <a:rPr lang="vi-VN" sz="2000" b="1" dirty="0">
                <a:solidFill>
                  <a:schemeClr val="bg1"/>
                </a:solidFill>
              </a:rPr>
              <a:t>Cái lòng của bố con ông là như thế đấy, có bao giờ dám đơn sai. Chết thì chết có bao giờ dám đơn sai</a:t>
            </a:r>
            <a:r>
              <a:rPr lang="vi-VN" sz="2000" dirty="0">
                <a:solidFill>
                  <a:schemeClr val="bg1"/>
                </a:solidFill>
              </a:rPr>
              <a:t>".</a:t>
            </a:r>
            <a:endParaRPr lang="en-US" sz="2000" dirty="0">
              <a:solidFill>
                <a:schemeClr val="bg1"/>
              </a:solidFill>
            </a:endParaRPr>
          </a:p>
        </p:txBody>
      </p:sp>
      <p:sp>
        <p:nvSpPr>
          <p:cNvPr id="17" name="Right Arrow 16"/>
          <p:cNvSpPr/>
          <p:nvPr/>
        </p:nvSpPr>
        <p:spPr>
          <a:xfrm>
            <a:off x="7611034" y="3751729"/>
            <a:ext cx="430307" cy="618565"/>
          </a:xfrm>
          <a:prstGeom prst="rightArrow">
            <a:avLst/>
          </a:prstGeom>
          <a:solidFill>
            <a:srgbClr val="A4F8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001000" y="1937352"/>
            <a:ext cx="4123765" cy="4708981"/>
          </a:xfrm>
          <a:prstGeom prst="rect">
            <a:avLst/>
          </a:prstGeom>
          <a:ln w="38100">
            <a:solidFill>
              <a:srgbClr val="A4F80C"/>
            </a:solidFill>
          </a:ln>
        </p:spPr>
        <p:txBody>
          <a:bodyPr wrap="square">
            <a:spAutoFit/>
          </a:bodyPr>
          <a:lstStyle/>
          <a:p>
            <a:r>
              <a:rPr lang="vi-VN" sz="2000" dirty="0">
                <a:solidFill>
                  <a:srgbClr val="A4F80C"/>
                </a:solidFill>
              </a:rPr>
              <a:t>Dường như ông Hai đang nói chuyện với chính mình, đang giãi bày với lòng mình và cũng như đang tự nhắc nhở: hãy luôn “</a:t>
            </a:r>
            <a:r>
              <a:rPr lang="vi-VN" sz="2000" b="1" dirty="0">
                <a:solidFill>
                  <a:srgbClr val="A4F80C"/>
                </a:solidFill>
              </a:rPr>
              <a:t>Ủng hộ Cụ Hồ Chí Minh”</a:t>
            </a:r>
            <a:r>
              <a:rPr lang="vi-VN" sz="2000" dirty="0">
                <a:solidFill>
                  <a:srgbClr val="A4F80C"/>
                </a:solidFill>
              </a:rPr>
              <a:t>. Tình quê và lòng yêu nước thật sâu nặng và thiêng liêng</a:t>
            </a:r>
            <a:r>
              <a:rPr lang="vi-VN" sz="2000" dirty="0">
                <a:solidFill>
                  <a:schemeClr val="bg1"/>
                </a:solidFill>
              </a:rPr>
              <a:t>. </a:t>
            </a:r>
            <a:endParaRPr lang="en-US" sz="2000" dirty="0">
              <a:solidFill>
                <a:schemeClr val="bg1"/>
              </a:solidFill>
            </a:endParaRPr>
          </a:p>
          <a:p>
            <a:endParaRPr lang="en-US" sz="2000" b="1" dirty="0">
              <a:solidFill>
                <a:schemeClr val="bg1"/>
              </a:solidFill>
            </a:endParaRPr>
          </a:p>
          <a:p>
            <a:r>
              <a:rPr lang="vi-VN" sz="2000" b="1" dirty="0">
                <a:solidFill>
                  <a:srgbClr val="A4F80C"/>
                </a:solidFill>
              </a:rPr>
              <a:t>* Nhận xét: Qua diễn biến tâm trạng của ông Hai, Kim Lân đã khám phá và làm nổi bật những nét đẹp trong tâm hồn người nông dân cách mạng: hài hòa giữa lòng yêu làng và tình yêu nước, nhiệt tình cách mạng</a:t>
            </a:r>
            <a:r>
              <a:rPr lang="vi-VN" sz="2000" b="1" dirty="0">
                <a:solidFill>
                  <a:schemeClr val="bg1"/>
                </a:solidFill>
              </a:rPr>
              <a:t>.</a:t>
            </a:r>
            <a:endParaRPr lang="en-US" sz="2000" b="1" dirty="0">
              <a:solidFill>
                <a:schemeClr val="bg1"/>
              </a:solidFill>
            </a:endParaRPr>
          </a:p>
        </p:txBody>
      </p:sp>
    </p:spTree>
    <p:extLst>
      <p:ext uri="{BB962C8B-B14F-4D97-AF65-F5344CB8AC3E}">
        <p14:creationId xmlns:p14="http://schemas.microsoft.com/office/powerpoint/2010/main" val="273155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755890" y="280174"/>
            <a:ext cx="5010480" cy="461665"/>
            <a:chOff x="-178462" y="1828800"/>
            <a:chExt cx="8067591" cy="92345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6" name="TextBox 5"/>
            <p:cNvSpPr txBox="1"/>
            <p:nvPr/>
          </p:nvSpPr>
          <p:spPr>
            <a:xfrm>
              <a:off x="41303" y="1828800"/>
              <a:ext cx="1675626" cy="923450"/>
            </a:xfrm>
            <a:prstGeom prst="rect">
              <a:avLst/>
            </a:prstGeom>
            <a:noFill/>
          </p:spPr>
          <p:txBody>
            <a:bodyPr wrap="square" rtlCol="0">
              <a:spAutoFit/>
            </a:bodyPr>
            <a:lstStyle/>
            <a:p>
              <a:pPr algn="ctr" defTabSz="1088421"/>
              <a:r>
                <a:rPr lang="en-US" sz="2400" b="1" dirty="0" smtClean="0">
                  <a:solidFill>
                    <a:srgbClr val="FFFFFF"/>
                  </a:solidFill>
                  <a:latin typeface="Tahoma" pitchFamily="34" charset="0"/>
                  <a:ea typeface="Tahoma" pitchFamily="34" charset="0"/>
                  <a:cs typeface="Tahoma" pitchFamily="34" charset="0"/>
                </a:rPr>
                <a:t>II</a:t>
              </a:r>
              <a:endParaRPr lang="en-US" sz="2400" b="1" dirty="0">
                <a:solidFill>
                  <a:srgbClr val="FFFFFF"/>
                </a:solidFill>
                <a:latin typeface="Tahoma" pitchFamily="34" charset="0"/>
                <a:ea typeface="Tahoma" pitchFamily="34" charset="0"/>
                <a:cs typeface="Tahoma" pitchFamily="34" charset="0"/>
              </a:endParaRPr>
            </a:p>
          </p:txBody>
        </p:sp>
        <p:sp>
          <p:nvSpPr>
            <p:cNvPr id="7" name="TextBox 6"/>
            <p:cNvSpPr txBox="1"/>
            <p:nvPr/>
          </p:nvSpPr>
          <p:spPr>
            <a:xfrm>
              <a:off x="2067735" y="1828800"/>
              <a:ext cx="5821394" cy="923450"/>
            </a:xfrm>
            <a:prstGeom prst="rect">
              <a:avLst/>
            </a:prstGeom>
            <a:noFill/>
          </p:spPr>
          <p:txBody>
            <a:bodyPr wrap="square" rtlCol="0">
              <a:spAutoFit/>
            </a:bodyPr>
            <a:lstStyle/>
            <a:p>
              <a:pPr defTabSz="1088421"/>
              <a:r>
                <a:rPr lang="en-US" sz="2400" b="1" dirty="0" smtClean="0">
                  <a:solidFill>
                    <a:srgbClr val="FFFFFF"/>
                  </a:solidFill>
                  <a:latin typeface="Tahoma" pitchFamily="34" charset="0"/>
                  <a:ea typeface="Tahoma" pitchFamily="34" charset="0"/>
                  <a:cs typeface="Tahoma" pitchFamily="34" charset="0"/>
                </a:rPr>
                <a:t>TÌM HIỂU VĂN BẢN</a:t>
              </a:r>
              <a:endParaRPr lang="en-US" sz="2400" b="1" dirty="0">
                <a:solidFill>
                  <a:srgbClr val="FFFFFF"/>
                </a:solidFill>
                <a:latin typeface="Tahoma" pitchFamily="34" charset="0"/>
                <a:ea typeface="Tahoma" pitchFamily="34" charset="0"/>
                <a:cs typeface="Tahoma" pitchFamily="34" charset="0"/>
              </a:endParaRPr>
            </a:p>
          </p:txBody>
        </p:sp>
      </p:grpSp>
      <p:grpSp>
        <p:nvGrpSpPr>
          <p:cNvPr id="8" name="Group 7"/>
          <p:cNvGrpSpPr/>
          <p:nvPr/>
        </p:nvGrpSpPr>
        <p:grpSpPr>
          <a:xfrm>
            <a:off x="1165022" y="775409"/>
            <a:ext cx="7974288" cy="491578"/>
            <a:chOff x="644526" y="2766774"/>
            <a:chExt cx="15950651" cy="983284"/>
          </a:xfrm>
        </p:grpSpPr>
        <p:sp>
          <p:nvSpPr>
            <p:cNvPr id="9" name="TextBox 8"/>
            <p:cNvSpPr txBox="1"/>
            <p:nvPr/>
          </p:nvSpPr>
          <p:spPr>
            <a:xfrm>
              <a:off x="1906584" y="2766774"/>
              <a:ext cx="14688593" cy="923450"/>
            </a:xfrm>
            <a:prstGeom prst="rect">
              <a:avLst/>
            </a:prstGeom>
            <a:noFill/>
          </p:spPr>
          <p:txBody>
            <a:bodyPr wrap="square" rtlCol="0">
              <a:spAutoFit/>
            </a:bodyPr>
            <a:lstStyle/>
            <a:p>
              <a:pPr defTabSz="1088421"/>
              <a:r>
                <a:rPr lang="en-US" sz="2400" b="1" i="1" dirty="0" err="1" smtClean="0">
                  <a:solidFill>
                    <a:srgbClr val="FFFFFF"/>
                  </a:solidFill>
                  <a:latin typeface="Tahoma" pitchFamily="34" charset="0"/>
                  <a:ea typeface="Tahoma" pitchFamily="34" charset="0"/>
                  <a:cs typeface="Tahoma" pitchFamily="34" charset="0"/>
                </a:rPr>
                <a:t>Diễn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biến</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tâm</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trạng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ông</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Hai</a:t>
              </a:r>
              <a:r>
                <a:rPr lang="en-US" sz="2400" b="1" i="1" dirty="0" smtClean="0">
                  <a:solidFill>
                    <a:srgbClr val="FFFFFF"/>
                  </a:solidFill>
                  <a:latin typeface="Tahoma" pitchFamily="34" charset="0"/>
                  <a:ea typeface="Tahoma" pitchFamily="34" charset="0"/>
                  <a:cs typeface="Tahoma" pitchFamily="34" charset="0"/>
                </a:rPr>
                <a:t> (qua 3 </a:t>
              </a:r>
              <a:r>
                <a:rPr lang="en-US" sz="2400" b="1" i="1" dirty="0" err="1" smtClean="0">
                  <a:solidFill>
                    <a:srgbClr val="FFFFFF"/>
                  </a:solidFill>
                  <a:latin typeface="Tahoma" pitchFamily="34" charset="0"/>
                  <a:ea typeface="Tahoma" pitchFamily="34" charset="0"/>
                  <a:cs typeface="Tahoma" pitchFamily="34" charset="0"/>
                </a:rPr>
                <a:t>thời</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điểm</a:t>
              </a:r>
              <a:r>
                <a:rPr lang="en-US" sz="2400" b="1" i="1" dirty="0" smtClean="0">
                  <a:solidFill>
                    <a:srgbClr val="FFFFFF"/>
                  </a:solidFill>
                  <a:latin typeface="Tahoma" pitchFamily="34" charset="0"/>
                  <a:ea typeface="Tahoma" pitchFamily="34" charset="0"/>
                  <a:cs typeface="Tahoma" pitchFamily="34" charset="0"/>
                </a:rPr>
                <a:t>)</a:t>
              </a:r>
              <a:endParaRPr lang="en-US" sz="2400" b="1" i="1" dirty="0">
                <a:solidFill>
                  <a:srgbClr val="FFFFFF"/>
                </a:solidFill>
                <a:latin typeface="Tahoma" pitchFamily="34" charset="0"/>
                <a:ea typeface="Tahoma" pitchFamily="34" charset="0"/>
                <a:cs typeface="Tahoma"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1" name="TextBox 10"/>
            <p:cNvSpPr txBox="1"/>
            <p:nvPr/>
          </p:nvSpPr>
          <p:spPr>
            <a:xfrm>
              <a:off x="960331" y="2795826"/>
              <a:ext cx="776597" cy="954232"/>
            </a:xfrm>
            <a:prstGeom prst="rect">
              <a:avLst/>
            </a:prstGeom>
            <a:noFill/>
          </p:spPr>
          <p:txBody>
            <a:bodyPr wrap="none" rtlCol="0">
              <a:spAutoFit/>
            </a:bodyPr>
            <a:lstStyle/>
            <a:p>
              <a:pPr algn="ctr" defTabSz="1088421"/>
              <a:r>
                <a:rPr lang="en-US" sz="2500" b="1" dirty="0" smtClean="0">
                  <a:solidFill>
                    <a:srgbClr val="FFFFFF"/>
                  </a:solidFill>
                  <a:latin typeface="Tahoma" pitchFamily="34" charset="0"/>
                  <a:ea typeface="Tahoma" pitchFamily="34" charset="0"/>
                  <a:cs typeface="Tahoma" pitchFamily="34" charset="0"/>
                </a:rPr>
                <a:t>2</a:t>
              </a:r>
              <a:endParaRPr lang="en-US" sz="2500" b="1" dirty="0">
                <a:solidFill>
                  <a:srgbClr val="FFFFFF"/>
                </a:solidFill>
                <a:latin typeface="Tahoma" pitchFamily="34" charset="0"/>
                <a:ea typeface="Tahoma" pitchFamily="34" charset="0"/>
                <a:cs typeface="Tahoma" pitchFamily="34" charset="0"/>
              </a:endParaRPr>
            </a:p>
          </p:txBody>
        </p:sp>
      </p:grpSp>
      <p:sp>
        <p:nvSpPr>
          <p:cNvPr id="12" name="TextBox 11"/>
          <p:cNvSpPr txBox="1"/>
          <p:nvPr/>
        </p:nvSpPr>
        <p:spPr>
          <a:xfrm>
            <a:off x="1282677" y="1284599"/>
            <a:ext cx="8398352" cy="430887"/>
          </a:xfrm>
          <a:prstGeom prst="rect">
            <a:avLst/>
          </a:prstGeom>
          <a:noFill/>
        </p:spPr>
        <p:txBody>
          <a:bodyPr wrap="square" rtlCol="0">
            <a:spAutoFit/>
          </a:bodyPr>
          <a:lstStyle/>
          <a:p>
            <a:pPr defTabSz="1088421"/>
            <a:r>
              <a:rPr lang="en-US" sz="2200" b="1" dirty="0">
                <a:solidFill>
                  <a:srgbClr val="FFFFFF"/>
                </a:solidFill>
              </a:rPr>
              <a:t>c</a:t>
            </a:r>
            <a:r>
              <a:rPr lang="en-US" sz="2200" b="1" dirty="0" smtClean="0">
                <a:solidFill>
                  <a:srgbClr val="FFFFFF"/>
                </a:solidFill>
              </a:rPr>
              <a:t>. </a:t>
            </a:r>
            <a:r>
              <a:rPr lang="en-US" sz="2200" b="1" dirty="0" err="1" smtClean="0">
                <a:solidFill>
                  <a:srgbClr val="FFFFFF"/>
                </a:solidFill>
              </a:rPr>
              <a:t>Ông</a:t>
            </a:r>
            <a:r>
              <a:rPr lang="en-US" sz="2200" b="1" dirty="0" smtClean="0">
                <a:solidFill>
                  <a:srgbClr val="FFFFFF"/>
                </a:solidFill>
              </a:rPr>
              <a:t> </a:t>
            </a:r>
            <a:r>
              <a:rPr lang="en-US" sz="2200" b="1" dirty="0" err="1" smtClean="0">
                <a:solidFill>
                  <a:srgbClr val="FFFFFF"/>
                </a:solidFill>
              </a:rPr>
              <a:t>Hai</a:t>
            </a:r>
            <a:r>
              <a:rPr lang="en-US" sz="2200" b="1" dirty="0" smtClean="0">
                <a:solidFill>
                  <a:srgbClr val="FFFFFF"/>
                </a:solidFill>
              </a:rPr>
              <a:t> </a:t>
            </a:r>
            <a:r>
              <a:rPr lang="en-US" sz="2200" b="1" dirty="0" err="1" smtClean="0">
                <a:solidFill>
                  <a:srgbClr val="FFFFFF"/>
                </a:solidFill>
              </a:rPr>
              <a:t>khi</a:t>
            </a:r>
            <a:r>
              <a:rPr lang="en-US" sz="2200" b="1" dirty="0" smtClean="0">
                <a:solidFill>
                  <a:srgbClr val="FFFFFF"/>
                </a:solidFill>
              </a:rPr>
              <a:t> </a:t>
            </a:r>
            <a:r>
              <a:rPr lang="en-US" sz="2200" b="1" dirty="0" err="1" smtClean="0">
                <a:solidFill>
                  <a:srgbClr val="FFFFFF"/>
                </a:solidFill>
              </a:rPr>
              <a:t>nghe</a:t>
            </a:r>
            <a:r>
              <a:rPr lang="en-US" sz="2200" b="1" dirty="0" smtClean="0">
                <a:solidFill>
                  <a:srgbClr val="FFFFFF"/>
                </a:solidFill>
              </a:rPr>
              <a:t> tin </a:t>
            </a:r>
            <a:r>
              <a:rPr lang="en-US" sz="2200" b="1" dirty="0" err="1" smtClean="0">
                <a:solidFill>
                  <a:srgbClr val="FFFFFF"/>
                </a:solidFill>
              </a:rPr>
              <a:t>làng</a:t>
            </a:r>
            <a:r>
              <a:rPr lang="en-US" sz="2200" b="1" dirty="0" smtClean="0">
                <a:solidFill>
                  <a:srgbClr val="FFFFFF"/>
                </a:solidFill>
              </a:rPr>
              <a:t> </a:t>
            </a:r>
            <a:r>
              <a:rPr lang="en-US" sz="2200" b="1" dirty="0" err="1" smtClean="0">
                <a:solidFill>
                  <a:srgbClr val="FFFFFF"/>
                </a:solidFill>
              </a:rPr>
              <a:t>cải</a:t>
            </a:r>
            <a:r>
              <a:rPr lang="en-US" sz="2200" b="1" dirty="0" smtClean="0">
                <a:solidFill>
                  <a:srgbClr val="FFFFFF"/>
                </a:solidFill>
              </a:rPr>
              <a:t> </a:t>
            </a:r>
            <a:r>
              <a:rPr lang="en-US" sz="2200" b="1" dirty="0" err="1" smtClean="0">
                <a:solidFill>
                  <a:srgbClr val="FFFFFF"/>
                </a:solidFill>
              </a:rPr>
              <a:t>chính</a:t>
            </a:r>
            <a:endParaRPr lang="en-US" sz="2200" b="1" dirty="0">
              <a:solidFill>
                <a:srgbClr val="FFFFFF"/>
              </a:solidFill>
            </a:endParaRPr>
          </a:p>
        </p:txBody>
      </p:sp>
      <p:sp>
        <p:nvSpPr>
          <p:cNvPr id="13" name="Rectangle 12"/>
          <p:cNvSpPr/>
          <p:nvPr/>
        </p:nvSpPr>
        <p:spPr>
          <a:xfrm>
            <a:off x="892378" y="1747683"/>
            <a:ext cx="10793115" cy="769441"/>
          </a:xfrm>
          <a:prstGeom prst="rect">
            <a:avLst/>
          </a:prstGeom>
          <a:ln w="38100">
            <a:solidFill>
              <a:srgbClr val="FFFF66"/>
            </a:solidFill>
          </a:ln>
        </p:spPr>
        <p:txBody>
          <a:bodyPr wrap="square">
            <a:spAutoFit/>
          </a:bodyPr>
          <a:lstStyle/>
          <a:p>
            <a:pPr algn="just">
              <a:spcBef>
                <a:spcPts val="600"/>
              </a:spcBef>
              <a:spcAft>
                <a:spcPts val="600"/>
              </a:spcAft>
            </a:pPr>
            <a:r>
              <a:rPr lang="en-US" sz="2200" b="1" dirty="0" err="1">
                <a:solidFill>
                  <a:srgbClr val="FFFF00"/>
                </a:solidFill>
                <a:latin typeface="Times New Roman" panose="02020603050405020304" pitchFamily="18" charset="0"/>
                <a:ea typeface="Times New Roman" panose="02020603050405020304" pitchFamily="18" charset="0"/>
              </a:rPr>
              <a:t>Đúng</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lúc</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ông</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Hai</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có</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được</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quyết</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định</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khó</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khăn</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ấy</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thì</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cái</a:t>
            </a:r>
            <a:r>
              <a:rPr lang="en-US" sz="2200" b="1" dirty="0">
                <a:solidFill>
                  <a:srgbClr val="FFFF00"/>
                </a:solidFill>
                <a:latin typeface="Times New Roman" panose="02020603050405020304" pitchFamily="18" charset="0"/>
                <a:ea typeface="Times New Roman" panose="02020603050405020304" pitchFamily="18" charset="0"/>
              </a:rPr>
              <a:t> tin </a:t>
            </a:r>
            <a:r>
              <a:rPr lang="en-US" sz="2200" b="1" dirty="0" err="1">
                <a:solidFill>
                  <a:srgbClr val="FFFF00"/>
                </a:solidFill>
                <a:latin typeface="Times New Roman" panose="02020603050405020304" pitchFamily="18" charset="0"/>
                <a:ea typeface="Times New Roman" panose="02020603050405020304" pitchFamily="18" charset="0"/>
              </a:rPr>
              <a:t>làng</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Chợ</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Dầu</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phản</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bội</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đã</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được</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cải</a:t>
            </a:r>
            <a:r>
              <a:rPr lang="en-US" sz="2200" b="1" dirty="0">
                <a:solidFill>
                  <a:srgbClr val="FFFF00"/>
                </a:solidFill>
                <a:latin typeface="Times New Roman" panose="02020603050405020304" pitchFamily="18" charset="0"/>
                <a:ea typeface="Times New Roman" panose="02020603050405020304" pitchFamily="18" charset="0"/>
              </a:rPr>
              <a:t> </a:t>
            </a:r>
            <a:r>
              <a:rPr lang="en-US" sz="2200" b="1" dirty="0" err="1">
                <a:solidFill>
                  <a:srgbClr val="FFFF00"/>
                </a:solidFill>
                <a:latin typeface="Times New Roman" panose="02020603050405020304" pitchFamily="18" charset="0"/>
                <a:ea typeface="Times New Roman" panose="02020603050405020304" pitchFamily="18" charset="0"/>
              </a:rPr>
              <a:t>chính</a:t>
            </a:r>
            <a:r>
              <a:rPr lang="vi-VN" sz="2200" b="1" dirty="0">
                <a:solidFill>
                  <a:srgbClr val="FFFF00"/>
                </a:solidFill>
                <a:latin typeface="Times New Roman" panose="02020603050405020304" pitchFamily="18" charset="0"/>
                <a:ea typeface="Times New Roman" panose="02020603050405020304" pitchFamily="18" charset="0"/>
              </a:rPr>
              <a:t>.</a:t>
            </a:r>
          </a:p>
        </p:txBody>
      </p:sp>
      <p:sp>
        <p:nvSpPr>
          <p:cNvPr id="14" name="Rectangle 13"/>
          <p:cNvSpPr/>
          <p:nvPr/>
        </p:nvSpPr>
        <p:spPr>
          <a:xfrm>
            <a:off x="892378" y="2721330"/>
            <a:ext cx="10793115" cy="2123658"/>
          </a:xfrm>
          <a:prstGeom prst="rect">
            <a:avLst/>
          </a:prstGeom>
          <a:solidFill>
            <a:srgbClr val="FFFFCC"/>
          </a:solidFill>
          <a:ln w="38100">
            <a:solidFill>
              <a:srgbClr val="FFFF66"/>
            </a:solidFill>
          </a:ln>
        </p:spPr>
        <p:txBody>
          <a:bodyPr wrap="square">
            <a:spAutoFit/>
          </a:bodyPr>
          <a:lstStyle/>
          <a:p>
            <a:pPr algn="just">
              <a:spcBef>
                <a:spcPts val="600"/>
              </a:spcBef>
              <a:spcAft>
                <a:spcPts val="600"/>
              </a:spcAft>
            </a:pPr>
            <a:r>
              <a:rPr lang="en-US" sz="2200" dirty="0" err="1" smtClean="0">
                <a:latin typeface="Times New Roman" panose="02020603050405020304" pitchFamily="18" charset="0"/>
                <a:ea typeface="Times New Roman" panose="02020603050405020304" pitchFamily="18" charset="0"/>
              </a:rPr>
              <a:t>Ông“</a:t>
            </a:r>
            <a:r>
              <a:rPr lang="en-US" sz="2200" b="1" dirty="0" err="1" smtClean="0">
                <a:latin typeface="Times New Roman" panose="02020603050405020304" pitchFamily="18" charset="0"/>
                <a:ea typeface="Times New Roman" panose="02020603050405020304" pitchFamily="18" charset="0"/>
              </a:rPr>
              <a:t>bô</a:t>
            </a:r>
            <a:r>
              <a:rPr lang="en-US" sz="2200" b="1" dirty="0" smtClean="0">
                <a:latin typeface="Times New Roman" panose="02020603050405020304" pitchFamily="18" charset="0"/>
                <a:ea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rPr>
              <a:t>bô</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khoe</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với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mọi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người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về</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cái</a:t>
            </a:r>
            <a:r>
              <a:rPr lang="en-US" sz="2200" dirty="0">
                <a:latin typeface="Times New Roman" panose="02020603050405020304" pitchFamily="18" charset="0"/>
                <a:ea typeface="Times New Roman" panose="02020603050405020304" pitchFamily="18" charset="0"/>
              </a:rPr>
              <a:t> tin </a:t>
            </a:r>
            <a:r>
              <a:rPr lang="en-US" sz="2200" dirty="0" err="1">
                <a:latin typeface="Times New Roman" panose="02020603050405020304" pitchFamily="18" charset="0"/>
                <a:ea typeface="Times New Roman" panose="02020603050405020304" pitchFamily="18" charset="0"/>
              </a:rPr>
              <a:t>làng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ông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bị</a:t>
            </a:r>
            <a:r>
              <a:rPr lang="en-US" sz="2200" dirty="0">
                <a:latin typeface="Times New Roman" panose="02020603050405020304" pitchFamily="18" charset="0"/>
                <a:ea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rPr>
              <a:t>đốt</a:t>
            </a:r>
            <a:r>
              <a:rPr lang="en-US" sz="2200" b="1" dirty="0">
                <a:latin typeface="Times New Roman" panose="02020603050405020304" pitchFamily="18" charset="0"/>
                <a:ea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rPr>
              <a:t>nhẵn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ông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bị</a:t>
            </a:r>
            <a:r>
              <a:rPr lang="en-US" sz="2200" dirty="0">
                <a:latin typeface="Times New Roman" panose="02020603050405020304" pitchFamily="18" charset="0"/>
                <a:ea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rPr>
              <a:t>đốt</a:t>
            </a:r>
            <a:r>
              <a:rPr lang="en-US" sz="2200" b="1" dirty="0">
                <a:latin typeface="Times New Roman" panose="02020603050405020304" pitchFamily="18" charset="0"/>
                <a:ea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rPr>
              <a:t>nhẵn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Nội</a:t>
            </a:r>
            <a:r>
              <a:rPr lang="en-US" sz="2200" dirty="0">
                <a:latin typeface="Times New Roman" panose="02020603050405020304" pitchFamily="18" charset="0"/>
                <a:ea typeface="Times New Roman" panose="02020603050405020304" pitchFamily="18" charset="0"/>
              </a:rPr>
              <a:t> dung </a:t>
            </a:r>
            <a:r>
              <a:rPr lang="en-US" sz="2200" dirty="0" err="1">
                <a:latin typeface="Times New Roman" panose="02020603050405020304" pitchFamily="18" charset="0"/>
                <a:ea typeface="Times New Roman" panose="02020603050405020304" pitchFamily="18" charset="0"/>
              </a:rPr>
              <a:t>lời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khoe</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ông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có</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vẻ</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vô</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lí</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bởi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không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ai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có</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thể</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vui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mừng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trước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cảnh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làng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mình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bị</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giặc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tàn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phá</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Nhưng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trong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tình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huống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này</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thì</a:t>
            </a:r>
            <a:r>
              <a:rPr lang="en-US" sz="2200" dirty="0">
                <a:latin typeface="Times New Roman" panose="02020603050405020304" pitchFamily="18" charset="0"/>
                <a:ea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rPr>
              <a:t>điều</a:t>
            </a:r>
            <a:r>
              <a:rPr lang="en-US" sz="2200" b="1" dirty="0">
                <a:latin typeface="Times New Roman" panose="02020603050405020304" pitchFamily="18" charset="0"/>
                <a:ea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rPr>
              <a:t>vô</a:t>
            </a:r>
            <a:r>
              <a:rPr lang="en-US" sz="2200" b="1" dirty="0">
                <a:latin typeface="Times New Roman" panose="02020603050405020304" pitchFamily="18" charset="0"/>
                <a:ea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rPr>
              <a:t>lí</a:t>
            </a:r>
            <a:r>
              <a:rPr lang="en-US" sz="2200" b="1" dirty="0">
                <a:latin typeface="Times New Roman" panose="02020603050405020304" pitchFamily="18" charset="0"/>
                <a:ea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rPr>
              <a:t>ấy</a:t>
            </a:r>
            <a:r>
              <a:rPr lang="en-US" sz="2200" b="1" dirty="0">
                <a:latin typeface="Times New Roman" panose="02020603050405020304" pitchFamily="18" charset="0"/>
                <a:ea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rPr>
              <a:t>lại</a:t>
            </a:r>
            <a:r>
              <a:rPr lang="en-US" sz="2200" b="1" dirty="0">
                <a:latin typeface="Times New Roman" panose="02020603050405020304" pitchFamily="18" charset="0"/>
                <a:ea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rPr>
              <a:t>rất</a:t>
            </a:r>
            <a:r>
              <a:rPr lang="en-US" sz="2200" b="1" dirty="0">
                <a:latin typeface="Times New Roman" panose="02020603050405020304" pitchFamily="18" charset="0"/>
                <a:ea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rPr>
              <a:t>dễ</a:t>
            </a:r>
            <a:r>
              <a:rPr lang="en-US" sz="2200" b="1" dirty="0">
                <a:latin typeface="Times New Roman" panose="02020603050405020304" pitchFamily="18" charset="0"/>
                <a:ea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rPr>
              <a:t>hiểu</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mất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mát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về</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vật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chất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ấy</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chẳng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thấm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vào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đâu</a:t>
            </a:r>
            <a:r>
              <a:rPr lang="en-US" sz="2200" dirty="0">
                <a:latin typeface="Times New Roman" panose="02020603050405020304" pitchFamily="18" charset="0"/>
                <a:ea typeface="Times New Roman" panose="02020603050405020304" pitchFamily="18" charset="0"/>
              </a:rPr>
              <a:t> so </a:t>
            </a:r>
            <a:r>
              <a:rPr lang="en-US" sz="2200" dirty="0" err="1">
                <a:latin typeface="Times New Roman" panose="02020603050405020304" pitchFamily="18" charset="0"/>
                <a:ea typeface="Times New Roman" panose="02020603050405020304" pitchFamily="18" charset="0"/>
              </a:rPr>
              <a:t>với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niềm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vui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tinh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thần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ông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đang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được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đón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nhận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văn</a:t>
            </a:r>
            <a:r>
              <a:rPr lang="en-US" sz="2200" dirty="0">
                <a:latin typeface="Times New Roman" panose="02020603050405020304" pitchFamily="18" charset="0"/>
                <a:ea typeface="Times New Roman" panose="02020603050405020304" pitchFamily="18" charset="0"/>
              </a:rPr>
              <a:t> Kim </a:t>
            </a:r>
            <a:r>
              <a:rPr lang="en-US" sz="2200" dirty="0" err="1">
                <a:latin typeface="Times New Roman" panose="02020603050405020304" pitchFamily="18" charset="0"/>
                <a:ea typeface="Times New Roman" panose="02020603050405020304" pitchFamily="18" charset="0"/>
              </a:rPr>
              <a:t>Lân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đã</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tỏ</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ra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rất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sắc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sảo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trong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việc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nắm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bắt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miêu</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tả</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diễn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biến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tâm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lí</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vật</a:t>
            </a:r>
            <a:r>
              <a:rPr lang="en-US" sz="2200" dirty="0" smtClean="0">
                <a:latin typeface="Times New Roman" panose="02020603050405020304" pitchFamily="18" charset="0"/>
                <a:ea typeface="Times New Roman" panose="02020603050405020304" pitchFamily="18" charset="0"/>
              </a:rPr>
              <a:t>.</a:t>
            </a:r>
            <a:endParaRPr lang="en-GB" sz="2200" dirty="0">
              <a:latin typeface="Times New Roman" panose="02020603050405020304" pitchFamily="18" charset="0"/>
              <a:ea typeface="Times New Roman" panose="02020603050405020304" pitchFamily="18" charset="0"/>
            </a:endParaRPr>
          </a:p>
        </p:txBody>
      </p:sp>
      <p:sp>
        <p:nvSpPr>
          <p:cNvPr id="15" name="Freeform 3">
            <a:extLst>
              <a:ext uri="{FF2B5EF4-FFF2-40B4-BE49-F238E27FC236}">
                <a16:creationId xmlns:a16="http://schemas.microsoft.com/office/drawing/2014/main" xmlns="" id="{D01DD89A-C56A-470E-AB87-D17A3A07A874}"/>
              </a:ext>
            </a:extLst>
          </p:cNvPr>
          <p:cNvSpPr>
            <a:spLocks/>
          </p:cNvSpPr>
          <p:nvPr/>
        </p:nvSpPr>
        <p:spPr bwMode="gray">
          <a:xfrm rot="7110046">
            <a:off x="11602710" y="2358357"/>
            <a:ext cx="602973" cy="816170"/>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FFFF00"/>
          </a:solidFill>
          <a:ln>
            <a:noFill/>
          </a:ln>
          <a:extLst/>
        </p:spPr>
        <p:txBody>
          <a:bodyPr/>
          <a:lstStyle/>
          <a:p>
            <a:pPr defTabSz="1828800">
              <a:defRPr/>
            </a:pPr>
            <a:endParaRPr lang="en-US" sz="3600">
              <a:solidFill>
                <a:schemeClr val="bg1"/>
              </a:solidFill>
              <a:latin typeface="Arial" panose="020B0604020202020204" pitchFamily="34" charset="0"/>
            </a:endParaRPr>
          </a:p>
        </p:txBody>
      </p:sp>
      <p:sp>
        <p:nvSpPr>
          <p:cNvPr id="16" name="Rectangle 15"/>
          <p:cNvSpPr/>
          <p:nvPr/>
        </p:nvSpPr>
        <p:spPr>
          <a:xfrm>
            <a:off x="892379" y="4978767"/>
            <a:ext cx="10793114" cy="1785104"/>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a:spAutoFit/>
          </a:bodyPr>
          <a:lstStyle/>
          <a:p>
            <a:pPr algn="just">
              <a:spcBef>
                <a:spcPts val="600"/>
              </a:spcBef>
              <a:spcAft>
                <a:spcPts val="600"/>
              </a:spcAft>
            </a:pPr>
            <a:r>
              <a:rPr lang="en-US" sz="2200" b="1" dirty="0" err="1">
                <a:solidFill>
                  <a:schemeClr val="tx1"/>
                </a:solidFill>
                <a:latin typeface="Times New Roman" panose="02020603050405020304" pitchFamily="18" charset="0"/>
                <a:ea typeface="Times New Roman" panose="02020603050405020304" pitchFamily="18" charset="0"/>
              </a:rPr>
              <a:t>Từ</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một</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người</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nông</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dân</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yêu</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làng</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ông</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Hai</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trở</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thành</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người</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công</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dân</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nặng</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lòng</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với</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kháng</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chiến</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Tình</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yêu</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làng</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yêu</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nước</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đã</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hòa</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làm</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một</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trong</a:t>
            </a:r>
            <a:r>
              <a:rPr lang="en-US" sz="2200" b="1" dirty="0">
                <a:solidFill>
                  <a:schemeClr val="tx1"/>
                </a:solidFill>
                <a:latin typeface="Times New Roman" panose="02020603050405020304" pitchFamily="18" charset="0"/>
                <a:ea typeface="Times New Roman" panose="02020603050405020304" pitchFamily="18" charset="0"/>
              </a:rPr>
              <a:t> ý </a:t>
            </a:r>
            <a:r>
              <a:rPr lang="en-US" sz="2200" b="1" dirty="0" err="1">
                <a:solidFill>
                  <a:schemeClr val="tx1"/>
                </a:solidFill>
                <a:latin typeface="Times New Roman" panose="02020603050405020304" pitchFamily="18" charset="0"/>
                <a:ea typeface="Times New Roman" panose="02020603050405020304" pitchFamily="18" charset="0"/>
              </a:rPr>
              <a:t>nghĩ</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tình</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cảm</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việc</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làm</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của</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ông</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Hai</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Tình</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cảm</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ấy</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thống</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nhất,hòa</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quyện</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như</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tình</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yêu</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nước</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được</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đặt</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cao</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hơn</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lớn</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rộng</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lên</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tình</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làng</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Đây</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là</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nét</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đẹp</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truyền</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thống</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mang</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tinh</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thần</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thời</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đại</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Ông</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Hai</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là</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hình</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ảnh</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tiêu</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biểu</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của</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người</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nông</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dân</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trong</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thời</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kì</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kháng</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chiến</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chống</a:t>
            </a:r>
            <a:r>
              <a:rPr lang="en-US" sz="2200" b="1" dirty="0">
                <a:solidFill>
                  <a:schemeClr val="tx1"/>
                </a:solidFill>
                <a:latin typeface="Times New Roman" panose="02020603050405020304" pitchFamily="18" charset="0"/>
                <a:ea typeface="Times New Roman" panose="02020603050405020304" pitchFamily="18" charset="0"/>
              </a:rPr>
              <a:t> </a:t>
            </a:r>
            <a:r>
              <a:rPr lang="en-US" sz="2200" b="1" dirty="0" err="1">
                <a:solidFill>
                  <a:schemeClr val="tx1"/>
                </a:solidFill>
                <a:latin typeface="Times New Roman" panose="02020603050405020304" pitchFamily="18" charset="0"/>
                <a:ea typeface="Times New Roman" panose="02020603050405020304" pitchFamily="18" charset="0"/>
              </a:rPr>
              <a:t>Pháp</a:t>
            </a:r>
            <a:r>
              <a:rPr lang="en-US" sz="2200" b="1" dirty="0">
                <a:solidFill>
                  <a:schemeClr val="tx1"/>
                </a:solidFill>
                <a:latin typeface="Times New Roman" panose="02020603050405020304" pitchFamily="18" charset="0"/>
                <a:ea typeface="Times New Roman" panose="02020603050405020304" pitchFamily="18" charset="0"/>
              </a:rPr>
              <a:t>.</a:t>
            </a:r>
            <a:endParaRPr lang="en-GB" sz="2200" dirty="0">
              <a:solidFill>
                <a:schemeClr val="tx1"/>
              </a:solidFill>
              <a:latin typeface="Times New Roman" panose="02020603050405020304" pitchFamily="18" charset="0"/>
              <a:ea typeface="Times New Roman" panose="02020603050405020304" pitchFamily="18" charset="0"/>
            </a:endParaRPr>
          </a:p>
        </p:txBody>
      </p:sp>
      <p:sp>
        <p:nvSpPr>
          <p:cNvPr id="17" name="Freeform 3">
            <a:extLst>
              <a:ext uri="{FF2B5EF4-FFF2-40B4-BE49-F238E27FC236}">
                <a16:creationId xmlns:a16="http://schemas.microsoft.com/office/drawing/2014/main" xmlns="" id="{D01DD89A-C56A-470E-AB87-D17A3A07A874}"/>
              </a:ext>
            </a:extLst>
          </p:cNvPr>
          <p:cNvSpPr>
            <a:spLocks/>
          </p:cNvSpPr>
          <p:nvPr/>
        </p:nvSpPr>
        <p:spPr bwMode="gray">
          <a:xfrm rot="7110046">
            <a:off x="11602708" y="4436904"/>
            <a:ext cx="602973" cy="816170"/>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FFFF00"/>
          </a:solidFill>
          <a:ln>
            <a:noFill/>
          </a:ln>
          <a:extLst/>
        </p:spPr>
        <p:txBody>
          <a:bodyPr/>
          <a:lstStyle/>
          <a:p>
            <a:pPr defTabSz="1828800">
              <a:defRPr/>
            </a:pPr>
            <a:endParaRPr lang="en-US" sz="3600">
              <a:solidFill>
                <a:schemeClr val="bg1"/>
              </a:solidFill>
              <a:latin typeface="Arial" panose="020B0604020202020204" pitchFamily="34" charset="0"/>
            </a:endParaRPr>
          </a:p>
        </p:txBody>
      </p:sp>
    </p:spTree>
    <p:extLst>
      <p:ext uri="{BB962C8B-B14F-4D97-AF65-F5344CB8AC3E}">
        <p14:creationId xmlns:p14="http://schemas.microsoft.com/office/powerpoint/2010/main" val="40030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755890" y="280174"/>
            <a:ext cx="5010480" cy="461665"/>
            <a:chOff x="-178462" y="1828800"/>
            <a:chExt cx="8067591" cy="92345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6" name="TextBox 5"/>
            <p:cNvSpPr txBox="1"/>
            <p:nvPr/>
          </p:nvSpPr>
          <p:spPr>
            <a:xfrm>
              <a:off x="41303" y="1828800"/>
              <a:ext cx="1675626" cy="923450"/>
            </a:xfrm>
            <a:prstGeom prst="rect">
              <a:avLst/>
            </a:prstGeom>
            <a:noFill/>
          </p:spPr>
          <p:txBody>
            <a:bodyPr wrap="square" rtlCol="0">
              <a:spAutoFit/>
            </a:bodyPr>
            <a:lstStyle/>
            <a:p>
              <a:pPr algn="ctr" defTabSz="1088421"/>
              <a:r>
                <a:rPr lang="en-US" sz="2400" b="1" dirty="0" smtClean="0">
                  <a:solidFill>
                    <a:srgbClr val="FFFFFF"/>
                  </a:solidFill>
                  <a:latin typeface="Tahoma" pitchFamily="34" charset="0"/>
                  <a:ea typeface="Tahoma" pitchFamily="34" charset="0"/>
                  <a:cs typeface="Tahoma" pitchFamily="34" charset="0"/>
                </a:rPr>
                <a:t>III</a:t>
              </a:r>
              <a:endParaRPr lang="en-US" sz="2400" b="1" dirty="0">
                <a:solidFill>
                  <a:srgbClr val="FFFFFF"/>
                </a:solidFill>
                <a:latin typeface="Tahoma" pitchFamily="34" charset="0"/>
                <a:ea typeface="Tahoma" pitchFamily="34" charset="0"/>
                <a:cs typeface="Tahoma" pitchFamily="34" charset="0"/>
              </a:endParaRPr>
            </a:p>
          </p:txBody>
        </p:sp>
        <p:sp>
          <p:nvSpPr>
            <p:cNvPr id="7" name="TextBox 6"/>
            <p:cNvSpPr txBox="1"/>
            <p:nvPr/>
          </p:nvSpPr>
          <p:spPr>
            <a:xfrm>
              <a:off x="2067735" y="1828800"/>
              <a:ext cx="5821394" cy="923450"/>
            </a:xfrm>
            <a:prstGeom prst="rect">
              <a:avLst/>
            </a:prstGeom>
            <a:noFill/>
          </p:spPr>
          <p:txBody>
            <a:bodyPr wrap="square" rtlCol="0">
              <a:spAutoFit/>
            </a:bodyPr>
            <a:lstStyle/>
            <a:p>
              <a:pPr defTabSz="1088421"/>
              <a:r>
                <a:rPr lang="en-US" sz="2400" b="1" dirty="0" smtClean="0">
                  <a:solidFill>
                    <a:srgbClr val="FFFFFF"/>
                  </a:solidFill>
                  <a:latin typeface="Tahoma" pitchFamily="34" charset="0"/>
                  <a:ea typeface="Tahoma" pitchFamily="34" charset="0"/>
                  <a:cs typeface="Tahoma" pitchFamily="34" charset="0"/>
                </a:rPr>
                <a:t>TỔNG KẾT</a:t>
              </a:r>
              <a:endParaRPr lang="en-US" sz="2400" b="1" dirty="0">
                <a:solidFill>
                  <a:srgbClr val="FFFFFF"/>
                </a:solidFill>
                <a:latin typeface="Tahoma" pitchFamily="34" charset="0"/>
                <a:ea typeface="Tahoma" pitchFamily="34" charset="0"/>
                <a:cs typeface="Tahoma" pitchFamily="34" charset="0"/>
              </a:endParaRPr>
            </a:p>
          </p:txBody>
        </p:sp>
      </p:grpSp>
      <p:grpSp>
        <p:nvGrpSpPr>
          <p:cNvPr id="8" name="Group 7"/>
          <p:cNvGrpSpPr/>
          <p:nvPr/>
        </p:nvGrpSpPr>
        <p:grpSpPr>
          <a:xfrm>
            <a:off x="1165022" y="775409"/>
            <a:ext cx="7974288" cy="491578"/>
            <a:chOff x="644526" y="2766774"/>
            <a:chExt cx="15950651" cy="983284"/>
          </a:xfrm>
        </p:grpSpPr>
        <p:sp>
          <p:nvSpPr>
            <p:cNvPr id="9" name="TextBox 8"/>
            <p:cNvSpPr txBox="1"/>
            <p:nvPr/>
          </p:nvSpPr>
          <p:spPr>
            <a:xfrm>
              <a:off x="1906584" y="2766774"/>
              <a:ext cx="14688593" cy="923450"/>
            </a:xfrm>
            <a:prstGeom prst="rect">
              <a:avLst/>
            </a:prstGeom>
            <a:noFill/>
          </p:spPr>
          <p:txBody>
            <a:bodyPr wrap="square" rtlCol="0">
              <a:spAutoFit/>
            </a:bodyPr>
            <a:lstStyle/>
            <a:p>
              <a:pPr defTabSz="1088421"/>
              <a:r>
                <a:rPr lang="en-US" sz="2400" b="1" i="1" dirty="0" err="1" smtClean="0">
                  <a:solidFill>
                    <a:srgbClr val="FFFFFF"/>
                  </a:solidFill>
                  <a:latin typeface="Tahoma" pitchFamily="34" charset="0"/>
                  <a:ea typeface="Tahoma" pitchFamily="34" charset="0"/>
                  <a:cs typeface="Tahoma" pitchFamily="34" charset="0"/>
                </a:rPr>
                <a:t>Nội</a:t>
              </a:r>
              <a:r>
                <a:rPr lang="en-US" sz="2400" b="1" i="1" dirty="0" smtClean="0">
                  <a:solidFill>
                    <a:srgbClr val="FFFFFF"/>
                  </a:solidFill>
                  <a:latin typeface="Tahoma" pitchFamily="34" charset="0"/>
                  <a:ea typeface="Tahoma" pitchFamily="34" charset="0"/>
                  <a:cs typeface="Tahoma" pitchFamily="34" charset="0"/>
                </a:rPr>
                <a:t> dung</a:t>
              </a:r>
              <a:endParaRPr lang="en-US" sz="2400" b="1" i="1" dirty="0">
                <a:solidFill>
                  <a:srgbClr val="FFFFFF"/>
                </a:solidFill>
                <a:latin typeface="Tahoma" pitchFamily="34" charset="0"/>
                <a:ea typeface="Tahoma" pitchFamily="34" charset="0"/>
                <a:cs typeface="Tahoma"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1" name="TextBox 10"/>
            <p:cNvSpPr txBox="1"/>
            <p:nvPr/>
          </p:nvSpPr>
          <p:spPr>
            <a:xfrm>
              <a:off x="960331" y="2795826"/>
              <a:ext cx="776597" cy="954232"/>
            </a:xfrm>
            <a:prstGeom prst="rect">
              <a:avLst/>
            </a:prstGeom>
            <a:noFill/>
          </p:spPr>
          <p:txBody>
            <a:bodyPr wrap="none" rtlCol="0">
              <a:spAutoFit/>
            </a:bodyPr>
            <a:lstStyle/>
            <a:p>
              <a:pPr algn="ctr" defTabSz="1088421"/>
              <a:r>
                <a:rPr lang="en-US" sz="2500" b="1" dirty="0">
                  <a:solidFill>
                    <a:srgbClr val="FFFFFF"/>
                  </a:solidFill>
                  <a:latin typeface="Tahoma" pitchFamily="34" charset="0"/>
                  <a:ea typeface="Tahoma" pitchFamily="34" charset="0"/>
                  <a:cs typeface="Tahoma" pitchFamily="34" charset="0"/>
                </a:rPr>
                <a:t>1</a:t>
              </a:r>
            </a:p>
          </p:txBody>
        </p:sp>
      </p:grpSp>
      <p:sp>
        <p:nvSpPr>
          <p:cNvPr id="12" name="Rectangle 11"/>
          <p:cNvSpPr/>
          <p:nvPr/>
        </p:nvSpPr>
        <p:spPr>
          <a:xfrm>
            <a:off x="1165022" y="1487177"/>
            <a:ext cx="6096000" cy="3293209"/>
          </a:xfrm>
          <a:prstGeom prst="rect">
            <a:avLst/>
          </a:prstGeom>
        </p:spPr>
        <p:txBody>
          <a:bodyPr>
            <a:spAutoFit/>
          </a:bodyPr>
          <a:lstStyle/>
          <a:p>
            <a:pPr algn="just"/>
            <a:r>
              <a:rPr lang="en-US" sz="8800" dirty="0" smtClean="0">
                <a:solidFill>
                  <a:srgbClr val="FFFF00"/>
                </a:solidFill>
                <a:latin typeface=".VnAristote" panose="020B7200000000000000" pitchFamily="34" charset="0"/>
              </a:rPr>
              <a:t>L</a:t>
            </a:r>
            <a:r>
              <a:rPr lang="vi-VN" sz="2400" dirty="0" smtClean="0">
                <a:solidFill>
                  <a:srgbClr val="FFFF00"/>
                </a:solidFill>
                <a:latin typeface="Open Sans"/>
              </a:rPr>
              <a:t>àng</a:t>
            </a:r>
            <a:r>
              <a:rPr lang="vi-VN" sz="2400" dirty="0">
                <a:solidFill>
                  <a:srgbClr val="FFFF00"/>
                </a:solidFill>
                <a:latin typeface="Open Sans"/>
              </a:rPr>
              <a:t> đề cập tới tình yêu làng quê và lòng yêu nước cùng tinh thần kháng chiến của người nông dân phải rời làng đi tản cư khi cuộc kháng chiến chống Pháp đang diễn ra được thể hiện một cách chân thực , sâu sắc và cảm động ở nhân vật ông Hai.</a:t>
            </a:r>
            <a:endParaRPr lang="vi-VN" sz="2400" b="0" i="0" dirty="0">
              <a:solidFill>
                <a:srgbClr val="FFFF00"/>
              </a:solidFill>
              <a:effectLst/>
              <a:latin typeface="Open Sans"/>
            </a:endParaRPr>
          </a:p>
        </p:txBody>
      </p:sp>
      <p:pic>
        <p:nvPicPr>
          <p:cNvPr id="13" name="Picture Placeholder 5"/>
          <p:cNvPicPr>
            <a:picLocks noChangeAspect="1"/>
          </p:cNvPicPr>
          <p:nvPr/>
        </p:nvPicPr>
        <p:blipFill>
          <a:blip r:embed="rId2">
            <a:extLst>
              <a:ext uri="{28A0092B-C50C-407E-A947-70E740481C1C}">
                <a14:useLocalDpi xmlns:a14="http://schemas.microsoft.com/office/drawing/2010/main" val="0"/>
              </a:ext>
            </a:extLst>
          </a:blip>
          <a:srcRect l="23164" r="23164"/>
          <a:stretch>
            <a:fillRect/>
          </a:stretch>
        </p:blipFill>
        <p:spPr>
          <a:xfrm flipH="1">
            <a:off x="7592676" y="723388"/>
            <a:ext cx="5357813" cy="6858000"/>
          </a:xfrm>
          <a:prstGeom prst="rect">
            <a:avLst/>
          </a:prstGeom>
        </p:spPr>
      </p:pic>
    </p:spTree>
    <p:extLst>
      <p:ext uri="{BB962C8B-B14F-4D97-AF65-F5344CB8AC3E}">
        <p14:creationId xmlns:p14="http://schemas.microsoft.com/office/powerpoint/2010/main" val="173777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755890" y="280174"/>
            <a:ext cx="5010480" cy="461665"/>
            <a:chOff x="-178462" y="1828800"/>
            <a:chExt cx="8067591" cy="92345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6" name="TextBox 5"/>
            <p:cNvSpPr txBox="1"/>
            <p:nvPr/>
          </p:nvSpPr>
          <p:spPr>
            <a:xfrm>
              <a:off x="41303" y="1828800"/>
              <a:ext cx="1675626" cy="923450"/>
            </a:xfrm>
            <a:prstGeom prst="rect">
              <a:avLst/>
            </a:prstGeom>
            <a:noFill/>
          </p:spPr>
          <p:txBody>
            <a:bodyPr wrap="square" rtlCol="0">
              <a:spAutoFit/>
            </a:bodyPr>
            <a:lstStyle/>
            <a:p>
              <a:pPr algn="ctr" defTabSz="1088421"/>
              <a:r>
                <a:rPr lang="en-US" sz="2400" b="1" dirty="0" smtClean="0">
                  <a:solidFill>
                    <a:srgbClr val="FFFFFF"/>
                  </a:solidFill>
                  <a:latin typeface="Tahoma" pitchFamily="34" charset="0"/>
                  <a:ea typeface="Tahoma" pitchFamily="34" charset="0"/>
                  <a:cs typeface="Tahoma" pitchFamily="34" charset="0"/>
                </a:rPr>
                <a:t>III</a:t>
              </a:r>
              <a:endParaRPr lang="en-US" sz="2400" b="1" dirty="0">
                <a:solidFill>
                  <a:srgbClr val="FFFFFF"/>
                </a:solidFill>
                <a:latin typeface="Tahoma" pitchFamily="34" charset="0"/>
                <a:ea typeface="Tahoma" pitchFamily="34" charset="0"/>
                <a:cs typeface="Tahoma" pitchFamily="34" charset="0"/>
              </a:endParaRPr>
            </a:p>
          </p:txBody>
        </p:sp>
        <p:sp>
          <p:nvSpPr>
            <p:cNvPr id="7" name="TextBox 6"/>
            <p:cNvSpPr txBox="1"/>
            <p:nvPr/>
          </p:nvSpPr>
          <p:spPr>
            <a:xfrm>
              <a:off x="2067735" y="1828800"/>
              <a:ext cx="5821394" cy="923450"/>
            </a:xfrm>
            <a:prstGeom prst="rect">
              <a:avLst/>
            </a:prstGeom>
            <a:noFill/>
          </p:spPr>
          <p:txBody>
            <a:bodyPr wrap="square" rtlCol="0">
              <a:spAutoFit/>
            </a:bodyPr>
            <a:lstStyle/>
            <a:p>
              <a:pPr defTabSz="1088421"/>
              <a:r>
                <a:rPr lang="en-US" sz="2400" b="1" dirty="0" smtClean="0">
                  <a:solidFill>
                    <a:srgbClr val="FFFFFF"/>
                  </a:solidFill>
                  <a:latin typeface="Tahoma" pitchFamily="34" charset="0"/>
                  <a:ea typeface="Tahoma" pitchFamily="34" charset="0"/>
                  <a:cs typeface="Tahoma" pitchFamily="34" charset="0"/>
                </a:rPr>
                <a:t>TỔNG KẾT</a:t>
              </a:r>
              <a:endParaRPr lang="en-US" sz="2400" b="1" dirty="0">
                <a:solidFill>
                  <a:srgbClr val="FFFFFF"/>
                </a:solidFill>
                <a:latin typeface="Tahoma" pitchFamily="34" charset="0"/>
                <a:ea typeface="Tahoma" pitchFamily="34" charset="0"/>
                <a:cs typeface="Tahoma" pitchFamily="34" charset="0"/>
              </a:endParaRPr>
            </a:p>
          </p:txBody>
        </p:sp>
      </p:grpSp>
      <p:grpSp>
        <p:nvGrpSpPr>
          <p:cNvPr id="8" name="Group 7"/>
          <p:cNvGrpSpPr/>
          <p:nvPr/>
        </p:nvGrpSpPr>
        <p:grpSpPr>
          <a:xfrm>
            <a:off x="1165022" y="775409"/>
            <a:ext cx="7974288" cy="491578"/>
            <a:chOff x="644526" y="2766774"/>
            <a:chExt cx="15950651" cy="983284"/>
          </a:xfrm>
        </p:grpSpPr>
        <p:sp>
          <p:nvSpPr>
            <p:cNvPr id="9" name="TextBox 8"/>
            <p:cNvSpPr txBox="1"/>
            <p:nvPr/>
          </p:nvSpPr>
          <p:spPr>
            <a:xfrm>
              <a:off x="1906584" y="2766774"/>
              <a:ext cx="14688593" cy="923450"/>
            </a:xfrm>
            <a:prstGeom prst="rect">
              <a:avLst/>
            </a:prstGeom>
            <a:noFill/>
          </p:spPr>
          <p:txBody>
            <a:bodyPr wrap="square" rtlCol="0">
              <a:spAutoFit/>
            </a:bodyPr>
            <a:lstStyle/>
            <a:p>
              <a:pPr defTabSz="1088421"/>
              <a:r>
                <a:rPr lang="en-US" sz="2400" b="1" i="1" dirty="0" err="1" smtClean="0">
                  <a:solidFill>
                    <a:srgbClr val="FFFFFF"/>
                  </a:solidFill>
                  <a:latin typeface="Tahoma" pitchFamily="34" charset="0"/>
                  <a:ea typeface="Tahoma" pitchFamily="34" charset="0"/>
                  <a:cs typeface="Tahoma" pitchFamily="34" charset="0"/>
                </a:rPr>
                <a:t>Nghệ</a:t>
              </a:r>
              <a:r>
                <a:rPr lang="en-US" sz="2400" b="1" i="1" dirty="0" smtClean="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thuật</a:t>
              </a:r>
              <a:endParaRPr lang="en-US" sz="2400" b="1" i="1" dirty="0">
                <a:solidFill>
                  <a:srgbClr val="FFFFFF"/>
                </a:solidFill>
                <a:latin typeface="Tahoma" pitchFamily="34" charset="0"/>
                <a:ea typeface="Tahoma" pitchFamily="34" charset="0"/>
                <a:cs typeface="Tahoma"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1" name="TextBox 10"/>
            <p:cNvSpPr txBox="1"/>
            <p:nvPr/>
          </p:nvSpPr>
          <p:spPr>
            <a:xfrm>
              <a:off x="960331" y="2795826"/>
              <a:ext cx="776597" cy="954232"/>
            </a:xfrm>
            <a:prstGeom prst="rect">
              <a:avLst/>
            </a:prstGeom>
            <a:noFill/>
          </p:spPr>
          <p:txBody>
            <a:bodyPr wrap="none" rtlCol="0">
              <a:spAutoFit/>
            </a:bodyPr>
            <a:lstStyle/>
            <a:p>
              <a:pPr algn="ctr" defTabSz="1088421"/>
              <a:r>
                <a:rPr lang="en-US" sz="2500" b="1" dirty="0" smtClean="0">
                  <a:solidFill>
                    <a:srgbClr val="FFFFFF"/>
                  </a:solidFill>
                  <a:latin typeface="Tahoma" pitchFamily="34" charset="0"/>
                  <a:ea typeface="Tahoma" pitchFamily="34" charset="0"/>
                  <a:cs typeface="Tahoma" pitchFamily="34" charset="0"/>
                </a:rPr>
                <a:t>2</a:t>
              </a:r>
              <a:endParaRPr lang="en-US" sz="2500" b="1" dirty="0">
                <a:solidFill>
                  <a:srgbClr val="FFFFFF"/>
                </a:solidFill>
                <a:latin typeface="Tahoma" pitchFamily="34" charset="0"/>
                <a:ea typeface="Tahoma" pitchFamily="34" charset="0"/>
                <a:cs typeface="Tahoma" pitchFamily="34" charset="0"/>
              </a:endParaRPr>
            </a:p>
          </p:txBody>
        </p:sp>
      </p:grpSp>
      <p:pic>
        <p:nvPicPr>
          <p:cNvPr id="12" name="Picture Placeholder 5"/>
          <p:cNvPicPr>
            <a:picLocks noChangeAspect="1"/>
          </p:cNvPicPr>
          <p:nvPr/>
        </p:nvPicPr>
        <p:blipFill>
          <a:blip r:embed="rId2">
            <a:extLst>
              <a:ext uri="{28A0092B-C50C-407E-A947-70E740481C1C}">
                <a14:useLocalDpi xmlns:a14="http://schemas.microsoft.com/office/drawing/2010/main" val="0"/>
              </a:ext>
            </a:extLst>
          </a:blip>
          <a:srcRect l="23164" r="23164"/>
          <a:stretch>
            <a:fillRect/>
          </a:stretch>
        </p:blipFill>
        <p:spPr>
          <a:xfrm flipH="1">
            <a:off x="7592676" y="723388"/>
            <a:ext cx="5357813" cy="6858000"/>
          </a:xfrm>
          <a:prstGeom prst="rect">
            <a:avLst/>
          </a:prstGeom>
        </p:spPr>
      </p:pic>
      <p:sp>
        <p:nvSpPr>
          <p:cNvPr id="13" name="Rectangle 12"/>
          <p:cNvSpPr/>
          <p:nvPr/>
        </p:nvSpPr>
        <p:spPr>
          <a:xfrm>
            <a:off x="910644" y="1603626"/>
            <a:ext cx="6096000" cy="4862870"/>
          </a:xfrm>
          <a:prstGeom prst="rect">
            <a:avLst/>
          </a:prstGeom>
        </p:spPr>
        <p:txBody>
          <a:bodyPr>
            <a:spAutoFit/>
          </a:bodyPr>
          <a:lstStyle/>
          <a:p>
            <a:pPr algn="just">
              <a:spcBef>
                <a:spcPts val="600"/>
              </a:spcBef>
              <a:spcAft>
                <a:spcPts val="600"/>
              </a:spcAft>
            </a:pPr>
            <a:r>
              <a:rPr lang="en-US" sz="2800" dirty="0">
                <a:solidFill>
                  <a:srgbClr val="FFFF00"/>
                </a:solidFill>
                <a:latin typeface="Times New Roman" panose="02020603050405020304" pitchFamily="18" charset="0"/>
                <a:ea typeface="Times New Roman" panose="02020603050405020304" pitchFamily="18" charset="0"/>
              </a:rPr>
              <a:t>-</a:t>
            </a:r>
            <a:r>
              <a:rPr lang="en-US" sz="2800" dirty="0" err="1">
                <a:solidFill>
                  <a:srgbClr val="FFFF00"/>
                </a:solidFill>
                <a:latin typeface="Times New Roman" panose="02020603050405020304" pitchFamily="18" charset="0"/>
                <a:ea typeface="Times New Roman" panose="02020603050405020304" pitchFamily="18" charset="0"/>
              </a:rPr>
              <a:t>Tác</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giả</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sáng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tạo</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tình</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huống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truyện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có</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tính</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căng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thẳng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thử</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thách</a:t>
            </a:r>
            <a:r>
              <a:rPr lang="en-US" sz="2800" dirty="0">
                <a:solidFill>
                  <a:srgbClr val="FFFF00"/>
                </a:solidFill>
                <a:latin typeface="Times New Roman" panose="02020603050405020304" pitchFamily="18" charset="0"/>
                <a:ea typeface="Times New Roman" panose="02020603050405020304" pitchFamily="18" charset="0"/>
              </a:rPr>
              <a:t>.</a:t>
            </a:r>
            <a:endParaRPr lang="en-GB" sz="2800" dirty="0">
              <a:solidFill>
                <a:srgbClr val="FFFF00"/>
              </a:solidFill>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dirty="0">
                <a:solidFill>
                  <a:srgbClr val="FFFF00"/>
                </a:solidFill>
                <a:latin typeface="Times New Roman" panose="02020603050405020304" pitchFamily="18" charset="0"/>
                <a:ea typeface="Times New Roman" panose="02020603050405020304" pitchFamily="18" charset="0"/>
              </a:rPr>
              <a:t>-</a:t>
            </a:r>
            <a:r>
              <a:rPr lang="en-US" sz="2800" dirty="0" err="1">
                <a:solidFill>
                  <a:srgbClr val="FFFF00"/>
                </a:solidFill>
                <a:latin typeface="Times New Roman" panose="02020603050405020304" pitchFamily="18" charset="0"/>
                <a:ea typeface="Times New Roman" panose="02020603050405020304" pitchFamily="18" charset="0"/>
              </a:rPr>
              <a:t>Xây</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dựng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cốt</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truyện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tâm</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lí</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đó</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là</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chú</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trọng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vào</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các</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tình</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huống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bên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trong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nội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tâm</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nhân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vật</a:t>
            </a:r>
            <a:r>
              <a:rPr lang="en-US" sz="2800" dirty="0">
                <a:solidFill>
                  <a:srgbClr val="FFFF00"/>
                </a:solidFill>
                <a:latin typeface="Times New Roman" panose="02020603050405020304" pitchFamily="18" charset="0"/>
                <a:ea typeface="Times New Roman" panose="02020603050405020304" pitchFamily="18" charset="0"/>
              </a:rPr>
              <a:t>).</a:t>
            </a:r>
            <a:endParaRPr lang="en-GB" sz="2800" dirty="0">
              <a:solidFill>
                <a:srgbClr val="FFFF00"/>
              </a:solidFill>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dirty="0">
                <a:solidFill>
                  <a:srgbClr val="FFFF00"/>
                </a:solidFill>
                <a:latin typeface="Times New Roman" panose="02020603050405020304" pitchFamily="18" charset="0"/>
                <a:ea typeface="Times New Roman" panose="02020603050405020304" pitchFamily="18" charset="0"/>
              </a:rPr>
              <a:t>-</a:t>
            </a:r>
            <a:r>
              <a:rPr lang="en-US" sz="2800" dirty="0" err="1">
                <a:solidFill>
                  <a:srgbClr val="FFFF00"/>
                </a:solidFill>
                <a:latin typeface="Times New Roman" panose="02020603050405020304" pitchFamily="18" charset="0"/>
                <a:ea typeface="Times New Roman" panose="02020603050405020304" pitchFamily="18" charset="0"/>
              </a:rPr>
              <a:t>Nghệ</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thuật</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miêu</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tả</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tâm</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lí</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nhân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vật</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tự</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nhiên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mà</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sâu</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sắc,tinh</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tế</a:t>
            </a:r>
            <a:r>
              <a:rPr lang="en-US" sz="2800" dirty="0">
                <a:solidFill>
                  <a:srgbClr val="FFFF00"/>
                </a:solidFill>
                <a:latin typeface="Times New Roman" panose="02020603050405020304" pitchFamily="18" charset="0"/>
                <a:ea typeface="Times New Roman" panose="02020603050405020304" pitchFamily="18" charset="0"/>
              </a:rPr>
              <a:t>.</a:t>
            </a:r>
            <a:endParaRPr lang="en-GB" sz="2800" dirty="0">
              <a:solidFill>
                <a:srgbClr val="FFFF00"/>
              </a:solidFill>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dirty="0">
                <a:solidFill>
                  <a:srgbClr val="FFFF00"/>
                </a:solidFill>
                <a:latin typeface="Times New Roman" panose="02020603050405020304" pitchFamily="18" charset="0"/>
                <a:ea typeface="Times New Roman" panose="02020603050405020304" pitchFamily="18" charset="0"/>
              </a:rPr>
              <a:t>-</a:t>
            </a:r>
            <a:r>
              <a:rPr lang="en-US" sz="2800" dirty="0" err="1">
                <a:solidFill>
                  <a:srgbClr val="FFFF00"/>
                </a:solidFill>
                <a:latin typeface="Times New Roman" panose="02020603050405020304" pitchFamily="18" charset="0"/>
                <a:ea typeface="Times New Roman" panose="02020603050405020304" pitchFamily="18" charset="0"/>
              </a:rPr>
              <a:t>Ngôn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ngữ</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đặc</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sắc,sinh</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động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mang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đậm</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chất</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khẩu</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ngữ</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gần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với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lời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ăn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tiếng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nói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hằng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ngày</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của</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người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nông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dân</a:t>
            </a:r>
            <a:r>
              <a:rPr lang="en-US" sz="2800" dirty="0">
                <a:solidFill>
                  <a:srgbClr val="FFFF00"/>
                </a:solidFill>
                <a:latin typeface="Times New Roman" panose="02020603050405020304" pitchFamily="18" charset="0"/>
                <a:ea typeface="Times New Roman" panose="02020603050405020304" pitchFamily="18" charset="0"/>
              </a:rPr>
              <a:t>.</a:t>
            </a:r>
            <a:endParaRPr lang="en-GB" sz="2800" dirty="0">
              <a:solidFill>
                <a:srgbClr val="FFFF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587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910" y="166977"/>
            <a:ext cx="11925836" cy="5909310"/>
          </a:xfrm>
          <a:prstGeom prst="rect">
            <a:avLst/>
          </a:prstGeom>
        </p:spPr>
        <p:txBody>
          <a:bodyPr wrap="square">
            <a:spAutoFit/>
          </a:bodyPr>
          <a:lstStyle/>
          <a:p>
            <a:r>
              <a:rPr lang="vi-VN" b="1" dirty="0"/>
              <a:t>ĐỀ ĐỌC- HIỂU SỐ 1</a:t>
            </a:r>
          </a:p>
          <a:p>
            <a:r>
              <a:rPr lang="vi-VN" b="1" dirty="0"/>
              <a:t>Đọc phần trích sau rồi trả lời câu hỏi: </a:t>
            </a:r>
          </a:p>
          <a:p>
            <a:r>
              <a:rPr lang="vi-VN" b="1" i="1" dirty="0"/>
              <a:t>“Có người hỏi: </a:t>
            </a:r>
          </a:p>
          <a:p>
            <a:r>
              <a:rPr lang="vi-VN" b="1" i="1" dirty="0"/>
              <a:t>- Sao bảo làng Chợ Dầu tinh thần lắm cơ mà? </a:t>
            </a:r>
          </a:p>
          <a:p>
            <a:r>
              <a:rPr lang="vi-VN" b="1" i="1" dirty="0"/>
              <a:t>- Ấy thế mà bây giờ đổ đốn ra thế đấy! </a:t>
            </a:r>
          </a:p>
          <a:p>
            <a:r>
              <a:rPr lang="vi-VN" b="1" i="1" dirty="0"/>
              <a:t>Ông Hai trả tiền nước, đứng dậy, chèm.chẹp miệng, cười nhạt một tiếng, vươn vai nói to: </a:t>
            </a:r>
          </a:p>
          <a:p>
            <a:r>
              <a:rPr lang="vi-VN" b="1" i="1" dirty="0"/>
              <a:t>- Hà, nắng gớm, về nào… </a:t>
            </a:r>
          </a:p>
          <a:p>
            <a:r>
              <a:rPr lang="vi-VN" b="1" i="1" dirty="0"/>
              <a:t>Ông lão vờ vờ đứng lảng ra chỗ khác, rồi đi thẳng. Tiếng cười nói xôn xao của đám người mới tản cư lên cứ vẫn dõi theo. Ông nghe rõ cái giọng chua lanh lảnh của người đàn bà cho con bú: </a:t>
            </a:r>
          </a:p>
          <a:p>
            <a:r>
              <a:rPr lang="vi-VN" b="1" i="1" dirty="0"/>
              <a:t>- Cha mẹ tiên sư nhà chúng nó! Đói khổ ăn cắp ăn trộm bắt được người ta còn thương. Cái giống Việt gian bán nước thì cứ cho mỗi đứa một nhát! </a:t>
            </a:r>
          </a:p>
          <a:p>
            <a:r>
              <a:rPr lang="vi-VN" b="1" i="1" dirty="0"/>
              <a:t> Ông Hai cúi gằm mặt xuống mà đi.Ông thoáng nghĩ đến mụ chủ nhà. </a:t>
            </a:r>
          </a:p>
          <a:p>
            <a:r>
              <a:rPr lang="vi-VN" b="1" i="1" dirty="0"/>
              <a:t>Về đến nhà, ông Hai nằm vật ra giường, mấy đứa trẻ thấy bố hôm nay có vẻ khác, len lén đưa nhau ra đầu nhà chơi sậm chơi sụi với nhau. </a:t>
            </a:r>
          </a:p>
          <a:p>
            <a:r>
              <a:rPr lang="vi-VN" b="1" i="1" dirty="0"/>
              <a:t>Nhìn lũ con tủi thân, nước mắt ông lão cứ giàn ra. Chúng nó cũng là trẻ con làng Việt gian đấy ư? Chúng nó cũng bị người ta rẻ rúng hắt hủi đấy ư? Khốn nạn, bằng ấy tuổi đầu…” </a:t>
            </a:r>
          </a:p>
          <a:p>
            <a:r>
              <a:rPr lang="vi-VN" b="1" i="1" dirty="0"/>
              <a:t>	 	 	 	 	 	 	 	 </a:t>
            </a:r>
            <a:r>
              <a:rPr lang="vi-VN" dirty="0"/>
              <a:t>	(Trích Làng – Kim Lân) </a:t>
            </a:r>
          </a:p>
          <a:p>
            <a:r>
              <a:rPr lang="vi-VN" dirty="0"/>
              <a:t>Câu 1: Xác định nội dung của phần trích trên? </a:t>
            </a:r>
          </a:p>
          <a:p>
            <a:r>
              <a:rPr lang="vi-VN" dirty="0"/>
              <a:t>Câu 2: Tâm trạng đau đớn, tủi hổ của ông Hai được biểu hiện qua những chi tiết nào trong phần trích. </a:t>
            </a:r>
          </a:p>
          <a:p>
            <a:r>
              <a:rPr lang="vi-VN" dirty="0"/>
              <a:t>Câu 3: Xác định ngôn ngữ độc thoại và độc thoại nội tâm có trong đoạn trích trên? Các hình thức ngôn ngữ ấy có tác dụng thế nào trong việc thể hiện diễn biến tâm lí nhân vật ông Hai? </a:t>
            </a:r>
          </a:p>
        </p:txBody>
      </p:sp>
    </p:spTree>
    <p:extLst>
      <p:ext uri="{BB962C8B-B14F-4D97-AF65-F5344CB8AC3E}">
        <p14:creationId xmlns:p14="http://schemas.microsoft.com/office/powerpoint/2010/main" val="316270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307126"/>
            <a:ext cx="11505127" cy="4093428"/>
          </a:xfrm>
          <a:prstGeom prst="rect">
            <a:avLst/>
          </a:prstGeom>
        </p:spPr>
        <p:txBody>
          <a:bodyPr wrap="square">
            <a:spAutoFit/>
          </a:bodyPr>
          <a:lstStyle/>
          <a:p>
            <a:r>
              <a:rPr lang="vi-VN" sz="2000" dirty="0"/>
              <a:t>Câu 4: Trong hai lời thoại được in đậm sau, phương châm hội thoại nào đã không được tuân thủ </a:t>
            </a:r>
          </a:p>
          <a:p>
            <a:r>
              <a:rPr lang="vi-VN" sz="2000" b="1" i="1" dirty="0"/>
              <a:t>“Có người hỏi: </a:t>
            </a:r>
          </a:p>
          <a:p>
            <a:r>
              <a:rPr lang="vi-VN" sz="2000" b="1" i="1" dirty="0"/>
              <a:t>- Sao bảo làng Chợ Dầu tinh thần lắm cơ mà? </a:t>
            </a:r>
          </a:p>
          <a:p>
            <a:r>
              <a:rPr lang="vi-VN" sz="2000" b="1" i="1" dirty="0"/>
              <a:t>- Ấy thế mà bây giờ đổ đốn ra thế đấy! </a:t>
            </a:r>
          </a:p>
          <a:p>
            <a:r>
              <a:rPr lang="vi-VN" sz="2000" b="1" i="1" dirty="0"/>
              <a:t>Ông Hai trả tiền nước, đứng dậy, chèm. chẹp miệng, cười nhạt một tiếng, vươn vai nói to: </a:t>
            </a:r>
          </a:p>
          <a:p>
            <a:r>
              <a:rPr lang="vi-VN" sz="2000" b="1" i="1" dirty="0"/>
              <a:t>-Hà, nắng gớm, về nào… </a:t>
            </a:r>
          </a:p>
          <a:p>
            <a:r>
              <a:rPr lang="vi-VN" sz="2000" b="1" i="1" dirty="0"/>
              <a:t>Ông lão vờ vờ đứng lảng ra chỗ khác, rồi đi thẳng. […] </a:t>
            </a:r>
          </a:p>
          <a:p>
            <a:r>
              <a:rPr lang="vi-VN" sz="2000" dirty="0"/>
              <a:t>Câu 5: Từ tình yêu làng quê gắn liền với tình yêu đất nước của nhân vật ông Hai và câu nói của nhà văn I-li-a Ê-ren-bua:  </a:t>
            </a:r>
          </a:p>
          <a:p>
            <a:r>
              <a:rPr lang="vi-VN" sz="2000" b="1" i="1" dirty="0"/>
              <a:t>“Dòng suối đổ vào sông, sông đổ vào dãi trường giang Von-ga, con sông Von-ga đi ra biển. Lòng yêu nhà, yêu làng xóm, yêu làng quê trở nên lòng yêu Tổ quốc” </a:t>
            </a:r>
          </a:p>
          <a:p>
            <a:r>
              <a:rPr lang="vi-VN" sz="2000" dirty="0"/>
              <a:t>Hãy viết một văn bản nghị luận ngắn (khoảng một trang giấy thi) trình bày suy nghĩ của em về lòng yêu nước. </a:t>
            </a:r>
          </a:p>
        </p:txBody>
      </p:sp>
    </p:spTree>
    <p:extLst>
      <p:ext uri="{BB962C8B-B14F-4D97-AF65-F5344CB8AC3E}">
        <p14:creationId xmlns:p14="http://schemas.microsoft.com/office/powerpoint/2010/main" val="712554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880549" y="803982"/>
            <a:ext cx="7941624" cy="5977382"/>
          </a:xfrm>
          <a:prstGeom prst="roundRect">
            <a:avLst>
              <a:gd name="adj" fmla="val 3218"/>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38" name="Text1"/>
          <p:cNvSpPr txBox="1"/>
          <p:nvPr/>
        </p:nvSpPr>
        <p:spPr>
          <a:xfrm>
            <a:off x="1378509" y="1908680"/>
            <a:ext cx="9119270" cy="846386"/>
          </a:xfrm>
          <a:prstGeom prst="rect">
            <a:avLst/>
          </a:prstGeom>
          <a:noFill/>
        </p:spPr>
        <p:txBody>
          <a:bodyPr wrap="square" rtlCol="0">
            <a:spAutoFit/>
          </a:bodyPr>
          <a:lstStyle/>
          <a:p>
            <a:pPr>
              <a:spcBef>
                <a:spcPts val="600"/>
              </a:spcBef>
              <a:defRPr/>
            </a:pPr>
            <a:r>
              <a:rPr lang="en-US" sz="2200" b="1" kern="0" dirty="0">
                <a:solidFill>
                  <a:srgbClr val="FFFFFF"/>
                </a:solidFill>
                <a:latin typeface="Arial" pitchFamily="34" charset="0"/>
                <a:cs typeface="Arial" pitchFamily="34" charset="0"/>
              </a:rPr>
              <a:t>1. </a:t>
            </a:r>
            <a:r>
              <a:rPr lang="en-US" sz="2200" b="1" kern="0" dirty="0" err="1">
                <a:solidFill>
                  <a:srgbClr val="FFFFFF"/>
                </a:solidFill>
                <a:latin typeface="Arial" pitchFamily="34" charset="0"/>
                <a:cs typeface="Arial" pitchFamily="34" charset="0"/>
              </a:rPr>
              <a:t>Tác</a:t>
            </a:r>
            <a:r>
              <a:rPr lang="en-US" sz="2200" b="1" kern="0" dirty="0">
                <a:solidFill>
                  <a:srgbClr val="FFFFFF"/>
                </a:solidFill>
                <a:latin typeface="Arial" pitchFamily="34" charset="0"/>
                <a:cs typeface="Arial" pitchFamily="34" charset="0"/>
              </a:rPr>
              <a:t> </a:t>
            </a:r>
            <a:r>
              <a:rPr lang="en-US" sz="2200" b="1" kern="0" dirty="0" err="1">
                <a:solidFill>
                  <a:srgbClr val="FFFFFF"/>
                </a:solidFill>
                <a:latin typeface="Arial" pitchFamily="34" charset="0"/>
                <a:cs typeface="Arial" pitchFamily="34" charset="0"/>
              </a:rPr>
              <a:t>giả</a:t>
            </a:r>
            <a:endParaRPr lang="en-US" sz="2200" b="1" kern="0" dirty="0">
              <a:solidFill>
                <a:srgbClr val="FFFFFF"/>
              </a:solidFill>
              <a:latin typeface="Arial" pitchFamily="34" charset="0"/>
              <a:cs typeface="Arial" pitchFamily="34" charset="0"/>
            </a:endParaRPr>
          </a:p>
          <a:p>
            <a:pPr>
              <a:spcBef>
                <a:spcPts val="600"/>
              </a:spcBef>
              <a:defRPr/>
            </a:pPr>
            <a:r>
              <a:rPr lang="en-US" sz="2200" b="1" kern="0" dirty="0">
                <a:solidFill>
                  <a:srgbClr val="FFFFFF"/>
                </a:solidFill>
                <a:latin typeface="Arial" pitchFamily="34" charset="0"/>
                <a:cs typeface="Arial" pitchFamily="34" charset="0"/>
              </a:rPr>
              <a:t>2. </a:t>
            </a:r>
            <a:r>
              <a:rPr lang="en-US" sz="2200" b="1" kern="0" dirty="0" err="1">
                <a:solidFill>
                  <a:srgbClr val="FFFFFF"/>
                </a:solidFill>
                <a:latin typeface="Arial" pitchFamily="34" charset="0"/>
                <a:cs typeface="Arial" pitchFamily="34" charset="0"/>
              </a:rPr>
              <a:t>Tác</a:t>
            </a:r>
            <a:r>
              <a:rPr lang="en-US" sz="2200" b="1" kern="0" dirty="0">
                <a:solidFill>
                  <a:srgbClr val="FFFFFF"/>
                </a:solidFill>
                <a:latin typeface="Arial" pitchFamily="34" charset="0"/>
                <a:cs typeface="Arial" pitchFamily="34" charset="0"/>
              </a:rPr>
              <a:t> </a:t>
            </a:r>
            <a:r>
              <a:rPr lang="en-US" sz="2200" b="1" kern="0" dirty="0" err="1">
                <a:solidFill>
                  <a:srgbClr val="FFFFFF"/>
                </a:solidFill>
                <a:latin typeface="Arial" pitchFamily="34" charset="0"/>
                <a:cs typeface="Arial" pitchFamily="34" charset="0"/>
              </a:rPr>
              <a:t>phẩm</a:t>
            </a:r>
            <a:endParaRPr lang="en-US" sz="2200" b="1" kern="0" dirty="0">
              <a:solidFill>
                <a:srgbClr val="FFFFFF"/>
              </a:solidFill>
              <a:latin typeface="Arial" pitchFamily="34" charset="0"/>
              <a:cs typeface="Arial" pitchFamily="34" charset="0"/>
            </a:endParaRPr>
          </a:p>
        </p:txBody>
      </p:sp>
      <p:grpSp>
        <p:nvGrpSpPr>
          <p:cNvPr id="39" name="Group 38"/>
          <p:cNvGrpSpPr/>
          <p:nvPr/>
        </p:nvGrpSpPr>
        <p:grpSpPr>
          <a:xfrm>
            <a:off x="2515067" y="495682"/>
            <a:ext cx="4548168" cy="622755"/>
            <a:chOff x="8010143" y="1905000"/>
            <a:chExt cx="9097521" cy="1290242"/>
          </a:xfrm>
        </p:grpSpPr>
        <p:sp>
          <p:nvSpPr>
            <p:cNvPr id="40" name="Rectangle 39"/>
            <p:cNvSpPr/>
            <p:nvPr/>
          </p:nvSpPr>
          <p:spPr>
            <a:xfrm>
              <a:off x="8010143" y="2221477"/>
              <a:ext cx="9097521" cy="774032"/>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41" name="Rounded Rectangle 40"/>
            <p:cNvSpPr/>
            <p:nvPr/>
          </p:nvSpPr>
          <p:spPr>
            <a:xfrm>
              <a:off x="8014819" y="1905000"/>
              <a:ext cx="9092845" cy="1290242"/>
            </a:xfrm>
            <a:prstGeom prst="roundRect">
              <a:avLst/>
            </a:prstGeom>
            <a:noFill/>
            <a:ln w="571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srgbClr val="FFFFFF"/>
                </a:solidFill>
              </a:endParaRPr>
            </a:p>
          </p:txBody>
        </p:sp>
        <p:sp>
          <p:nvSpPr>
            <p:cNvPr id="42" name="TextBox 41"/>
            <p:cNvSpPr txBox="1"/>
            <p:nvPr/>
          </p:nvSpPr>
          <p:spPr>
            <a:xfrm>
              <a:off x="9104552" y="2012644"/>
              <a:ext cx="7186236" cy="1051874"/>
            </a:xfrm>
            <a:prstGeom prst="rect">
              <a:avLst/>
            </a:prstGeom>
            <a:noFill/>
            <a:ln>
              <a:noFill/>
            </a:ln>
          </p:spPr>
          <p:txBody>
            <a:bodyPr wrap="none" rtlCol="0" anchor="ctr">
              <a:spAutoFit/>
            </a:bodyPr>
            <a:lstStyle/>
            <a:p>
              <a:pPr defTabSz="1088421"/>
              <a:r>
                <a:rPr lang="en-US" sz="2699" b="1" dirty="0">
                  <a:solidFill>
                    <a:srgbClr val="FFFFFF"/>
                  </a:solidFill>
                  <a:latin typeface="Tahoma" pitchFamily="34" charset="0"/>
                  <a:ea typeface="Tahoma" pitchFamily="34" charset="0"/>
                  <a:cs typeface="Tahoma" pitchFamily="34" charset="0"/>
                </a:rPr>
                <a:t>ĐỀ MỤC BÀI GIẢNG</a:t>
              </a:r>
            </a:p>
          </p:txBody>
        </p:sp>
      </p:grpSp>
      <p:sp>
        <p:nvSpPr>
          <p:cNvPr id="43" name="Rectangle 42"/>
          <p:cNvSpPr/>
          <p:nvPr/>
        </p:nvSpPr>
        <p:spPr>
          <a:xfrm>
            <a:off x="1372215" y="3452845"/>
            <a:ext cx="8677508" cy="846386"/>
          </a:xfrm>
          <a:prstGeom prst="rect">
            <a:avLst/>
          </a:prstGeom>
        </p:spPr>
        <p:txBody>
          <a:bodyPr wrap="square">
            <a:spAutoFit/>
          </a:bodyPr>
          <a:lstStyle/>
          <a:p>
            <a:pPr>
              <a:spcBef>
                <a:spcPts val="600"/>
              </a:spcBef>
              <a:defRPr/>
            </a:pPr>
            <a:r>
              <a:rPr lang="en-US" sz="2200" b="1" kern="0" dirty="0">
                <a:solidFill>
                  <a:srgbClr val="FFFFFF"/>
                </a:solidFill>
                <a:latin typeface="Arial" pitchFamily="34" charset="0"/>
                <a:cs typeface="Arial" pitchFamily="34" charset="0"/>
              </a:rPr>
              <a:t>1. </a:t>
            </a:r>
            <a:r>
              <a:rPr lang="en-US" sz="2200" b="1" kern="0" dirty="0" err="1">
                <a:solidFill>
                  <a:srgbClr val="FFFFFF"/>
                </a:solidFill>
                <a:latin typeface="Arial" pitchFamily="34" charset="0"/>
                <a:cs typeface="Arial" pitchFamily="34" charset="0"/>
              </a:rPr>
              <a:t>Tình</a:t>
            </a:r>
            <a:r>
              <a:rPr lang="en-US" sz="2200" b="1" kern="0" dirty="0">
                <a:solidFill>
                  <a:srgbClr val="FFFFFF"/>
                </a:solidFill>
                <a:latin typeface="Arial" pitchFamily="34" charset="0"/>
                <a:cs typeface="Arial" pitchFamily="34" charset="0"/>
              </a:rPr>
              <a:t> </a:t>
            </a:r>
            <a:r>
              <a:rPr lang="en-US" sz="2200" b="1" kern="0" dirty="0" err="1">
                <a:solidFill>
                  <a:srgbClr val="FFFFFF"/>
                </a:solidFill>
                <a:latin typeface="Arial" pitchFamily="34" charset="0"/>
                <a:cs typeface="Arial" pitchFamily="34" charset="0"/>
              </a:rPr>
              <a:t>huống</a:t>
            </a:r>
            <a:r>
              <a:rPr lang="en-US" sz="2200" b="1" kern="0" dirty="0">
                <a:solidFill>
                  <a:srgbClr val="FFFFFF"/>
                </a:solidFill>
                <a:latin typeface="Arial" pitchFamily="34" charset="0"/>
                <a:cs typeface="Arial" pitchFamily="34" charset="0"/>
              </a:rPr>
              <a:t> </a:t>
            </a:r>
            <a:r>
              <a:rPr lang="en-US" sz="2200" b="1" kern="0" dirty="0" err="1">
                <a:solidFill>
                  <a:srgbClr val="FFFFFF"/>
                </a:solidFill>
                <a:latin typeface="Arial" pitchFamily="34" charset="0"/>
                <a:cs typeface="Arial" pitchFamily="34" charset="0"/>
              </a:rPr>
              <a:t>truyện</a:t>
            </a:r>
            <a:endParaRPr lang="vi-VN" sz="2200" b="1" kern="0" dirty="0">
              <a:solidFill>
                <a:srgbClr val="FFFFFF"/>
              </a:solidFill>
              <a:cs typeface="Arial" pitchFamily="34" charset="0"/>
            </a:endParaRPr>
          </a:p>
          <a:p>
            <a:pPr>
              <a:spcBef>
                <a:spcPts val="600"/>
              </a:spcBef>
              <a:defRPr/>
            </a:pPr>
            <a:r>
              <a:rPr lang="en-US" sz="2200" b="1" kern="0" dirty="0">
                <a:solidFill>
                  <a:srgbClr val="FFFFFF"/>
                </a:solidFill>
                <a:latin typeface="Arial" pitchFamily="34" charset="0"/>
                <a:cs typeface="Arial" pitchFamily="34" charset="0"/>
              </a:rPr>
              <a:t>2. </a:t>
            </a:r>
            <a:r>
              <a:rPr lang="en-US" sz="2200" b="1" kern="0" dirty="0" err="1" smtClean="0">
                <a:solidFill>
                  <a:srgbClr val="FFFFFF"/>
                </a:solidFill>
                <a:latin typeface="Arial" pitchFamily="34" charset="0"/>
                <a:cs typeface="Arial" pitchFamily="34" charset="0"/>
              </a:rPr>
              <a:t>Diễn</a:t>
            </a:r>
            <a:r>
              <a:rPr lang="en-US" sz="2200" b="1" kern="0" dirty="0" smtClean="0">
                <a:solidFill>
                  <a:srgbClr val="FFFFFF"/>
                </a:solidFill>
                <a:latin typeface="Arial" pitchFamily="34" charset="0"/>
                <a:cs typeface="Arial" pitchFamily="34" charset="0"/>
              </a:rPr>
              <a:t> </a:t>
            </a:r>
            <a:r>
              <a:rPr lang="en-US" sz="2200" b="1" kern="0" dirty="0" err="1" smtClean="0">
                <a:solidFill>
                  <a:srgbClr val="FFFFFF"/>
                </a:solidFill>
                <a:latin typeface="Arial" pitchFamily="34" charset="0"/>
                <a:cs typeface="Arial" pitchFamily="34" charset="0"/>
              </a:rPr>
              <a:t>biến</a:t>
            </a:r>
            <a:r>
              <a:rPr lang="en-US" sz="2200" b="1" kern="0" dirty="0" smtClean="0">
                <a:solidFill>
                  <a:srgbClr val="FFFFFF"/>
                </a:solidFill>
                <a:latin typeface="Arial" pitchFamily="34" charset="0"/>
                <a:cs typeface="Arial" pitchFamily="34" charset="0"/>
              </a:rPr>
              <a:t> </a:t>
            </a:r>
            <a:r>
              <a:rPr lang="en-US" sz="2200" b="1" kern="0" dirty="0" err="1" smtClean="0">
                <a:solidFill>
                  <a:srgbClr val="FFFFFF"/>
                </a:solidFill>
                <a:latin typeface="Arial" pitchFamily="34" charset="0"/>
                <a:cs typeface="Arial" pitchFamily="34" charset="0"/>
              </a:rPr>
              <a:t>tâm</a:t>
            </a:r>
            <a:r>
              <a:rPr lang="en-US" sz="2200" b="1" kern="0" dirty="0" smtClean="0">
                <a:solidFill>
                  <a:srgbClr val="FFFFFF"/>
                </a:solidFill>
                <a:latin typeface="Arial" pitchFamily="34" charset="0"/>
                <a:cs typeface="Arial" pitchFamily="34" charset="0"/>
              </a:rPr>
              <a:t> </a:t>
            </a:r>
            <a:r>
              <a:rPr lang="en-US" sz="2200" b="1" kern="0" dirty="0" err="1" smtClean="0">
                <a:solidFill>
                  <a:srgbClr val="FFFFFF"/>
                </a:solidFill>
                <a:latin typeface="Arial" pitchFamily="34" charset="0"/>
                <a:cs typeface="Arial" pitchFamily="34" charset="0"/>
              </a:rPr>
              <a:t>trạng</a:t>
            </a:r>
            <a:r>
              <a:rPr lang="en-US" sz="2200" b="1" kern="0" dirty="0" smtClean="0">
                <a:solidFill>
                  <a:srgbClr val="FFFFFF"/>
                </a:solidFill>
                <a:latin typeface="Arial" pitchFamily="34" charset="0"/>
                <a:cs typeface="Arial" pitchFamily="34" charset="0"/>
              </a:rPr>
              <a:t> </a:t>
            </a:r>
            <a:r>
              <a:rPr lang="en-US" sz="2200" b="1" kern="0" dirty="0" err="1" smtClean="0">
                <a:solidFill>
                  <a:srgbClr val="FFFFFF"/>
                </a:solidFill>
                <a:latin typeface="Arial" pitchFamily="34" charset="0"/>
                <a:cs typeface="Arial" pitchFamily="34" charset="0"/>
              </a:rPr>
              <a:t>ông</a:t>
            </a:r>
            <a:r>
              <a:rPr lang="en-US" sz="2200" b="1" kern="0" dirty="0" smtClean="0">
                <a:solidFill>
                  <a:srgbClr val="FFFFFF"/>
                </a:solidFill>
                <a:latin typeface="Arial" pitchFamily="34" charset="0"/>
                <a:cs typeface="Arial" pitchFamily="34" charset="0"/>
              </a:rPr>
              <a:t> </a:t>
            </a:r>
            <a:r>
              <a:rPr lang="en-US" sz="2200" b="1" kern="0" dirty="0" err="1" smtClean="0">
                <a:solidFill>
                  <a:srgbClr val="FFFFFF"/>
                </a:solidFill>
                <a:latin typeface="Arial" pitchFamily="34" charset="0"/>
                <a:cs typeface="Arial" pitchFamily="34" charset="0"/>
              </a:rPr>
              <a:t>Hai</a:t>
            </a:r>
            <a:endParaRPr lang="en-US" sz="2200" b="1" kern="0" dirty="0">
              <a:solidFill>
                <a:srgbClr val="FFFFFF"/>
              </a:solidFill>
              <a:latin typeface="Arial" pitchFamily="34" charset="0"/>
              <a:cs typeface="Arial" pitchFamily="34" charset="0"/>
            </a:endParaRPr>
          </a:p>
        </p:txBody>
      </p:sp>
      <p:sp>
        <p:nvSpPr>
          <p:cNvPr id="44" name="Rectangle 43"/>
          <p:cNvSpPr/>
          <p:nvPr/>
        </p:nvSpPr>
        <p:spPr>
          <a:xfrm>
            <a:off x="1362441" y="5324019"/>
            <a:ext cx="6095206" cy="846386"/>
          </a:xfrm>
          <a:prstGeom prst="rect">
            <a:avLst/>
          </a:prstGeom>
        </p:spPr>
        <p:txBody>
          <a:bodyPr>
            <a:spAutoFit/>
          </a:bodyPr>
          <a:lstStyle/>
          <a:p>
            <a:pPr>
              <a:spcBef>
                <a:spcPts val="600"/>
              </a:spcBef>
              <a:defRPr/>
            </a:pPr>
            <a:r>
              <a:rPr lang="en-US" sz="2200" b="1" kern="0" dirty="0">
                <a:solidFill>
                  <a:srgbClr val="FFFFFF"/>
                </a:solidFill>
                <a:latin typeface="Arial" pitchFamily="34" charset="0"/>
                <a:cs typeface="Arial" pitchFamily="34" charset="0"/>
              </a:rPr>
              <a:t>1. </a:t>
            </a:r>
            <a:r>
              <a:rPr lang="en-US" sz="2200" b="1" kern="0" dirty="0" err="1">
                <a:solidFill>
                  <a:srgbClr val="FFFFFF"/>
                </a:solidFill>
                <a:latin typeface="Arial" pitchFamily="34" charset="0"/>
                <a:cs typeface="Arial" pitchFamily="34" charset="0"/>
              </a:rPr>
              <a:t>Nội</a:t>
            </a:r>
            <a:r>
              <a:rPr lang="en-US" sz="2200" b="1" kern="0" dirty="0">
                <a:solidFill>
                  <a:srgbClr val="FFFFFF"/>
                </a:solidFill>
                <a:latin typeface="Arial" pitchFamily="34" charset="0"/>
                <a:cs typeface="Arial" pitchFamily="34" charset="0"/>
              </a:rPr>
              <a:t> dung</a:t>
            </a:r>
          </a:p>
          <a:p>
            <a:pPr>
              <a:spcBef>
                <a:spcPts val="600"/>
              </a:spcBef>
              <a:defRPr/>
            </a:pPr>
            <a:r>
              <a:rPr lang="en-US" sz="2200" b="1" kern="0" dirty="0">
                <a:solidFill>
                  <a:srgbClr val="FFFFFF"/>
                </a:solidFill>
                <a:latin typeface="Arial" pitchFamily="34" charset="0"/>
                <a:cs typeface="Arial" pitchFamily="34" charset="0"/>
              </a:rPr>
              <a:t>2. </a:t>
            </a:r>
            <a:r>
              <a:rPr lang="en-US" sz="2200" b="1" kern="0" dirty="0" err="1">
                <a:solidFill>
                  <a:srgbClr val="FFFFFF"/>
                </a:solidFill>
                <a:latin typeface="Arial" pitchFamily="34" charset="0"/>
                <a:cs typeface="Arial" pitchFamily="34" charset="0"/>
              </a:rPr>
              <a:t>Nghệ</a:t>
            </a:r>
            <a:r>
              <a:rPr lang="en-US" sz="2200" b="1" kern="0" dirty="0">
                <a:solidFill>
                  <a:srgbClr val="FFFFFF"/>
                </a:solidFill>
                <a:latin typeface="Arial" pitchFamily="34" charset="0"/>
                <a:cs typeface="Arial" pitchFamily="34" charset="0"/>
              </a:rPr>
              <a:t> </a:t>
            </a:r>
            <a:r>
              <a:rPr lang="en-US" sz="2200" b="1" kern="0" dirty="0" err="1">
                <a:solidFill>
                  <a:srgbClr val="FFFFFF"/>
                </a:solidFill>
                <a:latin typeface="Arial" pitchFamily="34" charset="0"/>
                <a:cs typeface="Arial" pitchFamily="34" charset="0"/>
              </a:rPr>
              <a:t>thuật</a:t>
            </a:r>
            <a:endParaRPr lang="en-US" sz="2200" b="1" kern="0" dirty="0">
              <a:solidFill>
                <a:srgbClr val="FFFFFF"/>
              </a:solidFill>
              <a:latin typeface="Arial" pitchFamily="34" charset="0"/>
              <a:cs typeface="Arial" pitchFamily="34" charset="0"/>
            </a:endParaRPr>
          </a:p>
        </p:txBody>
      </p:sp>
      <p:grpSp>
        <p:nvGrpSpPr>
          <p:cNvPr id="45" name="Group 44"/>
          <p:cNvGrpSpPr/>
          <p:nvPr/>
        </p:nvGrpSpPr>
        <p:grpSpPr>
          <a:xfrm>
            <a:off x="800789" y="1333774"/>
            <a:ext cx="4066395" cy="471945"/>
            <a:chOff x="2840539" y="3818711"/>
            <a:chExt cx="8133848" cy="944012"/>
          </a:xfrm>
        </p:grpSpPr>
        <p:sp>
          <p:nvSpPr>
            <p:cNvPr id="46"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a:solidFill>
                  <a:srgbClr val="FFFFFF"/>
                </a:solidFill>
              </a:endParaRPr>
            </a:p>
          </p:txBody>
        </p:sp>
        <p:grpSp>
          <p:nvGrpSpPr>
            <p:cNvPr id="47" name="Group 46"/>
            <p:cNvGrpSpPr/>
            <p:nvPr/>
          </p:nvGrpSpPr>
          <p:grpSpPr>
            <a:xfrm>
              <a:off x="2840539" y="3886200"/>
              <a:ext cx="8133848" cy="876523"/>
              <a:chOff x="2840539" y="3733800"/>
              <a:chExt cx="8133848" cy="876523"/>
            </a:xfrm>
          </p:grpSpPr>
          <p:sp>
            <p:nvSpPr>
              <p:cNvPr id="48" name="Round Same Side Corner Rectangle 47"/>
              <p:cNvSpPr/>
              <p:nvPr/>
            </p:nvSpPr>
            <p:spPr>
              <a:xfrm rot="5400000">
                <a:off x="6544119" y="100180"/>
                <a:ext cx="731520" cy="8129016"/>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49" name="Rectangle 48"/>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50" name="Rectangle 49"/>
              <p:cNvSpPr/>
              <p:nvPr/>
            </p:nvSpPr>
            <p:spPr>
              <a:xfrm>
                <a:off x="4460662" y="3810000"/>
                <a:ext cx="4646748" cy="800323"/>
              </a:xfrm>
              <a:prstGeom prst="rect">
                <a:avLst/>
              </a:prstGeom>
            </p:spPr>
            <p:txBody>
              <a:bodyPr wrap="none">
                <a:spAutoFit/>
              </a:bodyPr>
              <a:lstStyle/>
              <a:p>
                <a:pPr>
                  <a:spcBef>
                    <a:spcPts val="600"/>
                  </a:spcBef>
                  <a:defRPr/>
                </a:pPr>
                <a:r>
                  <a:rPr lang="en-US" sz="2000" b="1" kern="0">
                    <a:solidFill>
                      <a:srgbClr val="FFFFFF"/>
                    </a:solidFill>
                    <a:latin typeface="Arial" pitchFamily="34" charset="0"/>
                    <a:cs typeface="Arial" pitchFamily="34" charset="0"/>
                  </a:rPr>
                  <a:t>TÌM HIỂU CHUNG</a:t>
                </a:r>
                <a:endParaRPr lang="en-US" sz="2000" kern="0" dirty="0">
                  <a:solidFill>
                    <a:srgbClr val="FFFFFF"/>
                  </a:solidFill>
                  <a:latin typeface="Arial" pitchFamily="34" charset="0"/>
                  <a:cs typeface="Arial" pitchFamily="34" charset="0"/>
                </a:endParaRPr>
              </a:p>
            </p:txBody>
          </p:sp>
          <p:sp>
            <p:nvSpPr>
              <p:cNvPr id="51" name="TextBox 50"/>
              <p:cNvSpPr txBox="1"/>
              <p:nvPr/>
            </p:nvSpPr>
            <p:spPr>
              <a:xfrm>
                <a:off x="3278738" y="3733800"/>
                <a:ext cx="641927" cy="861885"/>
              </a:xfrm>
              <a:prstGeom prst="rect">
                <a:avLst/>
              </a:prstGeom>
              <a:noFill/>
            </p:spPr>
            <p:txBody>
              <a:bodyPr wrap="none" rtlCol="0">
                <a:spAutoFit/>
              </a:bodyPr>
              <a:lstStyle/>
              <a:p>
                <a:pPr algn="ctr" defTabSz="1088421"/>
                <a:r>
                  <a:rPr lang="en-US" sz="2200" b="1">
                    <a:solidFill>
                      <a:srgbClr val="FFFFFF"/>
                    </a:solidFill>
                    <a:latin typeface="Tahoma" pitchFamily="34" charset="0"/>
                    <a:ea typeface="Tahoma" pitchFamily="34" charset="0"/>
                    <a:cs typeface="Tahoma" pitchFamily="34" charset="0"/>
                  </a:rPr>
                  <a:t>I</a:t>
                </a:r>
              </a:p>
            </p:txBody>
          </p:sp>
        </p:grpSp>
      </p:grpSp>
      <p:grpSp>
        <p:nvGrpSpPr>
          <p:cNvPr id="52" name="Group 51"/>
          <p:cNvGrpSpPr/>
          <p:nvPr/>
        </p:nvGrpSpPr>
        <p:grpSpPr>
          <a:xfrm>
            <a:off x="800789" y="2819480"/>
            <a:ext cx="4066395" cy="471945"/>
            <a:chOff x="2840539" y="3818711"/>
            <a:chExt cx="8133848" cy="944012"/>
          </a:xfrm>
        </p:grpSpPr>
        <p:sp>
          <p:nvSpPr>
            <p:cNvPr id="53"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a:solidFill>
                  <a:srgbClr val="FFFFFF"/>
                </a:solidFill>
              </a:endParaRPr>
            </a:p>
          </p:txBody>
        </p:sp>
        <p:grpSp>
          <p:nvGrpSpPr>
            <p:cNvPr id="54" name="Group 53"/>
            <p:cNvGrpSpPr/>
            <p:nvPr/>
          </p:nvGrpSpPr>
          <p:grpSpPr>
            <a:xfrm>
              <a:off x="2840539" y="3886200"/>
              <a:ext cx="8133848" cy="876523"/>
              <a:chOff x="2840539" y="3733800"/>
              <a:chExt cx="8133848" cy="876523"/>
            </a:xfrm>
          </p:grpSpPr>
          <p:sp>
            <p:nvSpPr>
              <p:cNvPr id="55" name="Round Same Side Corner Rectangle 54"/>
              <p:cNvSpPr/>
              <p:nvPr/>
            </p:nvSpPr>
            <p:spPr>
              <a:xfrm rot="5400000">
                <a:off x="6544119" y="100180"/>
                <a:ext cx="731520" cy="8129016"/>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56" name="Rectangle 55"/>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57" name="Rectangle 56"/>
              <p:cNvSpPr/>
              <p:nvPr/>
            </p:nvSpPr>
            <p:spPr>
              <a:xfrm>
                <a:off x="4460662" y="3810000"/>
                <a:ext cx="5105268" cy="800323"/>
              </a:xfrm>
              <a:prstGeom prst="rect">
                <a:avLst/>
              </a:prstGeom>
            </p:spPr>
            <p:txBody>
              <a:bodyPr wrap="none">
                <a:spAutoFit/>
              </a:bodyPr>
              <a:lstStyle/>
              <a:p>
                <a:pPr>
                  <a:spcBef>
                    <a:spcPts val="600"/>
                  </a:spcBef>
                  <a:defRPr/>
                </a:pPr>
                <a:r>
                  <a:rPr lang="en-US" sz="2000" b="1" kern="0">
                    <a:solidFill>
                      <a:srgbClr val="FFFFFF"/>
                    </a:solidFill>
                    <a:latin typeface="Arial" pitchFamily="34" charset="0"/>
                    <a:cs typeface="Arial" pitchFamily="34" charset="0"/>
                  </a:rPr>
                  <a:t>TÌM HIỂU VĂN BẢN</a:t>
                </a:r>
                <a:endParaRPr lang="en-US" sz="2000" kern="0" dirty="0">
                  <a:solidFill>
                    <a:srgbClr val="FFFFFF"/>
                  </a:solidFill>
                  <a:latin typeface="Arial" pitchFamily="34" charset="0"/>
                  <a:cs typeface="Arial" pitchFamily="34" charset="0"/>
                </a:endParaRPr>
              </a:p>
            </p:txBody>
          </p:sp>
          <p:sp>
            <p:nvSpPr>
              <p:cNvPr id="58" name="TextBox 57"/>
              <p:cNvSpPr txBox="1"/>
              <p:nvPr/>
            </p:nvSpPr>
            <p:spPr>
              <a:xfrm>
                <a:off x="3142464" y="3733800"/>
                <a:ext cx="914473" cy="861885"/>
              </a:xfrm>
              <a:prstGeom prst="rect">
                <a:avLst/>
              </a:prstGeom>
              <a:noFill/>
            </p:spPr>
            <p:txBody>
              <a:bodyPr wrap="none" rtlCol="0">
                <a:spAutoFit/>
              </a:bodyPr>
              <a:lstStyle/>
              <a:p>
                <a:pPr algn="ctr" defTabSz="1088421"/>
                <a:r>
                  <a:rPr lang="en-US" sz="2200" b="1">
                    <a:solidFill>
                      <a:srgbClr val="FFFFFF"/>
                    </a:solidFill>
                    <a:latin typeface="Tahoma" pitchFamily="34" charset="0"/>
                    <a:ea typeface="Tahoma" pitchFamily="34" charset="0"/>
                    <a:cs typeface="Tahoma" pitchFamily="34" charset="0"/>
                  </a:rPr>
                  <a:t>II</a:t>
                </a:r>
              </a:p>
            </p:txBody>
          </p:sp>
        </p:grpSp>
      </p:grpSp>
      <p:grpSp>
        <p:nvGrpSpPr>
          <p:cNvPr id="59" name="Group 58"/>
          <p:cNvGrpSpPr/>
          <p:nvPr/>
        </p:nvGrpSpPr>
        <p:grpSpPr>
          <a:xfrm>
            <a:off x="800789" y="4635312"/>
            <a:ext cx="4066395" cy="471945"/>
            <a:chOff x="2840539" y="3818711"/>
            <a:chExt cx="8133848" cy="944012"/>
          </a:xfrm>
        </p:grpSpPr>
        <p:sp>
          <p:nvSpPr>
            <p:cNvPr id="60"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a:solidFill>
                  <a:srgbClr val="FFFFFF"/>
                </a:solidFill>
              </a:endParaRPr>
            </a:p>
          </p:txBody>
        </p:sp>
        <p:grpSp>
          <p:nvGrpSpPr>
            <p:cNvPr id="61" name="Group 60"/>
            <p:cNvGrpSpPr/>
            <p:nvPr/>
          </p:nvGrpSpPr>
          <p:grpSpPr>
            <a:xfrm>
              <a:off x="2840539" y="3886200"/>
              <a:ext cx="8133848" cy="876523"/>
              <a:chOff x="2840539" y="3733800"/>
              <a:chExt cx="8133848" cy="876523"/>
            </a:xfrm>
          </p:grpSpPr>
          <p:sp>
            <p:nvSpPr>
              <p:cNvPr id="62" name="Round Same Side Corner Rectangle 61"/>
              <p:cNvSpPr/>
              <p:nvPr/>
            </p:nvSpPr>
            <p:spPr>
              <a:xfrm rot="5400000">
                <a:off x="6544119" y="100180"/>
                <a:ext cx="731520" cy="8129016"/>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63" name="Rectangle 62"/>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64" name="Rectangle 63"/>
              <p:cNvSpPr/>
              <p:nvPr/>
            </p:nvSpPr>
            <p:spPr>
              <a:xfrm>
                <a:off x="4460662" y="3810000"/>
                <a:ext cx="3021093" cy="800323"/>
              </a:xfrm>
              <a:prstGeom prst="rect">
                <a:avLst/>
              </a:prstGeom>
            </p:spPr>
            <p:txBody>
              <a:bodyPr wrap="none">
                <a:spAutoFit/>
              </a:bodyPr>
              <a:lstStyle/>
              <a:p>
                <a:pPr>
                  <a:spcBef>
                    <a:spcPts val="600"/>
                  </a:spcBef>
                  <a:defRPr/>
                </a:pPr>
                <a:r>
                  <a:rPr lang="en-US" sz="2000" b="1" kern="0">
                    <a:solidFill>
                      <a:srgbClr val="FFFFFF"/>
                    </a:solidFill>
                    <a:latin typeface="Arial" pitchFamily="34" charset="0"/>
                    <a:cs typeface="Arial" pitchFamily="34" charset="0"/>
                  </a:rPr>
                  <a:t>TỔNG KẾT</a:t>
                </a:r>
                <a:endParaRPr lang="en-US" sz="2000" kern="0" dirty="0">
                  <a:solidFill>
                    <a:srgbClr val="FFFFFF"/>
                  </a:solidFill>
                  <a:latin typeface="Arial" pitchFamily="34" charset="0"/>
                  <a:cs typeface="Arial" pitchFamily="34" charset="0"/>
                </a:endParaRPr>
              </a:p>
            </p:txBody>
          </p:sp>
          <p:sp>
            <p:nvSpPr>
              <p:cNvPr id="65" name="TextBox 64"/>
              <p:cNvSpPr txBox="1"/>
              <p:nvPr/>
            </p:nvSpPr>
            <p:spPr>
              <a:xfrm>
                <a:off x="3006193" y="3733800"/>
                <a:ext cx="1187018" cy="861885"/>
              </a:xfrm>
              <a:prstGeom prst="rect">
                <a:avLst/>
              </a:prstGeom>
              <a:noFill/>
            </p:spPr>
            <p:txBody>
              <a:bodyPr wrap="none" rtlCol="0">
                <a:spAutoFit/>
              </a:bodyPr>
              <a:lstStyle/>
              <a:p>
                <a:pPr algn="ctr" defTabSz="1088421"/>
                <a:r>
                  <a:rPr lang="en-US" sz="2200" b="1" dirty="0">
                    <a:solidFill>
                      <a:srgbClr val="FFFFFF"/>
                    </a:solidFill>
                    <a:latin typeface="Tahoma" pitchFamily="34" charset="0"/>
                    <a:ea typeface="Tahoma" pitchFamily="34" charset="0"/>
                    <a:cs typeface="Tahoma" pitchFamily="34" charset="0"/>
                  </a:rPr>
                  <a:t>III</a:t>
                </a:r>
              </a:p>
            </p:txBody>
          </p:sp>
        </p:grpSp>
      </p:grpSp>
      <p:pic>
        <p:nvPicPr>
          <p:cNvPr id="2" name="Picture Placeholder 1"/>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l="16722" r="16722"/>
          <a:stretch>
            <a:fillRect/>
          </a:stretch>
        </p:blipFill>
        <p:spPr>
          <a:xfrm>
            <a:off x="6450013" y="801688"/>
            <a:ext cx="5092700" cy="5440362"/>
          </a:xfrm>
          <a:custGeom>
            <a:avLst/>
            <a:gdLst>
              <a:gd name="connsiteX0" fmla="*/ 1798673 w 5092701"/>
              <a:gd name="connsiteY0" fmla="*/ 5374311 h 5440362"/>
              <a:gd name="connsiteX1" fmla="*/ 1676959 w 5092701"/>
              <a:gd name="connsiteY1" fmla="*/ 5387564 h 5440362"/>
              <a:gd name="connsiteX2" fmla="*/ 1150645 w 5092701"/>
              <a:gd name="connsiteY2" fmla="*/ 5440220 h 5440362"/>
              <a:gd name="connsiteX3" fmla="*/ 1732148 w 5092701"/>
              <a:gd name="connsiteY3" fmla="*/ 5380767 h 5440362"/>
              <a:gd name="connsiteX4" fmla="*/ 1160436 w 5092701"/>
              <a:gd name="connsiteY4" fmla="*/ 5336477 h 5440362"/>
              <a:gd name="connsiteX5" fmla="*/ 1158694 w 5092701"/>
              <a:gd name="connsiteY5" fmla="*/ 5338476 h 5440362"/>
              <a:gd name="connsiteX6" fmla="*/ 1179588 w 5092701"/>
              <a:gd name="connsiteY6" fmla="*/ 5349650 h 5440362"/>
              <a:gd name="connsiteX7" fmla="*/ 1160436 w 5092701"/>
              <a:gd name="connsiteY7" fmla="*/ 5336477 h 5440362"/>
              <a:gd name="connsiteX8" fmla="*/ 1270272 w 5092701"/>
              <a:gd name="connsiteY8" fmla="*/ 5311780 h 5440362"/>
              <a:gd name="connsiteX9" fmla="*/ 1258052 w 5092701"/>
              <a:gd name="connsiteY9" fmla="*/ 5315301 h 5440362"/>
              <a:gd name="connsiteX10" fmla="*/ 1237893 w 5092701"/>
              <a:gd name="connsiteY10" fmla="*/ 5320635 h 5440362"/>
              <a:gd name="connsiteX11" fmla="*/ 1270272 w 5092701"/>
              <a:gd name="connsiteY11" fmla="*/ 5311780 h 5440362"/>
              <a:gd name="connsiteX12" fmla="*/ 2991688 w 5092701"/>
              <a:gd name="connsiteY12" fmla="*/ 5255688 h 5440362"/>
              <a:gd name="connsiteX13" fmla="*/ 3003292 w 5092701"/>
              <a:gd name="connsiteY13" fmla="*/ 5256188 h 5440362"/>
              <a:gd name="connsiteX14" fmla="*/ 1899686 w 5092701"/>
              <a:gd name="connsiteY14" fmla="*/ 5364507 h 5440362"/>
              <a:gd name="connsiteX15" fmla="*/ 1798673 w 5092701"/>
              <a:gd name="connsiteY15" fmla="*/ 5374311 h 5440362"/>
              <a:gd name="connsiteX16" fmla="*/ 1824884 w 5092701"/>
              <a:gd name="connsiteY16" fmla="*/ 5371456 h 5440362"/>
              <a:gd name="connsiteX17" fmla="*/ 2277542 w 5092701"/>
              <a:gd name="connsiteY17" fmla="*/ 5320836 h 5440362"/>
              <a:gd name="connsiteX18" fmla="*/ 2391118 w 5092701"/>
              <a:gd name="connsiteY18" fmla="*/ 5307740 h 5440362"/>
              <a:gd name="connsiteX19" fmla="*/ 2410262 w 5092701"/>
              <a:gd name="connsiteY19" fmla="*/ 5305943 h 5440362"/>
              <a:gd name="connsiteX20" fmla="*/ 2991688 w 5092701"/>
              <a:gd name="connsiteY20" fmla="*/ 5255688 h 5440362"/>
              <a:gd name="connsiteX21" fmla="*/ 2099560 w 5092701"/>
              <a:gd name="connsiteY21" fmla="*/ 5255360 h 5440362"/>
              <a:gd name="connsiteX22" fmla="*/ 2069002 w 5092701"/>
              <a:gd name="connsiteY22" fmla="*/ 5260374 h 5440362"/>
              <a:gd name="connsiteX23" fmla="*/ 2099560 w 5092701"/>
              <a:gd name="connsiteY23" fmla="*/ 5255360 h 5440362"/>
              <a:gd name="connsiteX24" fmla="*/ 2104836 w 5092701"/>
              <a:gd name="connsiteY24" fmla="*/ 5251704 h 5440362"/>
              <a:gd name="connsiteX25" fmla="*/ 2118232 w 5092701"/>
              <a:gd name="connsiteY25" fmla="*/ 5252526 h 5440362"/>
              <a:gd name="connsiteX26" fmla="*/ 2099560 w 5092701"/>
              <a:gd name="connsiteY26" fmla="*/ 5255360 h 5440362"/>
              <a:gd name="connsiteX27" fmla="*/ 2104836 w 5092701"/>
              <a:gd name="connsiteY27" fmla="*/ 5251704 h 5440362"/>
              <a:gd name="connsiteX28" fmla="*/ 2148791 w 5092701"/>
              <a:gd name="connsiteY28" fmla="*/ 5247512 h 5440362"/>
              <a:gd name="connsiteX29" fmla="*/ 2118232 w 5092701"/>
              <a:gd name="connsiteY29" fmla="*/ 5252526 h 5440362"/>
              <a:gd name="connsiteX30" fmla="*/ 2148791 w 5092701"/>
              <a:gd name="connsiteY30" fmla="*/ 5247512 h 5440362"/>
              <a:gd name="connsiteX31" fmla="*/ 2179350 w 5092701"/>
              <a:gd name="connsiteY31" fmla="*/ 5242498 h 5440362"/>
              <a:gd name="connsiteX32" fmla="*/ 2148791 w 5092701"/>
              <a:gd name="connsiteY32" fmla="*/ 5247512 h 5440362"/>
              <a:gd name="connsiteX33" fmla="*/ 2179350 w 5092701"/>
              <a:gd name="connsiteY33" fmla="*/ 5242498 h 5440362"/>
              <a:gd name="connsiteX34" fmla="*/ 2184511 w 5092701"/>
              <a:gd name="connsiteY34" fmla="*/ 5238830 h 5440362"/>
              <a:gd name="connsiteX35" fmla="*/ 2197100 w 5092701"/>
              <a:gd name="connsiteY35" fmla="*/ 5239566 h 5440362"/>
              <a:gd name="connsiteX36" fmla="*/ 2179350 w 5092701"/>
              <a:gd name="connsiteY36" fmla="*/ 5242498 h 5440362"/>
              <a:gd name="connsiteX37" fmla="*/ 2184511 w 5092701"/>
              <a:gd name="connsiteY37" fmla="*/ 5238830 h 5440362"/>
              <a:gd name="connsiteX38" fmla="*/ 2201886 w 5092701"/>
              <a:gd name="connsiteY38" fmla="*/ 5236459 h 5440362"/>
              <a:gd name="connsiteX39" fmla="*/ 2210075 w 5092701"/>
              <a:gd name="connsiteY39" fmla="*/ 5236813 h 5440362"/>
              <a:gd name="connsiteX40" fmla="*/ 2197100 w 5092701"/>
              <a:gd name="connsiteY40" fmla="*/ 5239566 h 5440362"/>
              <a:gd name="connsiteX41" fmla="*/ 2201886 w 5092701"/>
              <a:gd name="connsiteY41" fmla="*/ 5236459 h 5440362"/>
              <a:gd name="connsiteX42" fmla="*/ 2215092 w 5092701"/>
              <a:gd name="connsiteY42" fmla="*/ 5233732 h 5440362"/>
              <a:gd name="connsiteX43" fmla="*/ 2227659 w 5092701"/>
              <a:gd name="connsiteY43" fmla="*/ 5234553 h 5440362"/>
              <a:gd name="connsiteX44" fmla="*/ 2210075 w 5092701"/>
              <a:gd name="connsiteY44" fmla="*/ 5236813 h 5440362"/>
              <a:gd name="connsiteX45" fmla="*/ 2215092 w 5092701"/>
              <a:gd name="connsiteY45" fmla="*/ 5233732 h 5440362"/>
              <a:gd name="connsiteX46" fmla="*/ 2232099 w 5092701"/>
              <a:gd name="connsiteY46" fmla="*/ 5231409 h 5440362"/>
              <a:gd name="connsiteX47" fmla="*/ 2240634 w 5092701"/>
              <a:gd name="connsiteY47" fmla="*/ 5231801 h 5440362"/>
              <a:gd name="connsiteX48" fmla="*/ 2227659 w 5092701"/>
              <a:gd name="connsiteY48" fmla="*/ 5234553 h 5440362"/>
              <a:gd name="connsiteX49" fmla="*/ 2232099 w 5092701"/>
              <a:gd name="connsiteY49" fmla="*/ 5231409 h 5440362"/>
              <a:gd name="connsiteX50" fmla="*/ 2245650 w 5092701"/>
              <a:gd name="connsiteY50" fmla="*/ 5228719 h 5440362"/>
              <a:gd name="connsiteX51" fmla="*/ 2258218 w 5092701"/>
              <a:gd name="connsiteY51" fmla="*/ 5229539 h 5440362"/>
              <a:gd name="connsiteX52" fmla="*/ 2240634 w 5092701"/>
              <a:gd name="connsiteY52" fmla="*/ 5231801 h 5440362"/>
              <a:gd name="connsiteX53" fmla="*/ 2245650 w 5092701"/>
              <a:gd name="connsiteY53" fmla="*/ 5228719 h 5440362"/>
              <a:gd name="connsiteX54" fmla="*/ 2260729 w 5092701"/>
              <a:gd name="connsiteY54" fmla="*/ 5225588 h 5440362"/>
              <a:gd name="connsiteX55" fmla="*/ 2271359 w 5092701"/>
              <a:gd name="connsiteY55" fmla="*/ 5226116 h 5440362"/>
              <a:gd name="connsiteX56" fmla="*/ 2258218 w 5092701"/>
              <a:gd name="connsiteY56" fmla="*/ 5229539 h 5440362"/>
              <a:gd name="connsiteX57" fmla="*/ 2260729 w 5092701"/>
              <a:gd name="connsiteY57" fmla="*/ 5225588 h 5440362"/>
              <a:gd name="connsiteX58" fmla="*/ 2299173 w 5092701"/>
              <a:gd name="connsiteY58" fmla="*/ 5224951 h 5440362"/>
              <a:gd name="connsiteX59" fmla="*/ 2298666 w 5092701"/>
              <a:gd name="connsiteY59" fmla="*/ 5225663 h 5440362"/>
              <a:gd name="connsiteX60" fmla="*/ 2298259 w 5092701"/>
              <a:gd name="connsiteY60" fmla="*/ 5226233 h 5440362"/>
              <a:gd name="connsiteX61" fmla="*/ 2301918 w 5092701"/>
              <a:gd name="connsiteY61" fmla="*/ 5221103 h 5440362"/>
              <a:gd name="connsiteX62" fmla="*/ 2299173 w 5092701"/>
              <a:gd name="connsiteY62" fmla="*/ 5224951 h 5440362"/>
              <a:gd name="connsiteX63" fmla="*/ 2300698 w 5092701"/>
              <a:gd name="connsiteY63" fmla="*/ 5222812 h 5440362"/>
              <a:gd name="connsiteX64" fmla="*/ 2551292 w 5092701"/>
              <a:gd name="connsiteY64" fmla="*/ 5153879 h 5440362"/>
              <a:gd name="connsiteX65" fmla="*/ 2550737 w 5092701"/>
              <a:gd name="connsiteY65" fmla="*/ 5154342 h 5440362"/>
              <a:gd name="connsiteX66" fmla="*/ 2551136 w 5092701"/>
              <a:gd name="connsiteY66" fmla="*/ 5154009 h 5440362"/>
              <a:gd name="connsiteX67" fmla="*/ 2560687 w 5092701"/>
              <a:gd name="connsiteY67" fmla="*/ 5146020 h 5440362"/>
              <a:gd name="connsiteX68" fmla="*/ 2552197 w 5092701"/>
              <a:gd name="connsiteY68" fmla="*/ 5153122 h 5440362"/>
              <a:gd name="connsiteX69" fmla="*/ 2551292 w 5092701"/>
              <a:gd name="connsiteY69" fmla="*/ 5153879 h 5440362"/>
              <a:gd name="connsiteX70" fmla="*/ 2554187 w 5092701"/>
              <a:gd name="connsiteY70" fmla="*/ 5151457 h 5440362"/>
              <a:gd name="connsiteX71" fmla="*/ 1347823 w 5092701"/>
              <a:gd name="connsiteY71" fmla="*/ 5144187 h 5440362"/>
              <a:gd name="connsiteX72" fmla="*/ 1349733 w 5092701"/>
              <a:gd name="connsiteY72" fmla="*/ 5144748 h 5440362"/>
              <a:gd name="connsiteX73" fmla="*/ 1352834 w 5092701"/>
              <a:gd name="connsiteY73" fmla="*/ 5145659 h 5440362"/>
              <a:gd name="connsiteX74" fmla="*/ 1343531 w 5092701"/>
              <a:gd name="connsiteY74" fmla="*/ 5142927 h 5440362"/>
              <a:gd name="connsiteX75" fmla="*/ 1344564 w 5092701"/>
              <a:gd name="connsiteY75" fmla="*/ 5143230 h 5440362"/>
              <a:gd name="connsiteX76" fmla="*/ 1347823 w 5092701"/>
              <a:gd name="connsiteY76" fmla="*/ 5144187 h 5440362"/>
              <a:gd name="connsiteX77" fmla="*/ 1346503 w 5092701"/>
              <a:gd name="connsiteY77" fmla="*/ 5143800 h 5440362"/>
              <a:gd name="connsiteX78" fmla="*/ 2565206 w 5092701"/>
              <a:gd name="connsiteY78" fmla="*/ 5142510 h 5440362"/>
              <a:gd name="connsiteX79" fmla="*/ 2564717 w 5092701"/>
              <a:gd name="connsiteY79" fmla="*/ 5142890 h 5440362"/>
              <a:gd name="connsiteX80" fmla="*/ 2560687 w 5092701"/>
              <a:gd name="connsiteY80" fmla="*/ 5146020 h 5440362"/>
              <a:gd name="connsiteX81" fmla="*/ 2562661 w 5092701"/>
              <a:gd name="connsiteY81" fmla="*/ 5144486 h 5440362"/>
              <a:gd name="connsiteX82" fmla="*/ 2566609 w 5092701"/>
              <a:gd name="connsiteY82" fmla="*/ 5141420 h 5440362"/>
              <a:gd name="connsiteX83" fmla="*/ 2565206 w 5092701"/>
              <a:gd name="connsiteY83" fmla="*/ 5142510 h 5440362"/>
              <a:gd name="connsiteX84" fmla="*/ 2565951 w 5092701"/>
              <a:gd name="connsiteY84" fmla="*/ 5141931 h 5440362"/>
              <a:gd name="connsiteX85" fmla="*/ 1243073 w 5092701"/>
              <a:gd name="connsiteY85" fmla="*/ 5138119 h 5440362"/>
              <a:gd name="connsiteX86" fmla="*/ 1230855 w 5092701"/>
              <a:gd name="connsiteY86" fmla="*/ 5141640 h 5440362"/>
              <a:gd name="connsiteX87" fmla="*/ 1230041 w 5092701"/>
              <a:gd name="connsiteY87" fmla="*/ 5140800 h 5440362"/>
              <a:gd name="connsiteX88" fmla="*/ 1243073 w 5092701"/>
              <a:gd name="connsiteY88" fmla="*/ 5138119 h 5440362"/>
              <a:gd name="connsiteX89" fmla="*/ 2585663 w 5092701"/>
              <a:gd name="connsiteY89" fmla="*/ 4997144 h 5440362"/>
              <a:gd name="connsiteX90" fmla="*/ 2496047 w 5092701"/>
              <a:gd name="connsiteY90" fmla="*/ 4999675 h 5440362"/>
              <a:gd name="connsiteX91" fmla="*/ 2608408 w 5092701"/>
              <a:gd name="connsiteY91" fmla="*/ 4998592 h 5440362"/>
              <a:gd name="connsiteX92" fmla="*/ 2585663 w 5092701"/>
              <a:gd name="connsiteY92" fmla="*/ 4997144 h 5440362"/>
              <a:gd name="connsiteX93" fmla="*/ 3670756 w 5092701"/>
              <a:gd name="connsiteY93" fmla="*/ 4980685 h 5440362"/>
              <a:gd name="connsiteX94" fmla="*/ 3673166 w 5092701"/>
              <a:gd name="connsiteY94" fmla="*/ 4981393 h 5440362"/>
              <a:gd name="connsiteX95" fmla="*/ 3673727 w 5092701"/>
              <a:gd name="connsiteY95" fmla="*/ 4981558 h 5440362"/>
              <a:gd name="connsiteX96" fmla="*/ 3675027 w 5092701"/>
              <a:gd name="connsiteY96" fmla="*/ 4981939 h 5440362"/>
              <a:gd name="connsiteX97" fmla="*/ 3680058 w 5092701"/>
              <a:gd name="connsiteY97" fmla="*/ 4983417 h 5440362"/>
              <a:gd name="connsiteX98" fmla="*/ 3676957 w 5092701"/>
              <a:gd name="connsiteY98" fmla="*/ 4982506 h 5440362"/>
              <a:gd name="connsiteX99" fmla="*/ 3675027 w 5092701"/>
              <a:gd name="connsiteY99" fmla="*/ 4981939 h 5440362"/>
              <a:gd name="connsiteX100" fmla="*/ 3673166 w 5092701"/>
              <a:gd name="connsiteY100" fmla="*/ 4981393 h 5440362"/>
              <a:gd name="connsiteX101" fmla="*/ 3671789 w 5092701"/>
              <a:gd name="connsiteY101" fmla="*/ 4980988 h 5440362"/>
              <a:gd name="connsiteX102" fmla="*/ 2139397 w 5092701"/>
              <a:gd name="connsiteY102" fmla="*/ 4978636 h 5440362"/>
              <a:gd name="connsiteX103" fmla="*/ 2140842 w 5092701"/>
              <a:gd name="connsiteY103" fmla="*/ 4978657 h 5440362"/>
              <a:gd name="connsiteX104" fmla="*/ 2140731 w 5092701"/>
              <a:gd name="connsiteY104" fmla="*/ 4978689 h 5440362"/>
              <a:gd name="connsiteX105" fmla="*/ 2135356 w 5092701"/>
              <a:gd name="connsiteY105" fmla="*/ 4978799 h 5440362"/>
              <a:gd name="connsiteX106" fmla="*/ 2139397 w 5092701"/>
              <a:gd name="connsiteY106" fmla="*/ 4978636 h 5440362"/>
              <a:gd name="connsiteX107" fmla="*/ 2618325 w 5092701"/>
              <a:gd name="connsiteY107" fmla="*/ 4950571 h 5440362"/>
              <a:gd name="connsiteX108" fmla="*/ 2614443 w 5092701"/>
              <a:gd name="connsiteY108" fmla="*/ 4950933 h 5440362"/>
              <a:gd name="connsiteX109" fmla="*/ 2613999 w 5092701"/>
              <a:gd name="connsiteY109" fmla="*/ 4950992 h 5440362"/>
              <a:gd name="connsiteX110" fmla="*/ 2433932 w 5092701"/>
              <a:gd name="connsiteY110" fmla="*/ 4968510 h 5440362"/>
              <a:gd name="connsiteX111" fmla="*/ 2290363 w 5092701"/>
              <a:gd name="connsiteY111" fmla="*/ 4998909 h 5440362"/>
              <a:gd name="connsiteX112" fmla="*/ 2603862 w 5092701"/>
              <a:gd name="connsiteY112" fmla="*/ 4952349 h 5440362"/>
              <a:gd name="connsiteX113" fmla="*/ 2613999 w 5092701"/>
              <a:gd name="connsiteY113" fmla="*/ 4950992 h 5440362"/>
              <a:gd name="connsiteX114" fmla="*/ 3986456 w 5092701"/>
              <a:gd name="connsiteY114" fmla="*/ 4907527 h 5440362"/>
              <a:gd name="connsiteX115" fmla="*/ 3987454 w 5092701"/>
              <a:gd name="connsiteY115" fmla="*/ 4907762 h 5440362"/>
              <a:gd name="connsiteX116" fmla="*/ 3922710 w 5092701"/>
              <a:gd name="connsiteY116" fmla="*/ 4923835 h 5440362"/>
              <a:gd name="connsiteX117" fmla="*/ 3765449 w 5092701"/>
              <a:gd name="connsiteY117" fmla="*/ 4967019 h 5440362"/>
              <a:gd name="connsiteX118" fmla="*/ 3801468 w 5092701"/>
              <a:gd name="connsiteY118" fmla="*/ 4966718 h 5440362"/>
              <a:gd name="connsiteX119" fmla="*/ 3755784 w 5092701"/>
              <a:gd name="connsiteY119" fmla="*/ 4983207 h 5440362"/>
              <a:gd name="connsiteX120" fmla="*/ 3694665 w 5092701"/>
              <a:gd name="connsiteY120" fmla="*/ 4993234 h 5440362"/>
              <a:gd name="connsiteX121" fmla="*/ 3699039 w 5092701"/>
              <a:gd name="connsiteY121" fmla="*/ 4998519 h 5440362"/>
              <a:gd name="connsiteX122" fmla="*/ 3421360 w 5092701"/>
              <a:gd name="connsiteY122" fmla="*/ 5054376 h 5440362"/>
              <a:gd name="connsiteX123" fmla="*/ 2868153 w 5092701"/>
              <a:gd name="connsiteY123" fmla="*/ 5157368 h 5440362"/>
              <a:gd name="connsiteX124" fmla="*/ 2559345 w 5092701"/>
              <a:gd name="connsiteY124" fmla="*/ 5197521 h 5440362"/>
              <a:gd name="connsiteX125" fmla="*/ 2671843 w 5092701"/>
              <a:gd name="connsiteY125" fmla="*/ 5170922 h 5440362"/>
              <a:gd name="connsiteX126" fmla="*/ 2529374 w 5092701"/>
              <a:gd name="connsiteY126" fmla="*/ 5177120 h 5440362"/>
              <a:gd name="connsiteX127" fmla="*/ 2548872 w 5092701"/>
              <a:gd name="connsiteY127" fmla="*/ 5170930 h 5440362"/>
              <a:gd name="connsiteX128" fmla="*/ 2708687 w 5092701"/>
              <a:gd name="connsiteY128" fmla="*/ 5140411 h 5440362"/>
              <a:gd name="connsiteX129" fmla="*/ 3255372 w 5092701"/>
              <a:gd name="connsiteY129" fmla="*/ 5040857 h 5440362"/>
              <a:gd name="connsiteX130" fmla="*/ 3936678 w 5092701"/>
              <a:gd name="connsiteY130" fmla="*/ 4917057 h 5440362"/>
              <a:gd name="connsiteX131" fmla="*/ 3986456 w 5092701"/>
              <a:gd name="connsiteY131" fmla="*/ 4907527 h 5440362"/>
              <a:gd name="connsiteX132" fmla="*/ 2218552 w 5092701"/>
              <a:gd name="connsiteY132" fmla="*/ 4858823 h 5440362"/>
              <a:gd name="connsiteX133" fmla="*/ 2247546 w 5092701"/>
              <a:gd name="connsiteY133" fmla="*/ 4858854 h 5440362"/>
              <a:gd name="connsiteX134" fmla="*/ 2246901 w 5092701"/>
              <a:gd name="connsiteY134" fmla="*/ 4862034 h 5440362"/>
              <a:gd name="connsiteX135" fmla="*/ 2133866 w 5092701"/>
              <a:gd name="connsiteY135" fmla="*/ 4865952 h 5440362"/>
              <a:gd name="connsiteX136" fmla="*/ 2218552 w 5092701"/>
              <a:gd name="connsiteY136" fmla="*/ 4858823 h 5440362"/>
              <a:gd name="connsiteX137" fmla="*/ 1291496 w 5092701"/>
              <a:gd name="connsiteY137" fmla="*/ 4842820 h 5440362"/>
              <a:gd name="connsiteX138" fmla="*/ 1233742 w 5092701"/>
              <a:gd name="connsiteY138" fmla="*/ 4853405 h 5440362"/>
              <a:gd name="connsiteX139" fmla="*/ 646227 w 5092701"/>
              <a:gd name="connsiteY139" fmla="*/ 4961311 h 5440362"/>
              <a:gd name="connsiteX140" fmla="*/ 1251074 w 5092701"/>
              <a:gd name="connsiteY140" fmla="*/ 4850065 h 5440362"/>
              <a:gd name="connsiteX141" fmla="*/ 1525606 w 5092701"/>
              <a:gd name="connsiteY141" fmla="*/ 4802269 h 5440362"/>
              <a:gd name="connsiteX142" fmla="*/ 1515289 w 5092701"/>
              <a:gd name="connsiteY142" fmla="*/ 4803784 h 5440362"/>
              <a:gd name="connsiteX143" fmla="*/ 1325502 w 5092701"/>
              <a:gd name="connsiteY143" fmla="*/ 4836726 h 5440362"/>
              <a:gd name="connsiteX144" fmla="*/ 1291496 w 5092701"/>
              <a:gd name="connsiteY144" fmla="*/ 4842820 h 5440362"/>
              <a:gd name="connsiteX145" fmla="*/ 1306559 w 5092701"/>
              <a:gd name="connsiteY145" fmla="*/ 4840059 h 5440362"/>
              <a:gd name="connsiteX146" fmla="*/ 1507040 w 5092701"/>
              <a:gd name="connsiteY146" fmla="*/ 4803993 h 5440362"/>
              <a:gd name="connsiteX147" fmla="*/ 1531241 w 5092701"/>
              <a:gd name="connsiteY147" fmla="*/ 4801745 h 5440362"/>
              <a:gd name="connsiteX148" fmla="*/ 1525606 w 5092701"/>
              <a:gd name="connsiteY148" fmla="*/ 4802269 h 5440362"/>
              <a:gd name="connsiteX149" fmla="*/ 1526950 w 5092701"/>
              <a:gd name="connsiteY149" fmla="*/ 4802071 h 5440362"/>
              <a:gd name="connsiteX150" fmla="*/ 1531241 w 5092701"/>
              <a:gd name="connsiteY150" fmla="*/ 4801745 h 5440362"/>
              <a:gd name="connsiteX151" fmla="*/ 2486297 w 5092701"/>
              <a:gd name="connsiteY151" fmla="*/ 4711057 h 5440362"/>
              <a:gd name="connsiteX152" fmla="*/ 2512245 w 5092701"/>
              <a:gd name="connsiteY152" fmla="*/ 4713758 h 5440362"/>
              <a:gd name="connsiteX153" fmla="*/ 2519553 w 5092701"/>
              <a:gd name="connsiteY153" fmla="*/ 4714980 h 5440362"/>
              <a:gd name="connsiteX154" fmla="*/ 2511663 w 5092701"/>
              <a:gd name="connsiteY154" fmla="*/ 4714994 h 5440362"/>
              <a:gd name="connsiteX155" fmla="*/ 2461000 w 5092701"/>
              <a:gd name="connsiteY155" fmla="*/ 4712655 h 5440362"/>
              <a:gd name="connsiteX156" fmla="*/ 2471578 w 5092701"/>
              <a:gd name="connsiteY156" fmla="*/ 4711490 h 5440362"/>
              <a:gd name="connsiteX157" fmla="*/ 2486297 w 5092701"/>
              <a:gd name="connsiteY157" fmla="*/ 4711057 h 5440362"/>
              <a:gd name="connsiteX158" fmla="*/ 4489294 w 5092701"/>
              <a:gd name="connsiteY158" fmla="*/ 4578506 h 5440362"/>
              <a:gd name="connsiteX159" fmla="*/ 4487774 w 5092701"/>
              <a:gd name="connsiteY159" fmla="*/ 4580552 h 5440362"/>
              <a:gd name="connsiteX160" fmla="*/ 4487026 w 5092701"/>
              <a:gd name="connsiteY160" fmla="*/ 4580533 h 5440362"/>
              <a:gd name="connsiteX161" fmla="*/ 4529369 w 5092701"/>
              <a:gd name="connsiteY161" fmla="*/ 4484989 h 5440362"/>
              <a:gd name="connsiteX162" fmla="*/ 4541352 w 5092701"/>
              <a:gd name="connsiteY162" fmla="*/ 4486263 h 5440362"/>
              <a:gd name="connsiteX163" fmla="*/ 4528376 w 5092701"/>
              <a:gd name="connsiteY163" fmla="*/ 4489015 h 5440362"/>
              <a:gd name="connsiteX164" fmla="*/ 4542510 w 5092701"/>
              <a:gd name="connsiteY164" fmla="*/ 4481566 h 5440362"/>
              <a:gd name="connsiteX165" fmla="*/ 4548040 w 5092701"/>
              <a:gd name="connsiteY165" fmla="*/ 4482154 h 5440362"/>
              <a:gd name="connsiteX166" fmla="*/ 4541352 w 5092701"/>
              <a:gd name="connsiteY166" fmla="*/ 4486263 h 5440362"/>
              <a:gd name="connsiteX167" fmla="*/ 4672062 w 5092701"/>
              <a:gd name="connsiteY167" fmla="*/ 4280407 h 5440362"/>
              <a:gd name="connsiteX168" fmla="*/ 4661986 w 5092701"/>
              <a:gd name="connsiteY168" fmla="*/ 4280809 h 5440362"/>
              <a:gd name="connsiteX169" fmla="*/ 4660829 w 5092701"/>
              <a:gd name="connsiteY169" fmla="*/ 4285506 h 5440362"/>
              <a:gd name="connsiteX170" fmla="*/ 4672062 w 5092701"/>
              <a:gd name="connsiteY170" fmla="*/ 4280407 h 5440362"/>
              <a:gd name="connsiteX171" fmla="*/ 4895797 w 5092701"/>
              <a:gd name="connsiteY171" fmla="*/ 3973084 h 5440362"/>
              <a:gd name="connsiteX172" fmla="*/ 4854977 w 5092701"/>
              <a:gd name="connsiteY172" fmla="*/ 3983268 h 5440362"/>
              <a:gd name="connsiteX173" fmla="*/ 4851034 w 5092701"/>
              <a:gd name="connsiteY173" fmla="*/ 3989671 h 5440362"/>
              <a:gd name="connsiteX174" fmla="*/ 4923309 w 5092701"/>
              <a:gd name="connsiteY174" fmla="*/ 3984273 h 5440362"/>
              <a:gd name="connsiteX175" fmla="*/ 4895797 w 5092701"/>
              <a:gd name="connsiteY175" fmla="*/ 3973084 h 5440362"/>
              <a:gd name="connsiteX176" fmla="*/ 4934679 w 5092701"/>
              <a:gd name="connsiteY176" fmla="*/ 3962539 h 5440362"/>
              <a:gd name="connsiteX177" fmla="*/ 4927163 w 5092701"/>
              <a:gd name="connsiteY177" fmla="*/ 3964499 h 5440362"/>
              <a:gd name="connsiteX178" fmla="*/ 4927443 w 5092701"/>
              <a:gd name="connsiteY178" fmla="*/ 3967498 h 5440362"/>
              <a:gd name="connsiteX179" fmla="*/ 4939497 w 5092701"/>
              <a:gd name="connsiteY179" fmla="*/ 3964648 h 5440362"/>
              <a:gd name="connsiteX180" fmla="*/ 4934679 w 5092701"/>
              <a:gd name="connsiteY180" fmla="*/ 3962539 h 5440362"/>
              <a:gd name="connsiteX181" fmla="*/ 5039980 w 5092701"/>
              <a:gd name="connsiteY181" fmla="*/ 3843342 h 5440362"/>
              <a:gd name="connsiteX182" fmla="*/ 5032905 w 5092701"/>
              <a:gd name="connsiteY182" fmla="*/ 3844115 h 5440362"/>
              <a:gd name="connsiteX183" fmla="*/ 5032936 w 5092701"/>
              <a:gd name="connsiteY183" fmla="*/ 3846507 h 5440362"/>
              <a:gd name="connsiteX184" fmla="*/ 5044990 w 5092701"/>
              <a:gd name="connsiteY184" fmla="*/ 3843657 h 5440362"/>
              <a:gd name="connsiteX185" fmla="*/ 5039980 w 5092701"/>
              <a:gd name="connsiteY185" fmla="*/ 3843342 h 5440362"/>
              <a:gd name="connsiteX186" fmla="*/ 2547796 w 5092701"/>
              <a:gd name="connsiteY186" fmla="*/ 3819977 h 5440362"/>
              <a:gd name="connsiteX187" fmla="*/ 2535709 w 5092701"/>
              <a:gd name="connsiteY187" fmla="*/ 3821657 h 5440362"/>
              <a:gd name="connsiteX188" fmla="*/ 2534484 w 5092701"/>
              <a:gd name="connsiteY188" fmla="*/ 3824592 h 5440362"/>
              <a:gd name="connsiteX189" fmla="*/ 2558520 w 5092701"/>
              <a:gd name="connsiteY189" fmla="*/ 3823017 h 5440362"/>
              <a:gd name="connsiteX190" fmla="*/ 2547796 w 5092701"/>
              <a:gd name="connsiteY190" fmla="*/ 3819977 h 5440362"/>
              <a:gd name="connsiteX191" fmla="*/ 2522047 w 5092701"/>
              <a:gd name="connsiteY191" fmla="*/ 3812758 h 5440362"/>
              <a:gd name="connsiteX192" fmla="*/ 2512866 w 5092701"/>
              <a:gd name="connsiteY192" fmla="*/ 3814795 h 5440362"/>
              <a:gd name="connsiteX193" fmla="*/ 2512431 w 5092701"/>
              <a:gd name="connsiteY193" fmla="*/ 3818116 h 5440362"/>
              <a:gd name="connsiteX194" fmla="*/ 2531103 w 5092701"/>
              <a:gd name="connsiteY194" fmla="*/ 3815282 h 5440362"/>
              <a:gd name="connsiteX195" fmla="*/ 2522047 w 5092701"/>
              <a:gd name="connsiteY195" fmla="*/ 3812758 h 5440362"/>
              <a:gd name="connsiteX196" fmla="*/ 2216422 w 5092701"/>
              <a:gd name="connsiteY196" fmla="*/ 3767525 h 5440362"/>
              <a:gd name="connsiteX197" fmla="*/ 2209391 w 5092701"/>
              <a:gd name="connsiteY197" fmla="*/ 3769742 h 5440362"/>
              <a:gd name="connsiteX198" fmla="*/ 2206782 w 5092701"/>
              <a:gd name="connsiteY198" fmla="*/ 3772532 h 5440362"/>
              <a:gd name="connsiteX199" fmla="*/ 2219757 w 5092701"/>
              <a:gd name="connsiteY199" fmla="*/ 3769780 h 5440362"/>
              <a:gd name="connsiteX200" fmla="*/ 2216422 w 5092701"/>
              <a:gd name="connsiteY200" fmla="*/ 3767525 h 5440362"/>
              <a:gd name="connsiteX201" fmla="*/ 2020165 w 5092701"/>
              <a:gd name="connsiteY201" fmla="*/ 3755221 h 5440362"/>
              <a:gd name="connsiteX202" fmla="*/ 2013669 w 5092701"/>
              <a:gd name="connsiteY202" fmla="*/ 3757290 h 5440362"/>
              <a:gd name="connsiteX203" fmla="*/ 2011227 w 5092701"/>
              <a:gd name="connsiteY203" fmla="*/ 3760000 h 5440362"/>
              <a:gd name="connsiteX204" fmla="*/ 2023281 w 5092701"/>
              <a:gd name="connsiteY204" fmla="*/ 3757151 h 5440362"/>
              <a:gd name="connsiteX205" fmla="*/ 2020165 w 5092701"/>
              <a:gd name="connsiteY205" fmla="*/ 3755221 h 5440362"/>
              <a:gd name="connsiteX206" fmla="*/ 4993740 w 5092701"/>
              <a:gd name="connsiteY206" fmla="*/ 3744560 h 5440362"/>
              <a:gd name="connsiteX207" fmla="*/ 4981686 w 5092701"/>
              <a:gd name="connsiteY207" fmla="*/ 3747410 h 5440362"/>
              <a:gd name="connsiteX208" fmla="*/ 4980847 w 5092701"/>
              <a:gd name="connsiteY208" fmla="*/ 3746675 h 5440362"/>
              <a:gd name="connsiteX209" fmla="*/ 4993740 w 5092701"/>
              <a:gd name="connsiteY209" fmla="*/ 3744560 h 5440362"/>
              <a:gd name="connsiteX210" fmla="*/ 2247263 w 5092701"/>
              <a:gd name="connsiteY210" fmla="*/ 3736677 h 5440362"/>
              <a:gd name="connsiteX211" fmla="*/ 2236101 w 5092701"/>
              <a:gd name="connsiteY211" fmla="*/ 3738251 h 5440362"/>
              <a:gd name="connsiteX212" fmla="*/ 2232565 w 5092701"/>
              <a:gd name="connsiteY212" fmla="*/ 3740844 h 5440362"/>
              <a:gd name="connsiteX213" fmla="*/ 2256601 w 5092701"/>
              <a:gd name="connsiteY213" fmla="*/ 3739269 h 5440362"/>
              <a:gd name="connsiteX214" fmla="*/ 2247263 w 5092701"/>
              <a:gd name="connsiteY214" fmla="*/ 3736677 h 5440362"/>
              <a:gd name="connsiteX215" fmla="*/ 1960326 w 5092701"/>
              <a:gd name="connsiteY215" fmla="*/ 3735812 h 5440362"/>
              <a:gd name="connsiteX216" fmla="*/ 1953283 w 5092701"/>
              <a:gd name="connsiteY216" fmla="*/ 3738077 h 5440362"/>
              <a:gd name="connsiteX217" fmla="*/ 1950602 w 5092701"/>
              <a:gd name="connsiteY217" fmla="*/ 3741159 h 5440362"/>
              <a:gd name="connsiteX218" fmla="*/ 1963743 w 5092701"/>
              <a:gd name="connsiteY218" fmla="*/ 3737736 h 5440362"/>
              <a:gd name="connsiteX219" fmla="*/ 1960326 w 5092701"/>
              <a:gd name="connsiteY219" fmla="*/ 3735812 h 5440362"/>
              <a:gd name="connsiteX220" fmla="*/ 2225611 w 5092701"/>
              <a:gd name="connsiteY220" fmla="*/ 3730244 h 5440362"/>
              <a:gd name="connsiteX221" fmla="*/ 2218629 w 5092701"/>
              <a:gd name="connsiteY221" fmla="*/ 3732261 h 5440362"/>
              <a:gd name="connsiteX222" fmla="*/ 2216043 w 5092701"/>
              <a:gd name="connsiteY222" fmla="*/ 3734955 h 5440362"/>
              <a:gd name="connsiteX223" fmla="*/ 2229019 w 5092701"/>
              <a:gd name="connsiteY223" fmla="*/ 3732204 h 5440362"/>
              <a:gd name="connsiteX224" fmla="*/ 2225611 w 5092701"/>
              <a:gd name="connsiteY224" fmla="*/ 3730244 h 5440362"/>
              <a:gd name="connsiteX225" fmla="*/ 2192498 w 5092701"/>
              <a:gd name="connsiteY225" fmla="*/ 3722592 h 5440362"/>
              <a:gd name="connsiteX226" fmla="*/ 2185516 w 5092701"/>
              <a:gd name="connsiteY226" fmla="*/ 3724609 h 5440362"/>
              <a:gd name="connsiteX227" fmla="*/ 2182930 w 5092701"/>
              <a:gd name="connsiteY227" fmla="*/ 3727303 h 5440362"/>
              <a:gd name="connsiteX228" fmla="*/ 2195906 w 5092701"/>
              <a:gd name="connsiteY228" fmla="*/ 3724551 h 5440362"/>
              <a:gd name="connsiteX229" fmla="*/ 2192498 w 5092701"/>
              <a:gd name="connsiteY229" fmla="*/ 3722592 h 5440362"/>
              <a:gd name="connsiteX230" fmla="*/ 2174299 w 5092701"/>
              <a:gd name="connsiteY230" fmla="*/ 3716222 h 5440362"/>
              <a:gd name="connsiteX231" fmla="*/ 2164351 w 5092701"/>
              <a:gd name="connsiteY231" fmla="*/ 3718129 h 5440362"/>
              <a:gd name="connsiteX232" fmla="*/ 2160879 w 5092701"/>
              <a:gd name="connsiteY232" fmla="*/ 3720826 h 5440362"/>
              <a:gd name="connsiteX233" fmla="*/ 2179385 w 5092701"/>
              <a:gd name="connsiteY233" fmla="*/ 3718663 h 5440362"/>
              <a:gd name="connsiteX234" fmla="*/ 2174299 w 5092701"/>
              <a:gd name="connsiteY234" fmla="*/ 3716222 h 5440362"/>
              <a:gd name="connsiteX235" fmla="*/ 5019820 w 5092701"/>
              <a:gd name="connsiteY235" fmla="*/ 3715562 h 5440362"/>
              <a:gd name="connsiteX236" fmla="*/ 5010919 w 5092701"/>
              <a:gd name="connsiteY236" fmla="*/ 3720909 h 5440362"/>
              <a:gd name="connsiteX237" fmla="*/ 5012078 w 5092701"/>
              <a:gd name="connsiteY237" fmla="*/ 3716212 h 5440362"/>
              <a:gd name="connsiteX238" fmla="*/ 5019820 w 5092701"/>
              <a:gd name="connsiteY238" fmla="*/ 3715562 h 5440362"/>
              <a:gd name="connsiteX239" fmla="*/ 1768385 w 5092701"/>
              <a:gd name="connsiteY239" fmla="*/ 3715546 h 5440362"/>
              <a:gd name="connsiteX240" fmla="*/ 1763720 w 5092701"/>
              <a:gd name="connsiteY240" fmla="*/ 3716467 h 5440362"/>
              <a:gd name="connsiteX241" fmla="*/ 1834319 w 5092701"/>
              <a:gd name="connsiteY241" fmla="*/ 3737057 h 5440362"/>
              <a:gd name="connsiteX242" fmla="*/ 2299583 w 5092701"/>
              <a:gd name="connsiteY242" fmla="*/ 3871915 h 5440362"/>
              <a:gd name="connsiteX243" fmla="*/ 2340140 w 5092701"/>
              <a:gd name="connsiteY243" fmla="*/ 3876228 h 5440362"/>
              <a:gd name="connsiteX244" fmla="*/ 2317096 w 5092701"/>
              <a:gd name="connsiteY244" fmla="*/ 3873778 h 5440362"/>
              <a:gd name="connsiteX245" fmla="*/ 1900309 w 5092701"/>
              <a:gd name="connsiteY245" fmla="*/ 3757157 h 5440362"/>
              <a:gd name="connsiteX246" fmla="*/ 1768385 w 5092701"/>
              <a:gd name="connsiteY246" fmla="*/ 3715546 h 5440362"/>
              <a:gd name="connsiteX247" fmla="*/ 2152623 w 5092701"/>
              <a:gd name="connsiteY247" fmla="*/ 3709436 h 5440362"/>
              <a:gd name="connsiteX248" fmla="*/ 2143150 w 5092701"/>
              <a:gd name="connsiteY248" fmla="*/ 3711442 h 5440362"/>
              <a:gd name="connsiteX249" fmla="*/ 2139748 w 5092701"/>
              <a:gd name="connsiteY249" fmla="*/ 3714449 h 5440362"/>
              <a:gd name="connsiteX250" fmla="*/ 2157498 w 5092701"/>
              <a:gd name="connsiteY250" fmla="*/ 3711515 h 5440362"/>
              <a:gd name="connsiteX251" fmla="*/ 2152623 w 5092701"/>
              <a:gd name="connsiteY251" fmla="*/ 3709436 h 5440362"/>
              <a:gd name="connsiteX252" fmla="*/ 4922807 w 5092701"/>
              <a:gd name="connsiteY252" fmla="*/ 3698457 h 5440362"/>
              <a:gd name="connsiteX253" fmla="*/ 4930081 w 5092701"/>
              <a:gd name="connsiteY253" fmla="*/ 3698744 h 5440362"/>
              <a:gd name="connsiteX254" fmla="*/ 4928089 w 5092701"/>
              <a:gd name="connsiteY254" fmla="*/ 3700052 h 5440362"/>
              <a:gd name="connsiteX255" fmla="*/ 4922807 w 5092701"/>
              <a:gd name="connsiteY255" fmla="*/ 3698457 h 5440362"/>
              <a:gd name="connsiteX256" fmla="*/ 4934860 w 5092701"/>
              <a:gd name="connsiteY256" fmla="*/ 3695608 h 5440362"/>
              <a:gd name="connsiteX257" fmla="*/ 4930535 w 5092701"/>
              <a:gd name="connsiteY257" fmla="*/ 3698762 h 5440362"/>
              <a:gd name="connsiteX258" fmla="*/ 4930081 w 5092701"/>
              <a:gd name="connsiteY258" fmla="*/ 3698744 h 5440362"/>
              <a:gd name="connsiteX259" fmla="*/ 4878395 w 5092701"/>
              <a:gd name="connsiteY259" fmla="*/ 3663730 h 5440362"/>
              <a:gd name="connsiteX260" fmla="*/ 4877306 w 5092701"/>
              <a:gd name="connsiteY260" fmla="*/ 3668141 h 5440362"/>
              <a:gd name="connsiteX261" fmla="*/ 4878028 w 5092701"/>
              <a:gd name="connsiteY261" fmla="*/ 3665216 h 5440362"/>
              <a:gd name="connsiteX262" fmla="*/ 4879098 w 5092701"/>
              <a:gd name="connsiteY262" fmla="*/ 3660873 h 5440362"/>
              <a:gd name="connsiteX263" fmla="*/ 4878395 w 5092701"/>
              <a:gd name="connsiteY263" fmla="*/ 3663730 h 5440362"/>
              <a:gd name="connsiteX264" fmla="*/ 4878779 w 5092701"/>
              <a:gd name="connsiteY264" fmla="*/ 3662169 h 5440362"/>
              <a:gd name="connsiteX265" fmla="*/ 4879470 w 5092701"/>
              <a:gd name="connsiteY265" fmla="*/ 3659366 h 5440362"/>
              <a:gd name="connsiteX266" fmla="*/ 4879098 w 5092701"/>
              <a:gd name="connsiteY266" fmla="*/ 3660873 h 5440362"/>
              <a:gd name="connsiteX267" fmla="*/ 4879229 w 5092701"/>
              <a:gd name="connsiteY267" fmla="*/ 3660341 h 5440362"/>
              <a:gd name="connsiteX268" fmla="*/ 4668777 w 5092701"/>
              <a:gd name="connsiteY268" fmla="*/ 3658361 h 5440362"/>
              <a:gd name="connsiteX269" fmla="*/ 4684535 w 5092701"/>
              <a:gd name="connsiteY269" fmla="*/ 3658672 h 5440362"/>
              <a:gd name="connsiteX270" fmla="*/ 4691666 w 5092701"/>
              <a:gd name="connsiteY270" fmla="*/ 3660634 h 5440362"/>
              <a:gd name="connsiteX271" fmla="*/ 4715974 w 5092701"/>
              <a:gd name="connsiteY271" fmla="*/ 3667334 h 5440362"/>
              <a:gd name="connsiteX272" fmla="*/ 4684756 w 5092701"/>
              <a:gd name="connsiteY272" fmla="*/ 3662911 h 5440362"/>
              <a:gd name="connsiteX273" fmla="*/ 4668777 w 5092701"/>
              <a:gd name="connsiteY273" fmla="*/ 3658361 h 5440362"/>
              <a:gd name="connsiteX274" fmla="*/ 4874919 w 5092701"/>
              <a:gd name="connsiteY274" fmla="*/ 3654804 h 5440362"/>
              <a:gd name="connsiteX275" fmla="*/ 4845352 w 5092701"/>
              <a:gd name="connsiteY275" fmla="*/ 3655791 h 5440362"/>
              <a:gd name="connsiteX276" fmla="*/ 1805058 w 5092701"/>
              <a:gd name="connsiteY276" fmla="*/ 3644864 h 5440362"/>
              <a:gd name="connsiteX277" fmla="*/ 1803725 w 5092701"/>
              <a:gd name="connsiteY277" fmla="*/ 3645532 h 5440362"/>
              <a:gd name="connsiteX278" fmla="*/ 1804635 w 5092701"/>
              <a:gd name="connsiteY278" fmla="*/ 3646023 h 5440362"/>
              <a:gd name="connsiteX279" fmla="*/ 1804128 w 5092701"/>
              <a:gd name="connsiteY279" fmla="*/ 3648462 h 5440362"/>
              <a:gd name="connsiteX280" fmla="*/ 1847145 w 5092701"/>
              <a:gd name="connsiteY280" fmla="*/ 3661988 h 5440362"/>
              <a:gd name="connsiteX281" fmla="*/ 1972839 w 5092701"/>
              <a:gd name="connsiteY281" fmla="*/ 3700832 h 5440362"/>
              <a:gd name="connsiteX282" fmla="*/ 2016020 w 5092701"/>
              <a:gd name="connsiteY282" fmla="*/ 3713686 h 5440362"/>
              <a:gd name="connsiteX283" fmla="*/ 2038072 w 5092701"/>
              <a:gd name="connsiteY283" fmla="*/ 3720163 h 5440362"/>
              <a:gd name="connsiteX284" fmla="*/ 2174826 w 5092701"/>
              <a:gd name="connsiteY284" fmla="*/ 3760182 h 5440362"/>
              <a:gd name="connsiteX285" fmla="*/ 2038072 w 5092701"/>
              <a:gd name="connsiteY285" fmla="*/ 3720163 h 5440362"/>
              <a:gd name="connsiteX286" fmla="*/ 2016020 w 5092701"/>
              <a:gd name="connsiteY286" fmla="*/ 3713686 h 5440362"/>
              <a:gd name="connsiteX287" fmla="*/ 1973927 w 5092701"/>
              <a:gd name="connsiteY287" fmla="*/ 3674365 h 5440362"/>
              <a:gd name="connsiteX288" fmla="*/ 1820720 w 5092701"/>
              <a:gd name="connsiteY288" fmla="*/ 3650226 h 5440362"/>
              <a:gd name="connsiteX289" fmla="*/ 1806917 w 5092701"/>
              <a:gd name="connsiteY289" fmla="*/ 3647254 h 5440362"/>
              <a:gd name="connsiteX290" fmla="*/ 1804635 w 5092701"/>
              <a:gd name="connsiteY290" fmla="*/ 3646023 h 5440362"/>
              <a:gd name="connsiteX291" fmla="*/ 1804836 w 5092701"/>
              <a:gd name="connsiteY291" fmla="*/ 3645051 h 5440362"/>
              <a:gd name="connsiteX292" fmla="*/ 1805058 w 5092701"/>
              <a:gd name="connsiteY292" fmla="*/ 3644864 h 5440362"/>
              <a:gd name="connsiteX293" fmla="*/ 2890489 w 5092701"/>
              <a:gd name="connsiteY293" fmla="*/ 3617128 h 5440362"/>
              <a:gd name="connsiteX294" fmla="*/ 2881016 w 5092701"/>
              <a:gd name="connsiteY294" fmla="*/ 3619134 h 5440362"/>
              <a:gd name="connsiteX295" fmla="*/ 2877615 w 5092701"/>
              <a:gd name="connsiteY295" fmla="*/ 3622140 h 5440362"/>
              <a:gd name="connsiteX296" fmla="*/ 2895365 w 5092701"/>
              <a:gd name="connsiteY296" fmla="*/ 3619208 h 5440362"/>
              <a:gd name="connsiteX297" fmla="*/ 2890489 w 5092701"/>
              <a:gd name="connsiteY297" fmla="*/ 3617128 h 5440362"/>
              <a:gd name="connsiteX298" fmla="*/ 2867327 w 5092701"/>
              <a:gd name="connsiteY298" fmla="*/ 3610497 h 5440362"/>
              <a:gd name="connsiteX299" fmla="*/ 2854511 w 5092701"/>
              <a:gd name="connsiteY299" fmla="*/ 3611895 h 5440362"/>
              <a:gd name="connsiteX300" fmla="*/ 2850198 w 5092701"/>
              <a:gd name="connsiteY300" fmla="*/ 3614405 h 5440362"/>
              <a:gd name="connsiteX301" fmla="*/ 2874234 w 5092701"/>
              <a:gd name="connsiteY301" fmla="*/ 3612829 h 5440362"/>
              <a:gd name="connsiteX302" fmla="*/ 2867327 w 5092701"/>
              <a:gd name="connsiteY302" fmla="*/ 3610497 h 5440362"/>
              <a:gd name="connsiteX303" fmla="*/ 2828053 w 5092701"/>
              <a:gd name="connsiteY303" fmla="*/ 3602190 h 5440362"/>
              <a:gd name="connsiteX304" fmla="*/ 2815724 w 5092701"/>
              <a:gd name="connsiteY304" fmla="*/ 3603639 h 5440362"/>
              <a:gd name="connsiteX305" fmla="*/ 2811554 w 5092701"/>
              <a:gd name="connsiteY305" fmla="*/ 3606164 h 5440362"/>
              <a:gd name="connsiteX306" fmla="*/ 2834669 w 5092701"/>
              <a:gd name="connsiteY306" fmla="*/ 3604490 h 5440362"/>
              <a:gd name="connsiteX307" fmla="*/ 2828053 w 5092701"/>
              <a:gd name="connsiteY307" fmla="*/ 3602190 h 5440362"/>
              <a:gd name="connsiteX308" fmla="*/ 2798219 w 5092701"/>
              <a:gd name="connsiteY308" fmla="*/ 3595386 h 5440362"/>
              <a:gd name="connsiteX309" fmla="*/ 2777520 w 5092701"/>
              <a:gd name="connsiteY309" fmla="*/ 3598414 h 5440362"/>
              <a:gd name="connsiteX310" fmla="*/ 2801556 w 5092701"/>
              <a:gd name="connsiteY310" fmla="*/ 3596838 h 5440362"/>
              <a:gd name="connsiteX311" fmla="*/ 2798219 w 5092701"/>
              <a:gd name="connsiteY311" fmla="*/ 3595386 h 5440362"/>
              <a:gd name="connsiteX312" fmla="*/ 2737003 w 5092701"/>
              <a:gd name="connsiteY312" fmla="*/ 3580323 h 5440362"/>
              <a:gd name="connsiteX313" fmla="*/ 2739465 w 5092701"/>
              <a:gd name="connsiteY313" fmla="*/ 3582204 h 5440362"/>
              <a:gd name="connsiteX314" fmla="*/ 2742190 w 5092701"/>
              <a:gd name="connsiteY314" fmla="*/ 3584285 h 5440362"/>
              <a:gd name="connsiteX315" fmla="*/ 2745399 w 5092701"/>
              <a:gd name="connsiteY315" fmla="*/ 3586735 h 5440362"/>
              <a:gd name="connsiteX316" fmla="*/ 2742600 w 5092701"/>
              <a:gd name="connsiteY316" fmla="*/ 3584598 h 5440362"/>
              <a:gd name="connsiteX317" fmla="*/ 2742190 w 5092701"/>
              <a:gd name="connsiteY317" fmla="*/ 3584285 h 5440362"/>
              <a:gd name="connsiteX318" fmla="*/ 2739685 w 5092701"/>
              <a:gd name="connsiteY318" fmla="*/ 3582371 h 5440362"/>
              <a:gd name="connsiteX319" fmla="*/ 2739465 w 5092701"/>
              <a:gd name="connsiteY319" fmla="*/ 3582204 h 5440362"/>
              <a:gd name="connsiteX320" fmla="*/ 2737935 w 5092701"/>
              <a:gd name="connsiteY320" fmla="*/ 3581035 h 5440362"/>
              <a:gd name="connsiteX321" fmla="*/ 2565233 w 5092701"/>
              <a:gd name="connsiteY321" fmla="*/ 3579347 h 5440362"/>
              <a:gd name="connsiteX322" fmla="*/ 2559913 w 5092701"/>
              <a:gd name="connsiteY322" fmla="*/ 3579406 h 5440362"/>
              <a:gd name="connsiteX323" fmla="*/ 2620443 w 5092701"/>
              <a:gd name="connsiteY323" fmla="*/ 3594793 h 5440362"/>
              <a:gd name="connsiteX324" fmla="*/ 2746207 w 5092701"/>
              <a:gd name="connsiteY324" fmla="*/ 3629513 h 5440362"/>
              <a:gd name="connsiteX325" fmla="*/ 2792295 w 5092701"/>
              <a:gd name="connsiteY325" fmla="*/ 3634414 h 5440362"/>
              <a:gd name="connsiteX326" fmla="*/ 2687662 w 5092701"/>
              <a:gd name="connsiteY326" fmla="*/ 3606073 h 5440362"/>
              <a:gd name="connsiteX327" fmla="*/ 2565233 w 5092701"/>
              <a:gd name="connsiteY327" fmla="*/ 3579347 h 5440362"/>
              <a:gd name="connsiteX328" fmla="*/ 541539 w 5092701"/>
              <a:gd name="connsiteY328" fmla="*/ 3577984 h 5440362"/>
              <a:gd name="connsiteX329" fmla="*/ 614044 w 5092701"/>
              <a:gd name="connsiteY329" fmla="*/ 3599036 h 5440362"/>
              <a:gd name="connsiteX330" fmla="*/ 1249419 w 5092701"/>
              <a:gd name="connsiteY330" fmla="*/ 3862639 h 5440362"/>
              <a:gd name="connsiteX331" fmla="*/ 1282953 w 5092701"/>
              <a:gd name="connsiteY331" fmla="*/ 3877336 h 5440362"/>
              <a:gd name="connsiteX332" fmla="*/ 1171297 w 5092701"/>
              <a:gd name="connsiteY332" fmla="*/ 3833573 h 5440362"/>
              <a:gd name="connsiteX333" fmla="*/ 611068 w 5092701"/>
              <a:gd name="connsiteY333" fmla="*/ 3611114 h 5440362"/>
              <a:gd name="connsiteX334" fmla="*/ 541539 w 5092701"/>
              <a:gd name="connsiteY334" fmla="*/ 3577984 h 5440362"/>
              <a:gd name="connsiteX335" fmla="*/ 2702647 w 5092701"/>
              <a:gd name="connsiteY335" fmla="*/ 3571640 h 5440362"/>
              <a:gd name="connsiteX336" fmla="*/ 2690610 w 5092701"/>
              <a:gd name="connsiteY336" fmla="*/ 3573120 h 5440362"/>
              <a:gd name="connsiteX337" fmla="*/ 2689407 w 5092701"/>
              <a:gd name="connsiteY337" fmla="*/ 3575961 h 5440362"/>
              <a:gd name="connsiteX338" fmla="*/ 2713443 w 5092701"/>
              <a:gd name="connsiteY338" fmla="*/ 3574386 h 5440362"/>
              <a:gd name="connsiteX339" fmla="*/ 2702647 w 5092701"/>
              <a:gd name="connsiteY339" fmla="*/ 3571640 h 5440362"/>
              <a:gd name="connsiteX340" fmla="*/ 2670879 w 5092701"/>
              <a:gd name="connsiteY340" fmla="*/ 3564131 h 5440362"/>
              <a:gd name="connsiteX341" fmla="*/ 2662033 w 5092701"/>
              <a:gd name="connsiteY341" fmla="*/ 3565949 h 5440362"/>
              <a:gd name="connsiteX342" fmla="*/ 2661825 w 5092701"/>
              <a:gd name="connsiteY342" fmla="*/ 3568897 h 5440362"/>
              <a:gd name="connsiteX343" fmla="*/ 2680331 w 5092701"/>
              <a:gd name="connsiteY343" fmla="*/ 3566733 h 5440362"/>
              <a:gd name="connsiteX344" fmla="*/ 2670879 w 5092701"/>
              <a:gd name="connsiteY344" fmla="*/ 3564131 h 5440362"/>
              <a:gd name="connsiteX345" fmla="*/ 2502294 w 5092701"/>
              <a:gd name="connsiteY345" fmla="*/ 3562143 h 5440362"/>
              <a:gd name="connsiteX346" fmla="*/ 2499217 w 5092701"/>
              <a:gd name="connsiteY346" fmla="*/ 3564689 h 5440362"/>
              <a:gd name="connsiteX347" fmla="*/ 2520348 w 5092701"/>
              <a:gd name="connsiteY347" fmla="*/ 3571067 h 5440362"/>
              <a:gd name="connsiteX348" fmla="*/ 2502294 w 5092701"/>
              <a:gd name="connsiteY348" fmla="*/ 3562143 h 5440362"/>
              <a:gd name="connsiteX349" fmla="*/ 3881604 w 5092701"/>
              <a:gd name="connsiteY349" fmla="*/ 3480516 h 5440362"/>
              <a:gd name="connsiteX350" fmla="*/ 4656558 w 5092701"/>
              <a:gd name="connsiteY350" fmla="*/ 3661882 h 5440362"/>
              <a:gd name="connsiteX351" fmla="*/ 3881604 w 5092701"/>
              <a:gd name="connsiteY351" fmla="*/ 3480516 h 5440362"/>
              <a:gd name="connsiteX352" fmla="*/ 3910364 w 5092701"/>
              <a:gd name="connsiteY352" fmla="*/ 3444677 h 5440362"/>
              <a:gd name="connsiteX353" fmla="*/ 4688399 w 5092701"/>
              <a:gd name="connsiteY353" fmla="*/ 3657902 h 5440362"/>
              <a:gd name="connsiteX354" fmla="*/ 4691700 w 5092701"/>
              <a:gd name="connsiteY354" fmla="*/ 3658813 h 5440362"/>
              <a:gd name="connsiteX355" fmla="*/ 4684535 w 5092701"/>
              <a:gd name="connsiteY355" fmla="*/ 3658672 h 5440362"/>
              <a:gd name="connsiteX356" fmla="*/ 4621152 w 5092701"/>
              <a:gd name="connsiteY356" fmla="*/ 3641235 h 5440362"/>
              <a:gd name="connsiteX357" fmla="*/ 3910364 w 5092701"/>
              <a:gd name="connsiteY357" fmla="*/ 3444677 h 5440362"/>
              <a:gd name="connsiteX358" fmla="*/ 941555 w 5092701"/>
              <a:gd name="connsiteY358" fmla="*/ 3402328 h 5440362"/>
              <a:gd name="connsiteX359" fmla="*/ 1731230 w 5092701"/>
              <a:gd name="connsiteY359" fmla="*/ 3697785 h 5440362"/>
              <a:gd name="connsiteX360" fmla="*/ 1732591 w 5092701"/>
              <a:gd name="connsiteY360" fmla="*/ 3700762 h 5440362"/>
              <a:gd name="connsiteX361" fmla="*/ 1731987 w 5092701"/>
              <a:gd name="connsiteY361" fmla="*/ 3699439 h 5440362"/>
              <a:gd name="connsiteX362" fmla="*/ 1731230 w 5092701"/>
              <a:gd name="connsiteY362" fmla="*/ 3697785 h 5440362"/>
              <a:gd name="connsiteX363" fmla="*/ 1730978 w 5092701"/>
              <a:gd name="connsiteY363" fmla="*/ 3697233 h 5440362"/>
              <a:gd name="connsiteX364" fmla="*/ 941555 w 5092701"/>
              <a:gd name="connsiteY364" fmla="*/ 3402328 h 5440362"/>
              <a:gd name="connsiteX365" fmla="*/ 1175164 w 5092701"/>
              <a:gd name="connsiteY365" fmla="*/ 3392285 h 5440362"/>
              <a:gd name="connsiteX366" fmla="*/ 1753906 w 5092701"/>
              <a:gd name="connsiteY366" fmla="*/ 3660337 h 5440362"/>
              <a:gd name="connsiteX367" fmla="*/ 1776950 w 5092701"/>
              <a:gd name="connsiteY367" fmla="*/ 3662787 h 5440362"/>
              <a:gd name="connsiteX368" fmla="*/ 1790400 w 5092701"/>
              <a:gd name="connsiteY368" fmla="*/ 3677300 h 5440362"/>
              <a:gd name="connsiteX369" fmla="*/ 1922781 w 5092701"/>
              <a:gd name="connsiteY369" fmla="*/ 3712035 h 5440362"/>
              <a:gd name="connsiteX370" fmla="*/ 2324584 w 5092701"/>
              <a:gd name="connsiteY370" fmla="*/ 3826126 h 5440362"/>
              <a:gd name="connsiteX371" fmla="*/ 2382758 w 5092701"/>
              <a:gd name="connsiteY371" fmla="*/ 3840003 h 5440362"/>
              <a:gd name="connsiteX372" fmla="*/ 2570002 w 5092701"/>
              <a:gd name="connsiteY372" fmla="*/ 3896057 h 5440362"/>
              <a:gd name="connsiteX373" fmla="*/ 3290947 w 5092701"/>
              <a:gd name="connsiteY373" fmla="*/ 4095666 h 5440362"/>
              <a:gd name="connsiteX374" fmla="*/ 2679726 w 5092701"/>
              <a:gd name="connsiteY374" fmla="*/ 3899255 h 5440362"/>
              <a:gd name="connsiteX375" fmla="*/ 2467081 w 5092701"/>
              <a:gd name="connsiteY375" fmla="*/ 3860118 h 5440362"/>
              <a:gd name="connsiteX376" fmla="*/ 2382758 w 5092701"/>
              <a:gd name="connsiteY376" fmla="*/ 3840003 h 5440362"/>
              <a:gd name="connsiteX377" fmla="*/ 2356560 w 5092701"/>
              <a:gd name="connsiteY377" fmla="*/ 3832160 h 5440362"/>
              <a:gd name="connsiteX378" fmla="*/ 1882576 w 5092701"/>
              <a:gd name="connsiteY378" fmla="*/ 3687101 h 5440362"/>
              <a:gd name="connsiteX379" fmla="*/ 1755890 w 5092701"/>
              <a:gd name="connsiteY379" fmla="*/ 3652285 h 5440362"/>
              <a:gd name="connsiteX380" fmla="*/ 1175164 w 5092701"/>
              <a:gd name="connsiteY380" fmla="*/ 3392285 h 5440362"/>
              <a:gd name="connsiteX381" fmla="*/ 1385248 w 5092701"/>
              <a:gd name="connsiteY381" fmla="*/ 3303243 h 5440362"/>
              <a:gd name="connsiteX382" fmla="*/ 2101780 w 5092701"/>
              <a:gd name="connsiteY382" fmla="*/ 3603680 h 5440362"/>
              <a:gd name="connsiteX383" fmla="*/ 2188829 w 5092701"/>
              <a:gd name="connsiteY383" fmla="*/ 3634283 h 5440362"/>
              <a:gd name="connsiteX384" fmla="*/ 2347707 w 5092701"/>
              <a:gd name="connsiteY384" fmla="*/ 3676655 h 5440362"/>
              <a:gd name="connsiteX385" fmla="*/ 2519559 w 5092701"/>
              <a:gd name="connsiteY385" fmla="*/ 3716275 h 5440362"/>
              <a:gd name="connsiteX386" fmla="*/ 2149025 w 5092701"/>
              <a:gd name="connsiteY386" fmla="*/ 3603884 h 5440362"/>
              <a:gd name="connsiteX387" fmla="*/ 1385248 w 5092701"/>
              <a:gd name="connsiteY387" fmla="*/ 3303243 h 5440362"/>
              <a:gd name="connsiteX388" fmla="*/ 1294170 w 5092701"/>
              <a:gd name="connsiteY388" fmla="*/ 3099946 h 5440362"/>
              <a:gd name="connsiteX389" fmla="*/ 2477166 w 5092701"/>
              <a:gd name="connsiteY389" fmla="*/ 3558213 h 5440362"/>
              <a:gd name="connsiteX390" fmla="*/ 2494915 w 5092701"/>
              <a:gd name="connsiteY390" fmla="*/ 3555280 h 5440362"/>
              <a:gd name="connsiteX391" fmla="*/ 1294170 w 5092701"/>
              <a:gd name="connsiteY391" fmla="*/ 3099946 h 5440362"/>
              <a:gd name="connsiteX392" fmla="*/ 1776541 w 5092701"/>
              <a:gd name="connsiteY392" fmla="*/ 2895401 h 5440362"/>
              <a:gd name="connsiteX393" fmla="*/ 1764866 w 5092701"/>
              <a:gd name="connsiteY393" fmla="*/ 2901993 h 5440362"/>
              <a:gd name="connsiteX394" fmla="*/ 1691529 w 5092701"/>
              <a:gd name="connsiteY394" fmla="*/ 2915541 h 5440362"/>
              <a:gd name="connsiteX395" fmla="*/ 1764866 w 5092701"/>
              <a:gd name="connsiteY395" fmla="*/ 2901993 h 5440362"/>
              <a:gd name="connsiteX396" fmla="*/ 1795590 w 5092701"/>
              <a:gd name="connsiteY396" fmla="*/ 2896308 h 5440362"/>
              <a:gd name="connsiteX397" fmla="*/ 1776541 w 5092701"/>
              <a:gd name="connsiteY397" fmla="*/ 2895401 h 5440362"/>
              <a:gd name="connsiteX398" fmla="*/ 1813121 w 5092701"/>
              <a:gd name="connsiteY398" fmla="*/ 2890426 h 5440362"/>
              <a:gd name="connsiteX399" fmla="*/ 1807644 w 5092701"/>
              <a:gd name="connsiteY399" fmla="*/ 2893458 h 5440362"/>
              <a:gd name="connsiteX400" fmla="*/ 1826150 w 5092701"/>
              <a:gd name="connsiteY400" fmla="*/ 2891295 h 5440362"/>
              <a:gd name="connsiteX401" fmla="*/ 1813121 w 5092701"/>
              <a:gd name="connsiteY401" fmla="*/ 2890426 h 5440362"/>
              <a:gd name="connsiteX402" fmla="*/ 2936552 w 5092701"/>
              <a:gd name="connsiteY402" fmla="*/ 2800040 h 5440362"/>
              <a:gd name="connsiteX403" fmla="*/ 2937663 w 5092701"/>
              <a:gd name="connsiteY403" fmla="*/ 2800158 h 5440362"/>
              <a:gd name="connsiteX404" fmla="*/ 2939218 w 5092701"/>
              <a:gd name="connsiteY404" fmla="*/ 2800324 h 5440362"/>
              <a:gd name="connsiteX405" fmla="*/ 2934552 w 5092701"/>
              <a:gd name="connsiteY405" fmla="*/ 2799827 h 5440362"/>
              <a:gd name="connsiteX406" fmla="*/ 2936552 w 5092701"/>
              <a:gd name="connsiteY406" fmla="*/ 2800040 h 5440362"/>
              <a:gd name="connsiteX407" fmla="*/ 2935070 w 5092701"/>
              <a:gd name="connsiteY407" fmla="*/ 2799883 h 5440362"/>
              <a:gd name="connsiteX408" fmla="*/ 2919843 w 5092701"/>
              <a:gd name="connsiteY408" fmla="*/ 2799296 h 5440362"/>
              <a:gd name="connsiteX409" fmla="*/ 2927165 w 5092701"/>
              <a:gd name="connsiteY409" fmla="*/ 2803173 h 5440362"/>
              <a:gd name="connsiteX410" fmla="*/ 2915182 w 5092701"/>
              <a:gd name="connsiteY410" fmla="*/ 2801898 h 5440362"/>
              <a:gd name="connsiteX411" fmla="*/ 2919843 w 5092701"/>
              <a:gd name="connsiteY411" fmla="*/ 2799296 h 5440362"/>
              <a:gd name="connsiteX412" fmla="*/ 2555694 w 5092701"/>
              <a:gd name="connsiteY412" fmla="*/ 2763673 h 5440362"/>
              <a:gd name="connsiteX413" fmla="*/ 2542718 w 5092701"/>
              <a:gd name="connsiteY413" fmla="*/ 2766425 h 5440362"/>
              <a:gd name="connsiteX414" fmla="*/ 2555694 w 5092701"/>
              <a:gd name="connsiteY414" fmla="*/ 2763673 h 5440362"/>
              <a:gd name="connsiteX415" fmla="*/ 3301629 w 5092701"/>
              <a:gd name="connsiteY415" fmla="*/ 2757607 h 5440362"/>
              <a:gd name="connsiteX416" fmla="*/ 3289575 w 5092701"/>
              <a:gd name="connsiteY416" fmla="*/ 2760457 h 5440362"/>
              <a:gd name="connsiteX417" fmla="*/ 3276435 w 5092701"/>
              <a:gd name="connsiteY417" fmla="*/ 2763879 h 5440362"/>
              <a:gd name="connsiteX418" fmla="*/ 3264381 w 5092701"/>
              <a:gd name="connsiteY418" fmla="*/ 2766731 h 5440362"/>
              <a:gd name="connsiteX419" fmla="*/ 3252328 w 5092701"/>
              <a:gd name="connsiteY419" fmla="*/ 2769580 h 5440362"/>
              <a:gd name="connsiteX420" fmla="*/ 3242606 w 5092701"/>
              <a:gd name="connsiteY420" fmla="*/ 2768546 h 5440362"/>
              <a:gd name="connsiteX421" fmla="*/ 3252328 w 5092701"/>
              <a:gd name="connsiteY421" fmla="*/ 2769580 h 5440362"/>
              <a:gd name="connsiteX422" fmla="*/ 3264381 w 5092701"/>
              <a:gd name="connsiteY422" fmla="*/ 2766731 h 5440362"/>
              <a:gd name="connsiteX423" fmla="*/ 3276435 w 5092701"/>
              <a:gd name="connsiteY423" fmla="*/ 2763879 h 5440362"/>
              <a:gd name="connsiteX424" fmla="*/ 3289575 w 5092701"/>
              <a:gd name="connsiteY424" fmla="*/ 2760457 h 5440362"/>
              <a:gd name="connsiteX425" fmla="*/ 3301629 w 5092701"/>
              <a:gd name="connsiteY425" fmla="*/ 2757607 h 5440362"/>
              <a:gd name="connsiteX426" fmla="*/ 2780157 w 5092701"/>
              <a:gd name="connsiteY426" fmla="*/ 2749583 h 5440362"/>
              <a:gd name="connsiteX427" fmla="*/ 2793552 w 5092701"/>
              <a:gd name="connsiteY427" fmla="*/ 2750405 h 5440362"/>
              <a:gd name="connsiteX428" fmla="*/ 2774881 w 5092701"/>
              <a:gd name="connsiteY428" fmla="*/ 2753239 h 5440362"/>
              <a:gd name="connsiteX429" fmla="*/ 2780157 w 5092701"/>
              <a:gd name="connsiteY429" fmla="*/ 2749583 h 5440362"/>
              <a:gd name="connsiteX430" fmla="*/ 2797877 w 5092701"/>
              <a:gd name="connsiteY430" fmla="*/ 2747250 h 5440362"/>
              <a:gd name="connsiteX431" fmla="*/ 2805606 w 5092701"/>
              <a:gd name="connsiteY431" fmla="*/ 2747555 h 5440362"/>
              <a:gd name="connsiteX432" fmla="*/ 2793552 w 5092701"/>
              <a:gd name="connsiteY432" fmla="*/ 2750405 h 5440362"/>
              <a:gd name="connsiteX433" fmla="*/ 2797877 w 5092701"/>
              <a:gd name="connsiteY433" fmla="*/ 2747250 h 5440362"/>
              <a:gd name="connsiteX434" fmla="*/ 2810737 w 5092701"/>
              <a:gd name="connsiteY434" fmla="*/ 2744485 h 5440362"/>
              <a:gd name="connsiteX435" fmla="*/ 2824111 w 5092701"/>
              <a:gd name="connsiteY435" fmla="*/ 2745391 h 5440362"/>
              <a:gd name="connsiteX436" fmla="*/ 2805606 w 5092701"/>
              <a:gd name="connsiteY436" fmla="*/ 2747555 h 5440362"/>
              <a:gd name="connsiteX437" fmla="*/ 2810737 w 5092701"/>
              <a:gd name="connsiteY437" fmla="*/ 2744485 h 5440362"/>
              <a:gd name="connsiteX438" fmla="*/ 2836165 w 5092701"/>
              <a:gd name="connsiteY438" fmla="*/ 2742542 h 5440362"/>
              <a:gd name="connsiteX439" fmla="*/ 2824111 w 5092701"/>
              <a:gd name="connsiteY439" fmla="*/ 2745391 h 5440362"/>
              <a:gd name="connsiteX440" fmla="*/ 2836165 w 5092701"/>
              <a:gd name="connsiteY440" fmla="*/ 2742542 h 5440362"/>
              <a:gd name="connsiteX441" fmla="*/ 2866889 w 5092701"/>
              <a:gd name="connsiteY441" fmla="*/ 2736857 h 5440362"/>
              <a:gd name="connsiteX442" fmla="*/ 2836165 w 5092701"/>
              <a:gd name="connsiteY442" fmla="*/ 2742542 h 5440362"/>
              <a:gd name="connsiteX443" fmla="*/ 2866889 w 5092701"/>
              <a:gd name="connsiteY443" fmla="*/ 2736857 h 5440362"/>
              <a:gd name="connsiteX444" fmla="*/ 2897449 w 5092701"/>
              <a:gd name="connsiteY444" fmla="*/ 2731843 h 5440362"/>
              <a:gd name="connsiteX445" fmla="*/ 2866889 w 5092701"/>
              <a:gd name="connsiteY445" fmla="*/ 2736857 h 5440362"/>
              <a:gd name="connsiteX446" fmla="*/ 2897449 w 5092701"/>
              <a:gd name="connsiteY446" fmla="*/ 2731843 h 5440362"/>
              <a:gd name="connsiteX447" fmla="*/ 3323798 w 5092701"/>
              <a:gd name="connsiteY447" fmla="*/ 2729869 h 5440362"/>
              <a:gd name="connsiteX448" fmla="*/ 3052007 w 5092701"/>
              <a:gd name="connsiteY448" fmla="*/ 2789335 h 5440362"/>
              <a:gd name="connsiteX449" fmla="*/ 2574234 w 5092701"/>
              <a:gd name="connsiteY449" fmla="*/ 2876507 h 5440362"/>
              <a:gd name="connsiteX450" fmla="*/ 2501889 w 5092701"/>
              <a:gd name="connsiteY450" fmla="*/ 2886028 h 5440362"/>
              <a:gd name="connsiteX451" fmla="*/ 2465635 w 5092701"/>
              <a:gd name="connsiteY451" fmla="*/ 2891125 h 5440362"/>
              <a:gd name="connsiteX452" fmla="*/ 2456134 w 5092701"/>
              <a:gd name="connsiteY452" fmla="*/ 2906641 h 5440362"/>
              <a:gd name="connsiteX453" fmla="*/ 2595129 w 5092701"/>
              <a:gd name="connsiteY453" fmla="*/ 2887681 h 5440362"/>
              <a:gd name="connsiteX454" fmla="*/ 3292513 w 5092701"/>
              <a:gd name="connsiteY454" fmla="*/ 2749676 h 5440362"/>
              <a:gd name="connsiteX455" fmla="*/ 3363417 w 5092701"/>
              <a:gd name="connsiteY455" fmla="*/ 2729869 h 5440362"/>
              <a:gd name="connsiteX456" fmla="*/ 3104369 w 5092701"/>
              <a:gd name="connsiteY456" fmla="*/ 2729869 h 5440362"/>
              <a:gd name="connsiteX457" fmla="*/ 2973549 w 5092701"/>
              <a:gd name="connsiteY457" fmla="*/ 2756978 h 5440362"/>
              <a:gd name="connsiteX458" fmla="*/ 2131226 w 5092701"/>
              <a:gd name="connsiteY458" fmla="*/ 2889305 h 5440362"/>
              <a:gd name="connsiteX459" fmla="*/ 1623538 w 5092701"/>
              <a:gd name="connsiteY459" fmla="*/ 2976480 h 5440362"/>
              <a:gd name="connsiteX460" fmla="*/ 1605930 w 5092701"/>
              <a:gd name="connsiteY460" fmla="*/ 2981261 h 5440362"/>
              <a:gd name="connsiteX461" fmla="*/ 1689764 w 5092701"/>
              <a:gd name="connsiteY461" fmla="*/ 2991786 h 5440362"/>
              <a:gd name="connsiteX462" fmla="*/ 1933741 w 5092701"/>
              <a:gd name="connsiteY462" fmla="*/ 2953691 h 5440362"/>
              <a:gd name="connsiteX463" fmla="*/ 2915182 w 5092701"/>
              <a:gd name="connsiteY463" fmla="*/ 2801898 h 5440362"/>
              <a:gd name="connsiteX464" fmla="*/ 2927165 w 5092701"/>
              <a:gd name="connsiteY464" fmla="*/ 2803173 h 5440362"/>
              <a:gd name="connsiteX465" fmla="*/ 2939218 w 5092701"/>
              <a:gd name="connsiteY465" fmla="*/ 2800324 h 5440362"/>
              <a:gd name="connsiteX466" fmla="*/ 2989440 w 5092701"/>
              <a:gd name="connsiteY466" fmla="*/ 2788449 h 5440362"/>
              <a:gd name="connsiteX467" fmla="*/ 2995963 w 5092701"/>
              <a:gd name="connsiteY467" fmla="*/ 2785012 h 5440362"/>
              <a:gd name="connsiteX468" fmla="*/ 3020000 w 5092701"/>
              <a:gd name="connsiteY468" fmla="*/ 2783436 h 5440362"/>
              <a:gd name="connsiteX469" fmla="*/ 3038741 w 5092701"/>
              <a:gd name="connsiteY469" fmla="*/ 2776476 h 5440362"/>
              <a:gd name="connsiteX470" fmla="*/ 3062778 w 5092701"/>
              <a:gd name="connsiteY470" fmla="*/ 2774901 h 5440362"/>
              <a:gd name="connsiteX471" fmla="*/ 3074831 w 5092701"/>
              <a:gd name="connsiteY471" fmla="*/ 2772051 h 5440362"/>
              <a:gd name="connsiteX472" fmla="*/ 3087806 w 5092701"/>
              <a:gd name="connsiteY472" fmla="*/ 2769300 h 5440362"/>
              <a:gd name="connsiteX473" fmla="*/ 3233000 w 5092701"/>
              <a:gd name="connsiteY473" fmla="*/ 2741735 h 5440362"/>
              <a:gd name="connsiteX474" fmla="*/ 3287717 w 5092701"/>
              <a:gd name="connsiteY474" fmla="*/ 2729869 h 5440362"/>
              <a:gd name="connsiteX475" fmla="*/ 2862459 w 5092701"/>
              <a:gd name="connsiteY475" fmla="*/ 2729869 h 5440362"/>
              <a:gd name="connsiteX476" fmla="*/ 2637642 w 5092701"/>
              <a:gd name="connsiteY476" fmla="*/ 2767179 h 5440362"/>
              <a:gd name="connsiteX477" fmla="*/ 1990338 w 5092701"/>
              <a:gd name="connsiteY477" fmla="*/ 2866061 h 5440362"/>
              <a:gd name="connsiteX478" fmla="*/ 1954249 w 5092701"/>
              <a:gd name="connsiteY478" fmla="*/ 2870487 h 5440362"/>
              <a:gd name="connsiteX479" fmla="*/ 1918158 w 5092701"/>
              <a:gd name="connsiteY479" fmla="*/ 2874912 h 5440362"/>
              <a:gd name="connsiteX480" fmla="*/ 1887433 w 5092701"/>
              <a:gd name="connsiteY480" fmla="*/ 2880597 h 5440362"/>
              <a:gd name="connsiteX481" fmla="*/ 1877713 w 5092701"/>
              <a:gd name="connsiteY481" fmla="*/ 2879563 h 5440362"/>
              <a:gd name="connsiteX482" fmla="*/ 1887433 w 5092701"/>
              <a:gd name="connsiteY482" fmla="*/ 2880597 h 5440362"/>
              <a:gd name="connsiteX483" fmla="*/ 1918158 w 5092701"/>
              <a:gd name="connsiteY483" fmla="*/ 2874912 h 5440362"/>
              <a:gd name="connsiteX484" fmla="*/ 1954249 w 5092701"/>
              <a:gd name="connsiteY484" fmla="*/ 2870487 h 5440362"/>
              <a:gd name="connsiteX485" fmla="*/ 1990338 w 5092701"/>
              <a:gd name="connsiteY485" fmla="*/ 2866061 h 5440362"/>
              <a:gd name="connsiteX486" fmla="*/ 2774881 w 5092701"/>
              <a:gd name="connsiteY486" fmla="*/ 2753239 h 5440362"/>
              <a:gd name="connsiteX487" fmla="*/ 2701544 w 5092701"/>
              <a:gd name="connsiteY487" fmla="*/ 2766786 h 5440362"/>
              <a:gd name="connsiteX488" fmla="*/ 2674530 w 5092701"/>
              <a:gd name="connsiteY488" fmla="*/ 2780441 h 5440362"/>
              <a:gd name="connsiteX489" fmla="*/ 2417343 w 5092701"/>
              <a:gd name="connsiteY489" fmla="*/ 2826082 h 5440362"/>
              <a:gd name="connsiteX490" fmla="*/ 2398837 w 5092701"/>
              <a:gd name="connsiteY490" fmla="*/ 2828246 h 5440362"/>
              <a:gd name="connsiteX491" fmla="*/ 2380331 w 5092701"/>
              <a:gd name="connsiteY491" fmla="*/ 2830410 h 5440362"/>
              <a:gd name="connsiteX492" fmla="*/ 2362746 w 5092701"/>
              <a:gd name="connsiteY492" fmla="*/ 2832671 h 5440362"/>
              <a:gd name="connsiteX493" fmla="*/ 2295933 w 5092701"/>
              <a:gd name="connsiteY493" fmla="*/ 2842781 h 5440362"/>
              <a:gd name="connsiteX494" fmla="*/ 2277427 w 5092701"/>
              <a:gd name="connsiteY494" fmla="*/ 2844945 h 5440362"/>
              <a:gd name="connsiteX495" fmla="*/ 2192106 w 5092701"/>
              <a:gd name="connsiteY495" fmla="*/ 2857219 h 5440362"/>
              <a:gd name="connsiteX496" fmla="*/ 2076062 w 5092701"/>
              <a:gd name="connsiteY496" fmla="*/ 2875177 h 5440362"/>
              <a:gd name="connsiteX497" fmla="*/ 2039972 w 5092701"/>
              <a:gd name="connsiteY497" fmla="*/ 2879602 h 5440362"/>
              <a:gd name="connsiteX498" fmla="*/ 2022388 w 5092701"/>
              <a:gd name="connsiteY498" fmla="*/ 2881865 h 5440362"/>
              <a:gd name="connsiteX499" fmla="*/ 2039972 w 5092701"/>
              <a:gd name="connsiteY499" fmla="*/ 2879602 h 5440362"/>
              <a:gd name="connsiteX500" fmla="*/ 2076062 w 5092701"/>
              <a:gd name="connsiteY500" fmla="*/ 2875177 h 5440362"/>
              <a:gd name="connsiteX501" fmla="*/ 2192106 w 5092701"/>
              <a:gd name="connsiteY501" fmla="*/ 2857219 h 5440362"/>
              <a:gd name="connsiteX502" fmla="*/ 2277427 w 5092701"/>
              <a:gd name="connsiteY502" fmla="*/ 2844945 h 5440362"/>
              <a:gd name="connsiteX503" fmla="*/ 2295933 w 5092701"/>
              <a:gd name="connsiteY503" fmla="*/ 2842781 h 5440362"/>
              <a:gd name="connsiteX504" fmla="*/ 2362746 w 5092701"/>
              <a:gd name="connsiteY504" fmla="*/ 2832671 h 5440362"/>
              <a:gd name="connsiteX505" fmla="*/ 2380331 w 5092701"/>
              <a:gd name="connsiteY505" fmla="*/ 2830410 h 5440362"/>
              <a:gd name="connsiteX506" fmla="*/ 2398837 w 5092701"/>
              <a:gd name="connsiteY506" fmla="*/ 2828246 h 5440362"/>
              <a:gd name="connsiteX507" fmla="*/ 2417343 w 5092701"/>
              <a:gd name="connsiteY507" fmla="*/ 2826082 h 5440362"/>
              <a:gd name="connsiteX508" fmla="*/ 2999734 w 5092701"/>
              <a:gd name="connsiteY508" fmla="*/ 2733251 h 5440362"/>
              <a:gd name="connsiteX509" fmla="*/ 3016451 w 5092701"/>
              <a:gd name="connsiteY509" fmla="*/ 2729869 h 5440362"/>
              <a:gd name="connsiteX510" fmla="*/ 2920858 w 5092701"/>
              <a:gd name="connsiteY510" fmla="*/ 2729869 h 5440362"/>
              <a:gd name="connsiteX511" fmla="*/ 2914403 w 5092701"/>
              <a:gd name="connsiteY511" fmla="*/ 2732614 h 5440362"/>
              <a:gd name="connsiteX512" fmla="*/ 2897449 w 5092701"/>
              <a:gd name="connsiteY512" fmla="*/ 2731843 h 5440362"/>
              <a:gd name="connsiteX513" fmla="*/ 2899516 w 5092701"/>
              <a:gd name="connsiteY513" fmla="*/ 2729869 h 5440362"/>
              <a:gd name="connsiteX514" fmla="*/ 2505301 w 5092701"/>
              <a:gd name="connsiteY514" fmla="*/ 2729869 h 5440362"/>
              <a:gd name="connsiteX515" fmla="*/ 2381136 w 5092701"/>
              <a:gd name="connsiteY515" fmla="*/ 2748704 h 5440362"/>
              <a:gd name="connsiteX516" fmla="*/ 1643640 w 5092701"/>
              <a:gd name="connsiteY516" fmla="*/ 2871888 h 5440362"/>
              <a:gd name="connsiteX517" fmla="*/ 1618201 w 5092701"/>
              <a:gd name="connsiteY517" fmla="*/ 2879274 h 5440362"/>
              <a:gd name="connsiteX518" fmla="*/ 1673373 w 5092701"/>
              <a:gd name="connsiteY518" fmla="*/ 2870229 h 5440362"/>
              <a:gd name="connsiteX519" fmla="*/ 1934935 w 5092701"/>
              <a:gd name="connsiteY519" fmla="*/ 2829872 h 5440362"/>
              <a:gd name="connsiteX520" fmla="*/ 2329889 w 5092701"/>
              <a:gd name="connsiteY520" fmla="*/ 2774090 h 5440362"/>
              <a:gd name="connsiteX521" fmla="*/ 2494006 w 5092701"/>
              <a:gd name="connsiteY521" fmla="*/ 2752981 h 5440362"/>
              <a:gd name="connsiteX522" fmla="*/ 2552147 w 5092701"/>
              <a:gd name="connsiteY522" fmla="*/ 2755033 h 5440362"/>
              <a:gd name="connsiteX523" fmla="*/ 2617224 w 5092701"/>
              <a:gd name="connsiteY523" fmla="*/ 2741898 h 5440362"/>
              <a:gd name="connsiteX524" fmla="*/ 2673277 w 5092701"/>
              <a:gd name="connsiteY524" fmla="*/ 2729869 h 5440362"/>
              <a:gd name="connsiteX525" fmla="*/ 2376146 w 5092701"/>
              <a:gd name="connsiteY525" fmla="*/ 2729869 h 5440362"/>
              <a:gd name="connsiteX526" fmla="*/ 2190279 w 5092701"/>
              <a:gd name="connsiteY526" fmla="*/ 2754770 h 5440362"/>
              <a:gd name="connsiteX527" fmla="*/ 1752829 w 5092701"/>
              <a:gd name="connsiteY527" fmla="*/ 2831854 h 5440362"/>
              <a:gd name="connsiteX528" fmla="*/ 1743084 w 5092701"/>
              <a:gd name="connsiteY528" fmla="*/ 2830914 h 5440362"/>
              <a:gd name="connsiteX529" fmla="*/ 1752829 w 5092701"/>
              <a:gd name="connsiteY529" fmla="*/ 2831854 h 5440362"/>
              <a:gd name="connsiteX530" fmla="*/ 2201280 w 5092701"/>
              <a:gd name="connsiteY530" fmla="*/ 2768721 h 5440362"/>
              <a:gd name="connsiteX531" fmla="*/ 2464588 w 5092701"/>
              <a:gd name="connsiteY531" fmla="*/ 2729869 h 5440362"/>
              <a:gd name="connsiteX532" fmla="*/ 1786116 w 5092701"/>
              <a:gd name="connsiteY532" fmla="*/ 2729869 h 5440362"/>
              <a:gd name="connsiteX533" fmla="*/ 1777304 w 5092701"/>
              <a:gd name="connsiteY533" fmla="*/ 2732546 h 5440362"/>
              <a:gd name="connsiteX534" fmla="*/ 1786381 w 5092701"/>
              <a:gd name="connsiteY534" fmla="*/ 2741775 h 5440362"/>
              <a:gd name="connsiteX535" fmla="*/ 1724105 w 5092701"/>
              <a:gd name="connsiteY535" fmla="*/ 2756498 h 5440362"/>
              <a:gd name="connsiteX536" fmla="*/ 1895449 w 5092701"/>
              <a:gd name="connsiteY536" fmla="*/ 2729869 h 5440362"/>
              <a:gd name="connsiteX537" fmla="*/ 3763221 w 5092701"/>
              <a:gd name="connsiteY537" fmla="*/ 2571894 h 5440362"/>
              <a:gd name="connsiteX538" fmla="*/ 3755917 w 5092701"/>
              <a:gd name="connsiteY538" fmla="*/ 2580058 h 5440362"/>
              <a:gd name="connsiteX539" fmla="*/ 3674394 w 5092701"/>
              <a:gd name="connsiteY539" fmla="*/ 2600094 h 5440362"/>
              <a:gd name="connsiteX540" fmla="*/ 3674394 w 5092701"/>
              <a:gd name="connsiteY540" fmla="*/ 2634866 h 5440362"/>
              <a:gd name="connsiteX541" fmla="*/ 3696599 w 5092701"/>
              <a:gd name="connsiteY541" fmla="*/ 2628838 h 5440362"/>
              <a:gd name="connsiteX542" fmla="*/ 3774993 w 5092701"/>
              <a:gd name="connsiteY542" fmla="*/ 2598613 h 5440362"/>
              <a:gd name="connsiteX543" fmla="*/ 3755917 w 5092701"/>
              <a:gd name="connsiteY543" fmla="*/ 2580058 h 5440362"/>
              <a:gd name="connsiteX544" fmla="*/ 3777969 w 5092701"/>
              <a:gd name="connsiteY544" fmla="*/ 2586535 h 5440362"/>
              <a:gd name="connsiteX545" fmla="*/ 3763221 w 5092701"/>
              <a:gd name="connsiteY545" fmla="*/ 2571894 h 5440362"/>
              <a:gd name="connsiteX546" fmla="*/ 3700514 w 5092701"/>
              <a:gd name="connsiteY546" fmla="*/ 2543870 h 5440362"/>
              <a:gd name="connsiteX547" fmla="*/ 3674394 w 5092701"/>
              <a:gd name="connsiteY547" fmla="*/ 2550272 h 5440362"/>
              <a:gd name="connsiteX548" fmla="*/ 3674394 w 5092701"/>
              <a:gd name="connsiteY548" fmla="*/ 2558539 h 5440362"/>
              <a:gd name="connsiteX549" fmla="*/ 3697371 w 5092701"/>
              <a:gd name="connsiteY549" fmla="*/ 2556618 h 5440362"/>
              <a:gd name="connsiteX550" fmla="*/ 3677277 w 5092701"/>
              <a:gd name="connsiteY550" fmla="*/ 2562831 h 5440362"/>
              <a:gd name="connsiteX551" fmla="*/ 3674394 w 5092701"/>
              <a:gd name="connsiteY551" fmla="*/ 2563603 h 5440362"/>
              <a:gd name="connsiteX552" fmla="*/ 3674394 w 5092701"/>
              <a:gd name="connsiteY552" fmla="*/ 2578765 h 5440362"/>
              <a:gd name="connsiteX553" fmla="*/ 3700622 w 5092701"/>
              <a:gd name="connsiteY553" fmla="*/ 2570359 h 5440362"/>
              <a:gd name="connsiteX554" fmla="*/ 3720416 w 5092701"/>
              <a:gd name="connsiteY554" fmla="*/ 2559068 h 5440362"/>
              <a:gd name="connsiteX555" fmla="*/ 3697371 w 5092701"/>
              <a:gd name="connsiteY555" fmla="*/ 2556618 h 5440362"/>
              <a:gd name="connsiteX556" fmla="*/ 3700514 w 5092701"/>
              <a:gd name="connsiteY556" fmla="*/ 2543870 h 5440362"/>
              <a:gd name="connsiteX557" fmla="*/ 4508324 w 5092701"/>
              <a:gd name="connsiteY557" fmla="*/ 1897071 h 5440362"/>
              <a:gd name="connsiteX558" fmla="*/ 4509820 w 5092701"/>
              <a:gd name="connsiteY558" fmla="*/ 1900715 h 5440362"/>
              <a:gd name="connsiteX559" fmla="*/ 4508324 w 5092701"/>
              <a:gd name="connsiteY559" fmla="*/ 1897071 h 5440362"/>
              <a:gd name="connsiteX560" fmla="*/ 4484642 w 5092701"/>
              <a:gd name="connsiteY560" fmla="*/ 1834000 h 5440362"/>
              <a:gd name="connsiteX561" fmla="*/ 4561034 w 5092701"/>
              <a:gd name="connsiteY561" fmla="*/ 1884816 h 5440362"/>
              <a:gd name="connsiteX562" fmla="*/ 4484642 w 5092701"/>
              <a:gd name="connsiteY562" fmla="*/ 1834000 h 5440362"/>
              <a:gd name="connsiteX563" fmla="*/ 4420162 w 5092701"/>
              <a:gd name="connsiteY563" fmla="*/ 1788583 h 5440362"/>
              <a:gd name="connsiteX564" fmla="*/ 4407021 w 5092701"/>
              <a:gd name="connsiteY564" fmla="*/ 1792005 h 5440362"/>
              <a:gd name="connsiteX565" fmla="*/ 4420162 w 5092701"/>
              <a:gd name="connsiteY565" fmla="*/ 1788583 h 5440362"/>
              <a:gd name="connsiteX566" fmla="*/ 4463766 w 5092701"/>
              <a:gd name="connsiteY566" fmla="*/ 1776693 h 5440362"/>
              <a:gd name="connsiteX567" fmla="*/ 4515789 w 5092701"/>
              <a:gd name="connsiteY567" fmla="*/ 1803572 h 5440362"/>
              <a:gd name="connsiteX568" fmla="*/ 4463766 w 5092701"/>
              <a:gd name="connsiteY568" fmla="*/ 1776693 h 5440362"/>
              <a:gd name="connsiteX569" fmla="*/ 4522508 w 5092701"/>
              <a:gd name="connsiteY569" fmla="*/ 1736191 h 5440362"/>
              <a:gd name="connsiteX570" fmla="*/ 4544714 w 5092701"/>
              <a:gd name="connsiteY570" fmla="*/ 1759135 h 5440362"/>
              <a:gd name="connsiteX571" fmla="*/ 4602267 w 5092701"/>
              <a:gd name="connsiteY571" fmla="*/ 1786600 h 5440362"/>
              <a:gd name="connsiteX572" fmla="*/ 4522508 w 5092701"/>
              <a:gd name="connsiteY572" fmla="*/ 1736191 h 5440362"/>
              <a:gd name="connsiteX573" fmla="*/ 294981 w 5092701"/>
              <a:gd name="connsiteY573" fmla="*/ 1713189 h 5440362"/>
              <a:gd name="connsiteX574" fmla="*/ 306153 w 5092701"/>
              <a:gd name="connsiteY574" fmla="*/ 1716983 h 5440362"/>
              <a:gd name="connsiteX575" fmla="*/ 314953 w 5092701"/>
              <a:gd name="connsiteY575" fmla="*/ 1719795 h 5440362"/>
              <a:gd name="connsiteX576" fmla="*/ 313474 w 5092701"/>
              <a:gd name="connsiteY576" fmla="*/ 1719951 h 5440362"/>
              <a:gd name="connsiteX577" fmla="*/ 294981 w 5092701"/>
              <a:gd name="connsiteY577" fmla="*/ 1713189 h 5440362"/>
              <a:gd name="connsiteX578" fmla="*/ 4129139 w 5092701"/>
              <a:gd name="connsiteY578" fmla="*/ 1706681 h 5440362"/>
              <a:gd name="connsiteX579" fmla="*/ 4188606 w 5092701"/>
              <a:gd name="connsiteY579" fmla="*/ 1730219 h 5440362"/>
              <a:gd name="connsiteX580" fmla="*/ 4292722 w 5092701"/>
              <a:gd name="connsiteY580" fmla="*/ 1779851 h 5440362"/>
              <a:gd name="connsiteX581" fmla="*/ 4247152 w 5092701"/>
              <a:gd name="connsiteY581" fmla="*/ 1753659 h 5440362"/>
              <a:gd name="connsiteX582" fmla="*/ 4188606 w 5092701"/>
              <a:gd name="connsiteY582" fmla="*/ 1730219 h 5440362"/>
              <a:gd name="connsiteX583" fmla="*/ 4129139 w 5092701"/>
              <a:gd name="connsiteY583" fmla="*/ 1706681 h 5440362"/>
              <a:gd name="connsiteX584" fmla="*/ 320213 w 5092701"/>
              <a:gd name="connsiteY584" fmla="*/ 1700984 h 5440362"/>
              <a:gd name="connsiteX585" fmla="*/ 320224 w 5092701"/>
              <a:gd name="connsiteY585" fmla="*/ 1701035 h 5440362"/>
              <a:gd name="connsiteX586" fmla="*/ 300607 w 5092701"/>
              <a:gd name="connsiteY586" fmla="*/ 1705076 h 5440362"/>
              <a:gd name="connsiteX587" fmla="*/ 308860 w 5092701"/>
              <a:gd name="connsiteY587" fmla="*/ 1703367 h 5440362"/>
              <a:gd name="connsiteX588" fmla="*/ 4092646 w 5092701"/>
              <a:gd name="connsiteY588" fmla="*/ 1689717 h 5440362"/>
              <a:gd name="connsiteX589" fmla="*/ 4078835 w 5092701"/>
              <a:gd name="connsiteY589" fmla="*/ 1692317 h 5440362"/>
              <a:gd name="connsiteX590" fmla="*/ 4080426 w 5092701"/>
              <a:gd name="connsiteY590" fmla="*/ 1693238 h 5440362"/>
              <a:gd name="connsiteX591" fmla="*/ 4092646 w 5092701"/>
              <a:gd name="connsiteY591" fmla="*/ 1689717 h 5440362"/>
              <a:gd name="connsiteX592" fmla="*/ 4710791 w 5092701"/>
              <a:gd name="connsiteY592" fmla="*/ 1685290 h 5440362"/>
              <a:gd name="connsiteX593" fmla="*/ 4709086 w 5092701"/>
              <a:gd name="connsiteY593" fmla="*/ 1687097 h 5440362"/>
              <a:gd name="connsiteX594" fmla="*/ 4735511 w 5092701"/>
              <a:gd name="connsiteY594" fmla="*/ 1698858 h 5440362"/>
              <a:gd name="connsiteX595" fmla="*/ 4710791 w 5092701"/>
              <a:gd name="connsiteY595" fmla="*/ 1685290 h 5440362"/>
              <a:gd name="connsiteX596" fmla="*/ 4687393 w 5092701"/>
              <a:gd name="connsiteY596" fmla="*/ 1660260 h 5440362"/>
              <a:gd name="connsiteX597" fmla="*/ 4685638 w 5092701"/>
              <a:gd name="connsiteY597" fmla="*/ 1663258 h 5440362"/>
              <a:gd name="connsiteX598" fmla="*/ 4707689 w 5092701"/>
              <a:gd name="connsiteY598" fmla="*/ 1669734 h 5440362"/>
              <a:gd name="connsiteX599" fmla="*/ 4687393 w 5092701"/>
              <a:gd name="connsiteY599" fmla="*/ 1660260 h 5440362"/>
              <a:gd name="connsiteX600" fmla="*/ 4070374 w 5092701"/>
              <a:gd name="connsiteY600" fmla="*/ 1615048 h 5440362"/>
              <a:gd name="connsiteX601" fmla="*/ 4085973 w 5092701"/>
              <a:gd name="connsiteY601" fmla="*/ 1620838 h 5440362"/>
              <a:gd name="connsiteX602" fmla="*/ 4108025 w 5092701"/>
              <a:gd name="connsiteY602" fmla="*/ 1627314 h 5440362"/>
              <a:gd name="connsiteX603" fmla="*/ 4085973 w 5092701"/>
              <a:gd name="connsiteY603" fmla="*/ 1620838 h 5440362"/>
              <a:gd name="connsiteX604" fmla="*/ 4070374 w 5092701"/>
              <a:gd name="connsiteY604" fmla="*/ 1615048 h 5440362"/>
              <a:gd name="connsiteX605" fmla="*/ 3835951 w 5092701"/>
              <a:gd name="connsiteY605" fmla="*/ 1578491 h 5440362"/>
              <a:gd name="connsiteX606" fmla="*/ 3833769 w 5092701"/>
              <a:gd name="connsiteY606" fmla="*/ 1578613 h 5440362"/>
              <a:gd name="connsiteX607" fmla="*/ 3831853 w 5092701"/>
              <a:gd name="connsiteY607" fmla="*/ 1578719 h 5440362"/>
              <a:gd name="connsiteX608" fmla="*/ 3832375 w 5092701"/>
              <a:gd name="connsiteY608" fmla="*/ 1578690 h 5440362"/>
              <a:gd name="connsiteX609" fmla="*/ 3837488 w 5092701"/>
              <a:gd name="connsiteY609" fmla="*/ 1578405 h 5440362"/>
              <a:gd name="connsiteX610" fmla="*/ 3836381 w 5092701"/>
              <a:gd name="connsiteY610" fmla="*/ 1578467 h 5440362"/>
              <a:gd name="connsiteX611" fmla="*/ 3835951 w 5092701"/>
              <a:gd name="connsiteY611" fmla="*/ 1578491 h 5440362"/>
              <a:gd name="connsiteX612" fmla="*/ 3844918 w 5092701"/>
              <a:gd name="connsiteY612" fmla="*/ 1577991 h 5440362"/>
              <a:gd name="connsiteX613" fmla="*/ 3840738 w 5092701"/>
              <a:gd name="connsiteY613" fmla="*/ 1578224 h 5440362"/>
              <a:gd name="connsiteX614" fmla="*/ 3837488 w 5092701"/>
              <a:gd name="connsiteY614" fmla="*/ 1578405 h 5440362"/>
              <a:gd name="connsiteX615" fmla="*/ 3844918 w 5092701"/>
              <a:gd name="connsiteY615" fmla="*/ 1577991 h 5440362"/>
              <a:gd name="connsiteX616" fmla="*/ 3865883 w 5092701"/>
              <a:gd name="connsiteY616" fmla="*/ 1585040 h 5440362"/>
              <a:gd name="connsiteX617" fmla="*/ 3843761 w 5092701"/>
              <a:gd name="connsiteY617" fmla="*/ 1582687 h 5440362"/>
              <a:gd name="connsiteX618" fmla="*/ 303830 w 5092701"/>
              <a:gd name="connsiteY618" fmla="*/ 1568595 h 5440362"/>
              <a:gd name="connsiteX619" fmla="*/ 304111 w 5092701"/>
              <a:gd name="connsiteY619" fmla="*/ 1569555 h 5440362"/>
              <a:gd name="connsiteX620" fmla="*/ 293450 w 5092701"/>
              <a:gd name="connsiteY620" fmla="*/ 1571028 h 5440362"/>
              <a:gd name="connsiteX621" fmla="*/ 298026 w 5092701"/>
              <a:gd name="connsiteY621" fmla="*/ 1569956 h 5440362"/>
              <a:gd name="connsiteX622" fmla="*/ 3906037 w 5092701"/>
              <a:gd name="connsiteY622" fmla="*/ 1567963 h 5440362"/>
              <a:gd name="connsiteX623" fmla="*/ 3933619 w 5092701"/>
              <a:gd name="connsiteY623" fmla="*/ 1575028 h 5440362"/>
              <a:gd name="connsiteX624" fmla="*/ 3982332 w 5092701"/>
              <a:gd name="connsiteY624" fmla="*/ 1588471 h 5440362"/>
              <a:gd name="connsiteX625" fmla="*/ 3933619 w 5092701"/>
              <a:gd name="connsiteY625" fmla="*/ 1575028 h 5440362"/>
              <a:gd name="connsiteX626" fmla="*/ 3906037 w 5092701"/>
              <a:gd name="connsiteY626" fmla="*/ 1567963 h 5440362"/>
              <a:gd name="connsiteX627" fmla="*/ 3818328 w 5092701"/>
              <a:gd name="connsiteY627" fmla="*/ 1566900 h 5440362"/>
              <a:gd name="connsiteX628" fmla="*/ 3799822 w 5092701"/>
              <a:gd name="connsiteY628" fmla="*/ 1569064 h 5440362"/>
              <a:gd name="connsiteX629" fmla="*/ 3799474 w 5092701"/>
              <a:gd name="connsiteY629" fmla="*/ 1568381 h 5440362"/>
              <a:gd name="connsiteX630" fmla="*/ 3818328 w 5092701"/>
              <a:gd name="connsiteY630" fmla="*/ 1566900 h 5440362"/>
              <a:gd name="connsiteX631" fmla="*/ 3802395 w 5092701"/>
              <a:gd name="connsiteY631" fmla="*/ 1535597 h 5440362"/>
              <a:gd name="connsiteX632" fmla="*/ 3779003 w 5092701"/>
              <a:gd name="connsiteY632" fmla="*/ 1536596 h 5440362"/>
              <a:gd name="connsiteX633" fmla="*/ 3778358 w 5092701"/>
              <a:gd name="connsiteY633" fmla="*/ 1537173 h 5440362"/>
              <a:gd name="connsiteX634" fmla="*/ 3802395 w 5092701"/>
              <a:gd name="connsiteY634" fmla="*/ 1535597 h 5440362"/>
              <a:gd name="connsiteX635" fmla="*/ 4439083 w 5092701"/>
              <a:gd name="connsiteY635" fmla="*/ 1520927 h 5440362"/>
              <a:gd name="connsiteX636" fmla="*/ 4490592 w 5092701"/>
              <a:gd name="connsiteY636" fmla="*/ 1548869 h 5440362"/>
              <a:gd name="connsiteX637" fmla="*/ 4459629 w 5092701"/>
              <a:gd name="connsiteY637" fmla="*/ 1532494 h 5440362"/>
              <a:gd name="connsiteX638" fmla="*/ 4439083 w 5092701"/>
              <a:gd name="connsiteY638" fmla="*/ 1520927 h 5440362"/>
              <a:gd name="connsiteX639" fmla="*/ 3747396 w 5092701"/>
              <a:gd name="connsiteY639" fmla="*/ 1520797 h 5440362"/>
              <a:gd name="connsiteX640" fmla="*/ 3723194 w 5092701"/>
              <a:gd name="connsiteY640" fmla="*/ 1523044 h 5440362"/>
              <a:gd name="connsiteX641" fmla="*/ 3747396 w 5092701"/>
              <a:gd name="connsiteY641" fmla="*/ 1520797 h 5440362"/>
              <a:gd name="connsiteX642" fmla="*/ 3707830 w 5092701"/>
              <a:gd name="connsiteY642" fmla="*/ 1512459 h 5440362"/>
              <a:gd name="connsiteX643" fmla="*/ 3695777 w 5092701"/>
              <a:gd name="connsiteY643" fmla="*/ 1515308 h 5440362"/>
              <a:gd name="connsiteX644" fmla="*/ 3707830 w 5092701"/>
              <a:gd name="connsiteY644" fmla="*/ 1512459 h 5440362"/>
              <a:gd name="connsiteX645" fmla="*/ 3396246 w 5092701"/>
              <a:gd name="connsiteY645" fmla="*/ 1444897 h 5440362"/>
              <a:gd name="connsiteX646" fmla="*/ 3384028 w 5092701"/>
              <a:gd name="connsiteY646" fmla="*/ 1448417 h 5440362"/>
              <a:gd name="connsiteX647" fmla="*/ 3396246 w 5092701"/>
              <a:gd name="connsiteY647" fmla="*/ 1444897 h 5440362"/>
              <a:gd name="connsiteX648" fmla="*/ 3328657 w 5092701"/>
              <a:gd name="connsiteY648" fmla="*/ 1436523 h 5440362"/>
              <a:gd name="connsiteX649" fmla="*/ 3328036 w 5092701"/>
              <a:gd name="connsiteY649" fmla="*/ 1437643 h 5440362"/>
              <a:gd name="connsiteX650" fmla="*/ 3345549 w 5092701"/>
              <a:gd name="connsiteY650" fmla="*/ 1439506 h 5440362"/>
              <a:gd name="connsiteX651" fmla="*/ 3328657 w 5092701"/>
              <a:gd name="connsiteY651" fmla="*/ 1436523 h 5440362"/>
              <a:gd name="connsiteX652" fmla="*/ 3182290 w 5092701"/>
              <a:gd name="connsiteY652" fmla="*/ 1406039 h 5440362"/>
              <a:gd name="connsiteX653" fmla="*/ 3222244 w 5092701"/>
              <a:gd name="connsiteY653" fmla="*/ 1413999 h 5440362"/>
              <a:gd name="connsiteX654" fmla="*/ 3278402 w 5092701"/>
              <a:gd name="connsiteY654" fmla="*/ 1424102 h 5440362"/>
              <a:gd name="connsiteX655" fmla="*/ 3182290 w 5092701"/>
              <a:gd name="connsiteY655" fmla="*/ 1406039 h 5440362"/>
              <a:gd name="connsiteX656" fmla="*/ 2340919 w 5092701"/>
              <a:gd name="connsiteY656" fmla="*/ 1398485 h 5440362"/>
              <a:gd name="connsiteX657" fmla="*/ 2334618 w 5092701"/>
              <a:gd name="connsiteY657" fmla="*/ 1399478 h 5440362"/>
              <a:gd name="connsiteX658" fmla="*/ 2390585 w 5092701"/>
              <a:gd name="connsiteY658" fmla="*/ 1410949 h 5440362"/>
              <a:gd name="connsiteX659" fmla="*/ 3942900 w 5092701"/>
              <a:gd name="connsiteY659" fmla="*/ 1725438 h 5440362"/>
              <a:gd name="connsiteX660" fmla="*/ 4315327 w 5092701"/>
              <a:gd name="connsiteY660" fmla="*/ 1880034 h 5440362"/>
              <a:gd name="connsiteX661" fmla="*/ 4399306 w 5092701"/>
              <a:gd name="connsiteY661" fmla="*/ 1919262 h 5440362"/>
              <a:gd name="connsiteX662" fmla="*/ 4315327 w 5092701"/>
              <a:gd name="connsiteY662" fmla="*/ 1880034 h 5440362"/>
              <a:gd name="connsiteX663" fmla="*/ 3942900 w 5092701"/>
              <a:gd name="connsiteY663" fmla="*/ 1725438 h 5440362"/>
              <a:gd name="connsiteX664" fmla="*/ 3571208 w 5092701"/>
              <a:gd name="connsiteY664" fmla="*/ 1617744 h 5440362"/>
              <a:gd name="connsiteX665" fmla="*/ 2544520 w 5092701"/>
              <a:gd name="connsiteY665" fmla="*/ 1427317 h 5440362"/>
              <a:gd name="connsiteX666" fmla="*/ 2358630 w 5092701"/>
              <a:gd name="connsiteY666" fmla="*/ 1398599 h 5440362"/>
              <a:gd name="connsiteX667" fmla="*/ 2340919 w 5092701"/>
              <a:gd name="connsiteY667" fmla="*/ 1398485 h 5440362"/>
              <a:gd name="connsiteX668" fmla="*/ 3161064 w 5092701"/>
              <a:gd name="connsiteY668" fmla="*/ 1398133 h 5440362"/>
              <a:gd name="connsiteX669" fmla="*/ 3120921 w 5092701"/>
              <a:gd name="connsiteY669" fmla="*/ 1399093 h 5440362"/>
              <a:gd name="connsiteX670" fmla="*/ 3172776 w 5092701"/>
              <a:gd name="connsiteY670" fmla="*/ 1399787 h 5440362"/>
              <a:gd name="connsiteX671" fmla="*/ 3161064 w 5092701"/>
              <a:gd name="connsiteY671" fmla="*/ 1398133 h 5440362"/>
              <a:gd name="connsiteX672" fmla="*/ 2444205 w 5092701"/>
              <a:gd name="connsiteY672" fmla="*/ 1335397 h 5440362"/>
              <a:gd name="connsiteX673" fmla="*/ 2437682 w 5092701"/>
              <a:gd name="connsiteY673" fmla="*/ 1338836 h 5440362"/>
              <a:gd name="connsiteX674" fmla="*/ 2400428 w 5092701"/>
              <a:gd name="connsiteY674" fmla="*/ 1349420 h 5440362"/>
              <a:gd name="connsiteX675" fmla="*/ 2385475 w 5092701"/>
              <a:gd name="connsiteY675" fmla="*/ 1358761 h 5440362"/>
              <a:gd name="connsiteX676" fmla="*/ 2411900 w 5092701"/>
              <a:gd name="connsiteY676" fmla="*/ 1370523 h 5440362"/>
              <a:gd name="connsiteX677" fmla="*/ 2613319 w 5092701"/>
              <a:gd name="connsiteY677" fmla="*/ 1409156 h 5440362"/>
              <a:gd name="connsiteX678" fmla="*/ 3632492 w 5092701"/>
              <a:gd name="connsiteY678" fmla="*/ 1607046 h 5440362"/>
              <a:gd name="connsiteX679" fmla="*/ 3776762 w 5092701"/>
              <a:gd name="connsiteY679" fmla="*/ 1639601 h 5440362"/>
              <a:gd name="connsiteX680" fmla="*/ 3807486 w 5092701"/>
              <a:gd name="connsiteY680" fmla="*/ 1633918 h 5440362"/>
              <a:gd name="connsiteX681" fmla="*/ 3884538 w 5092701"/>
              <a:gd name="connsiteY681" fmla="*/ 1655193 h 5440362"/>
              <a:gd name="connsiteX682" fmla="*/ 3968278 w 5092701"/>
              <a:gd name="connsiteY682" fmla="*/ 1672362 h 5440362"/>
              <a:gd name="connsiteX683" fmla="*/ 4262093 w 5092701"/>
              <a:gd name="connsiteY683" fmla="*/ 1788989 h 5440362"/>
              <a:gd name="connsiteX684" fmla="*/ 4459193 w 5092701"/>
              <a:gd name="connsiteY684" fmla="*/ 1891200 h 5440362"/>
              <a:gd name="connsiteX685" fmla="*/ 4514762 w 5092701"/>
              <a:gd name="connsiteY685" fmla="*/ 1926719 h 5440362"/>
              <a:gd name="connsiteX686" fmla="*/ 4349213 w 5092701"/>
              <a:gd name="connsiteY686" fmla="*/ 1815467 h 5440362"/>
              <a:gd name="connsiteX687" fmla="*/ 3784038 w 5092701"/>
              <a:gd name="connsiteY687" fmla="*/ 1610078 h 5440362"/>
              <a:gd name="connsiteX688" fmla="*/ 3657353 w 5092701"/>
              <a:gd name="connsiteY688" fmla="*/ 1575261 h 5440362"/>
              <a:gd name="connsiteX689" fmla="*/ 3621852 w 5092701"/>
              <a:gd name="connsiteY689" fmla="*/ 1554271 h 5440362"/>
              <a:gd name="connsiteX690" fmla="*/ 3337685 w 5092701"/>
              <a:gd name="connsiteY690" fmla="*/ 1494444 h 5440362"/>
              <a:gd name="connsiteX691" fmla="*/ 2444205 w 5092701"/>
              <a:gd name="connsiteY691" fmla="*/ 1335397 h 5440362"/>
              <a:gd name="connsiteX692" fmla="*/ 2532749 w 5092701"/>
              <a:gd name="connsiteY692" fmla="*/ 1319400 h 5440362"/>
              <a:gd name="connsiteX693" fmla="*/ 2558100 w 5092701"/>
              <a:gd name="connsiteY693" fmla="*/ 1326163 h 5440362"/>
              <a:gd name="connsiteX694" fmla="*/ 2783554 w 5092701"/>
              <a:gd name="connsiteY694" fmla="*/ 1363219 h 5440362"/>
              <a:gd name="connsiteX695" fmla="*/ 3843761 w 5092701"/>
              <a:gd name="connsiteY695" fmla="*/ 1582687 h 5440362"/>
              <a:gd name="connsiteX696" fmla="*/ 3865883 w 5092701"/>
              <a:gd name="connsiteY696" fmla="*/ 1585040 h 5440362"/>
              <a:gd name="connsiteX697" fmla="*/ 3887935 w 5092701"/>
              <a:gd name="connsiteY697" fmla="*/ 1591516 h 5440362"/>
              <a:gd name="connsiteX698" fmla="*/ 4164825 w 5092701"/>
              <a:gd name="connsiteY698" fmla="*/ 1680867 h 5440362"/>
              <a:gd name="connsiteX699" fmla="*/ 4199852 w 5092701"/>
              <a:gd name="connsiteY699" fmla="*/ 1684591 h 5440362"/>
              <a:gd name="connsiteX700" fmla="*/ 4112802 w 5092701"/>
              <a:gd name="connsiteY700" fmla="*/ 1653988 h 5440362"/>
              <a:gd name="connsiteX701" fmla="*/ 2631841 w 5092701"/>
              <a:gd name="connsiteY701" fmla="*/ 1334004 h 5440362"/>
              <a:gd name="connsiteX702" fmla="*/ 2532749 w 5092701"/>
              <a:gd name="connsiteY702" fmla="*/ 1319400 h 5440362"/>
              <a:gd name="connsiteX703" fmla="*/ 2583716 w 5092701"/>
              <a:gd name="connsiteY703" fmla="*/ 1307726 h 5440362"/>
              <a:gd name="connsiteX704" fmla="*/ 2580022 w 5092701"/>
              <a:gd name="connsiteY704" fmla="*/ 1307858 h 5440362"/>
              <a:gd name="connsiteX705" fmla="*/ 2634982 w 5092701"/>
              <a:gd name="connsiteY705" fmla="*/ 1321255 h 5440362"/>
              <a:gd name="connsiteX706" fmla="*/ 2803289 w 5092701"/>
              <a:gd name="connsiteY706" fmla="*/ 1352235 h 5440362"/>
              <a:gd name="connsiteX707" fmla="*/ 3053938 w 5092701"/>
              <a:gd name="connsiteY707" fmla="*/ 1383019 h 5440362"/>
              <a:gd name="connsiteX708" fmla="*/ 3088043 w 5092701"/>
              <a:gd name="connsiteY708" fmla="*/ 1386646 h 5440362"/>
              <a:gd name="connsiteX709" fmla="*/ 3053938 w 5092701"/>
              <a:gd name="connsiteY709" fmla="*/ 1383019 h 5440362"/>
              <a:gd name="connsiteX710" fmla="*/ 2693125 w 5092701"/>
              <a:gd name="connsiteY710" fmla="*/ 1323306 h 5440362"/>
              <a:gd name="connsiteX711" fmla="*/ 2597332 w 5092701"/>
              <a:gd name="connsiteY711" fmla="*/ 1308989 h 5440362"/>
              <a:gd name="connsiteX712" fmla="*/ 2583716 w 5092701"/>
              <a:gd name="connsiteY712" fmla="*/ 1307726 h 5440362"/>
              <a:gd name="connsiteX713" fmla="*/ 2771642 w 5092701"/>
              <a:gd name="connsiteY713" fmla="*/ 1252156 h 5440362"/>
              <a:gd name="connsiteX714" fmla="*/ 2739063 w 5092701"/>
              <a:gd name="connsiteY714" fmla="*/ 1255890 h 5440362"/>
              <a:gd name="connsiteX715" fmla="*/ 2815122 w 5092701"/>
              <a:gd name="connsiteY715" fmla="*/ 1281192 h 5440362"/>
              <a:gd name="connsiteX716" fmla="*/ 3421459 w 5092701"/>
              <a:gd name="connsiteY716" fmla="*/ 1392490 h 5440362"/>
              <a:gd name="connsiteX717" fmla="*/ 3993173 w 5092701"/>
              <a:gd name="connsiteY717" fmla="*/ 1521454 h 5440362"/>
              <a:gd name="connsiteX718" fmla="*/ 4173866 w 5092701"/>
              <a:gd name="connsiteY718" fmla="*/ 1575098 h 5440362"/>
              <a:gd name="connsiteX719" fmla="*/ 4370728 w 5092701"/>
              <a:gd name="connsiteY719" fmla="*/ 1655249 h 5440362"/>
              <a:gd name="connsiteX720" fmla="*/ 4346123 w 5092701"/>
              <a:gd name="connsiteY720" fmla="*/ 1636106 h 5440362"/>
              <a:gd name="connsiteX721" fmla="*/ 4173866 w 5092701"/>
              <a:gd name="connsiteY721" fmla="*/ 1575098 h 5440362"/>
              <a:gd name="connsiteX722" fmla="*/ 2903989 w 5092701"/>
              <a:gd name="connsiteY722" fmla="*/ 1277558 h 5440362"/>
              <a:gd name="connsiteX723" fmla="*/ 2771642 w 5092701"/>
              <a:gd name="connsiteY723" fmla="*/ 1252156 h 5440362"/>
              <a:gd name="connsiteX724" fmla="*/ 2984176 w 5092701"/>
              <a:gd name="connsiteY724" fmla="*/ 1199102 h 5440362"/>
              <a:gd name="connsiteX725" fmla="*/ 2975331 w 5092701"/>
              <a:gd name="connsiteY725" fmla="*/ 1200922 h 5440362"/>
              <a:gd name="connsiteX726" fmla="*/ 2975122 w 5092701"/>
              <a:gd name="connsiteY726" fmla="*/ 1203869 h 5440362"/>
              <a:gd name="connsiteX727" fmla="*/ 2993627 w 5092701"/>
              <a:gd name="connsiteY727" fmla="*/ 1201705 h 5440362"/>
              <a:gd name="connsiteX728" fmla="*/ 2984176 w 5092701"/>
              <a:gd name="connsiteY728" fmla="*/ 1199102 h 5440362"/>
              <a:gd name="connsiteX729" fmla="*/ 1052192 w 5092701"/>
              <a:gd name="connsiteY729" fmla="*/ 1164994 h 5440362"/>
              <a:gd name="connsiteX730" fmla="*/ 995650 w 5092701"/>
              <a:gd name="connsiteY730" fmla="*/ 1181541 h 5440362"/>
              <a:gd name="connsiteX731" fmla="*/ 988462 w 5092701"/>
              <a:gd name="connsiteY731" fmla="*/ 1183050 h 5440362"/>
              <a:gd name="connsiteX732" fmla="*/ 951656 w 5092701"/>
              <a:gd name="connsiteY732" fmla="*/ 1190528 h 5440362"/>
              <a:gd name="connsiteX733" fmla="*/ 973567 w 5092701"/>
              <a:gd name="connsiteY733" fmla="*/ 1184920 h 5440362"/>
              <a:gd name="connsiteX734" fmla="*/ 1041977 w 5092701"/>
              <a:gd name="connsiteY734" fmla="*/ 1167544 h 5440362"/>
              <a:gd name="connsiteX735" fmla="*/ 3044689 w 5092701"/>
              <a:gd name="connsiteY735" fmla="*/ 1153688 h 5440362"/>
              <a:gd name="connsiteX736" fmla="*/ 3023836 w 5092701"/>
              <a:gd name="connsiteY736" fmla="*/ 1155415 h 5440362"/>
              <a:gd name="connsiteX737" fmla="*/ 3012957 w 5092701"/>
              <a:gd name="connsiteY737" fmla="*/ 1169331 h 5440362"/>
              <a:gd name="connsiteX738" fmla="*/ 3191333 w 5092701"/>
              <a:gd name="connsiteY738" fmla="*/ 1205514 h 5440362"/>
              <a:gd name="connsiteX739" fmla="*/ 3643805 w 5092701"/>
              <a:gd name="connsiteY739" fmla="*/ 1296320 h 5440362"/>
              <a:gd name="connsiteX740" fmla="*/ 4063498 w 5092701"/>
              <a:gd name="connsiteY740" fmla="*/ 1404987 h 5440362"/>
              <a:gd name="connsiteX741" fmla="*/ 4495060 w 5092701"/>
              <a:gd name="connsiteY741" fmla="*/ 1557607 h 5440362"/>
              <a:gd name="connsiteX742" fmla="*/ 4490592 w 5092701"/>
              <a:gd name="connsiteY742" fmla="*/ 1548869 h 5440362"/>
              <a:gd name="connsiteX743" fmla="*/ 4644677 w 5092701"/>
              <a:gd name="connsiteY743" fmla="*/ 1637555 h 5440362"/>
              <a:gd name="connsiteX744" fmla="*/ 4241874 w 5092701"/>
              <a:gd name="connsiteY744" fmla="*/ 1441169 h 5440362"/>
              <a:gd name="connsiteX745" fmla="*/ 3108182 w 5092701"/>
              <a:gd name="connsiteY745" fmla="*/ 1162931 h 5440362"/>
              <a:gd name="connsiteX746" fmla="*/ 3044689 w 5092701"/>
              <a:gd name="connsiteY746" fmla="*/ 1153688 h 5440362"/>
              <a:gd name="connsiteX747" fmla="*/ 3079919 w 5092701"/>
              <a:gd name="connsiteY747" fmla="*/ 1140338 h 5440362"/>
              <a:gd name="connsiteX748" fmla="*/ 3078210 w 5092701"/>
              <a:gd name="connsiteY748" fmla="*/ 1142530 h 5440362"/>
              <a:gd name="connsiteX749" fmla="*/ 3223638 w 5092701"/>
              <a:gd name="connsiteY749" fmla="*/ 1170388 h 5440362"/>
              <a:gd name="connsiteX750" fmla="*/ 3902962 w 5092701"/>
              <a:gd name="connsiteY750" fmla="*/ 1315614 h 5440362"/>
              <a:gd name="connsiteX751" fmla="*/ 4148888 w 5092701"/>
              <a:gd name="connsiteY751" fmla="*/ 1388589 h 5440362"/>
              <a:gd name="connsiteX752" fmla="*/ 4157326 w 5092701"/>
              <a:gd name="connsiteY752" fmla="*/ 1381223 h 5440362"/>
              <a:gd name="connsiteX753" fmla="*/ 4297626 w 5092701"/>
              <a:gd name="connsiteY753" fmla="*/ 1429883 h 5440362"/>
              <a:gd name="connsiteX754" fmla="*/ 4436769 w 5092701"/>
              <a:gd name="connsiteY754" fmla="*/ 1483240 h 5440362"/>
              <a:gd name="connsiteX755" fmla="*/ 3158404 w 5092701"/>
              <a:gd name="connsiteY755" fmla="*/ 1151057 h 5440362"/>
              <a:gd name="connsiteX756" fmla="*/ 3079919 w 5092701"/>
              <a:gd name="connsiteY756" fmla="*/ 1140338 h 5440362"/>
              <a:gd name="connsiteX757" fmla="*/ 1478177 w 5092701"/>
              <a:gd name="connsiteY757" fmla="*/ 1044690 h 5440362"/>
              <a:gd name="connsiteX758" fmla="*/ 1353810 w 5092701"/>
              <a:gd name="connsiteY758" fmla="*/ 1089386 h 5440362"/>
              <a:gd name="connsiteX759" fmla="*/ 1340567 w 5092701"/>
              <a:gd name="connsiteY759" fmla="*/ 1094416 h 5440362"/>
              <a:gd name="connsiteX760" fmla="*/ 1295958 w 5092701"/>
              <a:gd name="connsiteY760" fmla="*/ 1108402 h 5440362"/>
              <a:gd name="connsiteX761" fmla="*/ 1103635 w 5092701"/>
              <a:gd name="connsiteY761" fmla="*/ 1166511 h 5440362"/>
              <a:gd name="connsiteX762" fmla="*/ 979515 w 5092701"/>
              <a:gd name="connsiteY762" fmla="*/ 1203259 h 5440362"/>
              <a:gd name="connsiteX763" fmla="*/ 841578 w 5092701"/>
              <a:gd name="connsiteY763" fmla="*/ 1240313 h 5440362"/>
              <a:gd name="connsiteX764" fmla="*/ 454805 w 5092701"/>
              <a:gd name="connsiteY764" fmla="*/ 1342063 h 5440362"/>
              <a:gd name="connsiteX765" fmla="*/ 964340 w 5092701"/>
              <a:gd name="connsiteY765" fmla="*/ 1190703 h 5440362"/>
              <a:gd name="connsiteX766" fmla="*/ 995650 w 5092701"/>
              <a:gd name="connsiteY766" fmla="*/ 1181541 h 5440362"/>
              <a:gd name="connsiteX767" fmla="*/ 1089446 w 5092701"/>
              <a:gd name="connsiteY767" fmla="*/ 1161844 h 5440362"/>
              <a:gd name="connsiteX768" fmla="*/ 1184585 w 5092701"/>
              <a:gd name="connsiteY768" fmla="*/ 1134816 h 5440362"/>
              <a:gd name="connsiteX769" fmla="*/ 1099928 w 5092701"/>
              <a:gd name="connsiteY769" fmla="*/ 1153074 h 5440362"/>
              <a:gd name="connsiteX770" fmla="*/ 1052192 w 5092701"/>
              <a:gd name="connsiteY770" fmla="*/ 1164994 h 5440362"/>
              <a:gd name="connsiteX771" fmla="*/ 1151255 w 5092701"/>
              <a:gd name="connsiteY771" fmla="*/ 1136004 h 5440362"/>
              <a:gd name="connsiteX772" fmla="*/ 1478177 w 5092701"/>
              <a:gd name="connsiteY772" fmla="*/ 1044690 h 5440362"/>
              <a:gd name="connsiteX773" fmla="*/ 3395305 w 5092701"/>
              <a:gd name="connsiteY773" fmla="*/ 1022694 h 5440362"/>
              <a:gd name="connsiteX774" fmla="*/ 3524615 w 5092701"/>
              <a:gd name="connsiteY774" fmla="*/ 1066053 h 5440362"/>
              <a:gd name="connsiteX775" fmla="*/ 3687391 w 5092701"/>
              <a:gd name="connsiteY775" fmla="*/ 1096444 h 5440362"/>
              <a:gd name="connsiteX776" fmla="*/ 4033175 w 5092701"/>
              <a:gd name="connsiteY776" fmla="*/ 1171086 h 5440362"/>
              <a:gd name="connsiteX777" fmla="*/ 4618322 w 5092701"/>
              <a:gd name="connsiteY777" fmla="*/ 1387552 h 5440362"/>
              <a:gd name="connsiteX778" fmla="*/ 4652357 w 5092701"/>
              <a:gd name="connsiteY778" fmla="*/ 1395302 h 5440362"/>
              <a:gd name="connsiteX779" fmla="*/ 4509903 w 5092701"/>
              <a:gd name="connsiteY779" fmla="*/ 1328510 h 5440362"/>
              <a:gd name="connsiteX780" fmla="*/ 4033175 w 5092701"/>
              <a:gd name="connsiteY780" fmla="*/ 1171086 h 5440362"/>
              <a:gd name="connsiteX781" fmla="*/ 3550801 w 5092701"/>
              <a:gd name="connsiteY781" fmla="*/ 1055754 h 5440362"/>
              <a:gd name="connsiteX782" fmla="*/ 3395305 w 5092701"/>
              <a:gd name="connsiteY782" fmla="*/ 1022694 h 5440362"/>
              <a:gd name="connsiteX783" fmla="*/ 1526179 w 5092701"/>
              <a:gd name="connsiteY783" fmla="*/ 975896 h 5440362"/>
              <a:gd name="connsiteX784" fmla="*/ 1517399 w 5092701"/>
              <a:gd name="connsiteY784" fmla="*/ 977722 h 5440362"/>
              <a:gd name="connsiteX785" fmla="*/ 1517593 w 5092701"/>
              <a:gd name="connsiteY785" fmla="*/ 980712 h 5440362"/>
              <a:gd name="connsiteX786" fmla="*/ 1535177 w 5092701"/>
              <a:gd name="connsiteY786" fmla="*/ 978450 h 5440362"/>
              <a:gd name="connsiteX787" fmla="*/ 1526179 w 5092701"/>
              <a:gd name="connsiteY787" fmla="*/ 975896 h 5440362"/>
              <a:gd name="connsiteX788" fmla="*/ 3638895 w 5092701"/>
              <a:gd name="connsiteY788" fmla="*/ 890221 h 5440362"/>
              <a:gd name="connsiteX789" fmla="*/ 3632373 w 5092701"/>
              <a:gd name="connsiteY789" fmla="*/ 893659 h 5440362"/>
              <a:gd name="connsiteX790" fmla="*/ 3633560 w 5092701"/>
              <a:gd name="connsiteY790" fmla="*/ 891719 h 5440362"/>
              <a:gd name="connsiteX791" fmla="*/ 3638895 w 5092701"/>
              <a:gd name="connsiteY791" fmla="*/ 890221 h 5440362"/>
              <a:gd name="connsiteX792" fmla="*/ 3671439 w 5092701"/>
              <a:gd name="connsiteY792" fmla="*/ 877156 h 5440362"/>
              <a:gd name="connsiteX793" fmla="*/ 3638895 w 5092701"/>
              <a:gd name="connsiteY793" fmla="*/ 890221 h 5440362"/>
              <a:gd name="connsiteX794" fmla="*/ 3660661 w 5092701"/>
              <a:gd name="connsiteY794" fmla="*/ 878011 h 5440362"/>
              <a:gd name="connsiteX795" fmla="*/ 3671439 w 5092701"/>
              <a:gd name="connsiteY795" fmla="*/ 877156 h 5440362"/>
              <a:gd name="connsiteX796" fmla="*/ 3678127 w 5092701"/>
              <a:gd name="connsiteY796" fmla="*/ 873047 h 5440362"/>
              <a:gd name="connsiteX797" fmla="*/ 3671439 w 5092701"/>
              <a:gd name="connsiteY797" fmla="*/ 877156 h 5440362"/>
              <a:gd name="connsiteX798" fmla="*/ 3672709 w 5092701"/>
              <a:gd name="connsiteY798" fmla="*/ 874880 h 5440362"/>
              <a:gd name="connsiteX799" fmla="*/ 3678127 w 5092701"/>
              <a:gd name="connsiteY799" fmla="*/ 873047 h 5440362"/>
              <a:gd name="connsiteX800" fmla="*/ 1651273 w 5092701"/>
              <a:gd name="connsiteY800" fmla="*/ 768383 h 5440362"/>
              <a:gd name="connsiteX801" fmla="*/ 1637852 w 5092701"/>
              <a:gd name="connsiteY801" fmla="*/ 771023 h 5440362"/>
              <a:gd name="connsiteX802" fmla="*/ 1639055 w 5092701"/>
              <a:gd name="connsiteY802" fmla="*/ 771903 h 5440362"/>
              <a:gd name="connsiteX803" fmla="*/ 1651273 w 5092701"/>
              <a:gd name="connsiteY803" fmla="*/ 768383 h 5440362"/>
              <a:gd name="connsiteX804" fmla="*/ 1599203 w 5092701"/>
              <a:gd name="connsiteY804" fmla="*/ 706233 h 5440362"/>
              <a:gd name="connsiteX805" fmla="*/ 1596292 w 5092701"/>
              <a:gd name="connsiteY805" fmla="*/ 707450 h 5440362"/>
              <a:gd name="connsiteX806" fmla="*/ 1591569 w 5092701"/>
              <a:gd name="connsiteY806" fmla="*/ 749639 h 5440362"/>
              <a:gd name="connsiteX807" fmla="*/ 1599203 w 5092701"/>
              <a:gd name="connsiteY807" fmla="*/ 706233 h 5440362"/>
              <a:gd name="connsiteX808" fmla="*/ 3618924 w 5092701"/>
              <a:gd name="connsiteY808" fmla="*/ 680521 h 5440362"/>
              <a:gd name="connsiteX809" fmla="*/ 3605833 w 5092701"/>
              <a:gd name="connsiteY809" fmla="*/ 690458 h 5440362"/>
              <a:gd name="connsiteX810" fmla="*/ 3599310 w 5092701"/>
              <a:gd name="connsiteY810" fmla="*/ 693897 h 5440362"/>
              <a:gd name="connsiteX811" fmla="*/ 3605833 w 5092701"/>
              <a:gd name="connsiteY811" fmla="*/ 690458 h 5440362"/>
              <a:gd name="connsiteX812" fmla="*/ 3618924 w 5092701"/>
              <a:gd name="connsiteY812" fmla="*/ 680521 h 5440362"/>
              <a:gd name="connsiteX813" fmla="*/ 1667686 w 5092701"/>
              <a:gd name="connsiteY813" fmla="*/ 665378 h 5440362"/>
              <a:gd name="connsiteX814" fmla="*/ 1664688 w 5092701"/>
              <a:gd name="connsiteY814" fmla="*/ 667898 h 5440362"/>
              <a:gd name="connsiteX815" fmla="*/ 1665092 w 5092701"/>
              <a:gd name="connsiteY815" fmla="*/ 689288 h 5440362"/>
              <a:gd name="connsiteX816" fmla="*/ 1667686 w 5092701"/>
              <a:gd name="connsiteY816" fmla="*/ 665378 h 5440362"/>
              <a:gd name="connsiteX817" fmla="*/ 2764194 w 5092701"/>
              <a:gd name="connsiteY817" fmla="*/ 654979 h 5440362"/>
              <a:gd name="connsiteX818" fmla="*/ 2763648 w 5092701"/>
              <a:gd name="connsiteY818" fmla="*/ 657196 h 5440362"/>
              <a:gd name="connsiteX819" fmla="*/ 2763508 w 5092701"/>
              <a:gd name="connsiteY819" fmla="*/ 657762 h 5440362"/>
              <a:gd name="connsiteX820" fmla="*/ 2764764 w 5092701"/>
              <a:gd name="connsiteY820" fmla="*/ 652667 h 5440362"/>
              <a:gd name="connsiteX821" fmla="*/ 2764194 w 5092701"/>
              <a:gd name="connsiteY821" fmla="*/ 654979 h 5440362"/>
              <a:gd name="connsiteX822" fmla="*/ 2764345 w 5092701"/>
              <a:gd name="connsiteY822" fmla="*/ 654366 h 5440362"/>
              <a:gd name="connsiteX823" fmla="*/ 2771795 w 5092701"/>
              <a:gd name="connsiteY823" fmla="*/ 647648 h 5440362"/>
              <a:gd name="connsiteX824" fmla="*/ 2777904 w 5092701"/>
              <a:gd name="connsiteY824" fmla="*/ 649244 h 5440362"/>
              <a:gd name="connsiteX825" fmla="*/ 2764764 w 5092701"/>
              <a:gd name="connsiteY825" fmla="*/ 652667 h 5440362"/>
              <a:gd name="connsiteX826" fmla="*/ 2771795 w 5092701"/>
              <a:gd name="connsiteY826" fmla="*/ 647648 h 5440362"/>
              <a:gd name="connsiteX827" fmla="*/ 2794008 w 5092701"/>
              <a:gd name="connsiteY827" fmla="*/ 638417 h 5440362"/>
              <a:gd name="connsiteX828" fmla="*/ 2735197 w 5092701"/>
              <a:gd name="connsiteY828" fmla="*/ 653655 h 5440362"/>
              <a:gd name="connsiteX829" fmla="*/ 2600980 w 5092701"/>
              <a:gd name="connsiteY829" fmla="*/ 699290 h 5440362"/>
              <a:gd name="connsiteX830" fmla="*/ 2555984 w 5092701"/>
              <a:gd name="connsiteY830" fmla="*/ 714904 h 5440362"/>
              <a:gd name="connsiteX831" fmla="*/ 2586942 w 5092701"/>
              <a:gd name="connsiteY831" fmla="*/ 710191 h 5440362"/>
              <a:gd name="connsiteX832" fmla="*/ 2736593 w 5092701"/>
              <a:gd name="connsiteY832" fmla="*/ 671017 h 5440362"/>
              <a:gd name="connsiteX833" fmla="*/ 2777904 w 5092701"/>
              <a:gd name="connsiteY833" fmla="*/ 649244 h 5440362"/>
              <a:gd name="connsiteX834" fmla="*/ 2794008 w 5092701"/>
              <a:gd name="connsiteY834" fmla="*/ 638417 h 5440362"/>
              <a:gd name="connsiteX835" fmla="*/ 2860742 w 5092701"/>
              <a:gd name="connsiteY835" fmla="*/ 620181 h 5440362"/>
              <a:gd name="connsiteX836" fmla="*/ 2859749 w 5092701"/>
              <a:gd name="connsiteY836" fmla="*/ 624206 h 5440362"/>
              <a:gd name="connsiteX837" fmla="*/ 1690426 w 5092701"/>
              <a:gd name="connsiteY837" fmla="*/ 590093 h 5440362"/>
              <a:gd name="connsiteX838" fmla="*/ 1688740 w 5092701"/>
              <a:gd name="connsiteY838" fmla="*/ 593334 h 5440362"/>
              <a:gd name="connsiteX839" fmla="*/ 1693279 w 5092701"/>
              <a:gd name="connsiteY839" fmla="*/ 597949 h 5440362"/>
              <a:gd name="connsiteX840" fmla="*/ 1690426 w 5092701"/>
              <a:gd name="connsiteY840" fmla="*/ 590093 h 5440362"/>
              <a:gd name="connsiteX841" fmla="*/ 3674833 w 5092701"/>
              <a:gd name="connsiteY841" fmla="*/ 552505 h 5440362"/>
              <a:gd name="connsiteX842" fmla="*/ 3668145 w 5092701"/>
              <a:gd name="connsiteY842" fmla="*/ 556613 h 5440362"/>
              <a:gd name="connsiteX843" fmla="*/ 3671923 w 5092701"/>
              <a:gd name="connsiteY843" fmla="*/ 552798 h 5440362"/>
              <a:gd name="connsiteX844" fmla="*/ 3674833 w 5092701"/>
              <a:gd name="connsiteY844" fmla="*/ 552505 h 5440362"/>
              <a:gd name="connsiteX845" fmla="*/ 3682278 w 5092701"/>
              <a:gd name="connsiteY845" fmla="*/ 549165 h 5440362"/>
              <a:gd name="connsiteX846" fmla="*/ 3674833 w 5092701"/>
              <a:gd name="connsiteY846" fmla="*/ 552505 h 5440362"/>
              <a:gd name="connsiteX847" fmla="*/ 3678927 w 5092701"/>
              <a:gd name="connsiteY847" fmla="*/ 549325 h 5440362"/>
              <a:gd name="connsiteX848" fmla="*/ 3682278 w 5092701"/>
              <a:gd name="connsiteY848" fmla="*/ 549165 h 5440362"/>
              <a:gd name="connsiteX849" fmla="*/ 3688676 w 5092701"/>
              <a:gd name="connsiteY849" fmla="*/ 546230 h 5440362"/>
              <a:gd name="connsiteX850" fmla="*/ 3694331 w 5092701"/>
              <a:gd name="connsiteY850" fmla="*/ 546314 h 5440362"/>
              <a:gd name="connsiteX851" fmla="*/ 3682278 w 5092701"/>
              <a:gd name="connsiteY851" fmla="*/ 549165 h 5440362"/>
              <a:gd name="connsiteX852" fmla="*/ 3688676 w 5092701"/>
              <a:gd name="connsiteY852" fmla="*/ 546230 h 5440362"/>
              <a:gd name="connsiteX853" fmla="*/ 3836651 w 5092701"/>
              <a:gd name="connsiteY853" fmla="*/ 467800 h 5440362"/>
              <a:gd name="connsiteX854" fmla="*/ 3818075 w 5092701"/>
              <a:gd name="connsiteY854" fmla="*/ 474088 h 5440362"/>
              <a:gd name="connsiteX855" fmla="*/ 3827735 w 5092701"/>
              <a:gd name="connsiteY855" fmla="*/ 469435 h 5440362"/>
              <a:gd name="connsiteX856" fmla="*/ 3836651 w 5092701"/>
              <a:gd name="connsiteY856" fmla="*/ 467800 h 5440362"/>
              <a:gd name="connsiteX857" fmla="*/ 3190759 w 5092701"/>
              <a:gd name="connsiteY857" fmla="*/ 416248 h 5440362"/>
              <a:gd name="connsiteX858" fmla="*/ 3186289 w 5092701"/>
              <a:gd name="connsiteY858" fmla="*/ 419990 h 5440362"/>
              <a:gd name="connsiteX859" fmla="*/ 3198508 w 5092701"/>
              <a:gd name="connsiteY859" fmla="*/ 416470 h 5440362"/>
              <a:gd name="connsiteX860" fmla="*/ 3190759 w 5092701"/>
              <a:gd name="connsiteY860" fmla="*/ 416248 h 5440362"/>
              <a:gd name="connsiteX861" fmla="*/ 3504411 w 5092701"/>
              <a:gd name="connsiteY861" fmla="*/ 411126 h 5440362"/>
              <a:gd name="connsiteX862" fmla="*/ 3485835 w 5092701"/>
              <a:gd name="connsiteY862" fmla="*/ 417414 h 5440362"/>
              <a:gd name="connsiteX863" fmla="*/ 3491348 w 5092701"/>
              <a:gd name="connsiteY863" fmla="*/ 412319 h 5440362"/>
              <a:gd name="connsiteX864" fmla="*/ 3504411 w 5092701"/>
              <a:gd name="connsiteY864" fmla="*/ 411126 h 5440362"/>
              <a:gd name="connsiteX865" fmla="*/ 3524076 w 5092701"/>
              <a:gd name="connsiteY865" fmla="*/ 404266 h 5440362"/>
              <a:gd name="connsiteX866" fmla="*/ 3504411 w 5092701"/>
              <a:gd name="connsiteY866" fmla="*/ 411126 h 5440362"/>
              <a:gd name="connsiteX867" fmla="*/ 3510468 w 5092701"/>
              <a:gd name="connsiteY867" fmla="*/ 405744 h 5440362"/>
              <a:gd name="connsiteX868" fmla="*/ 3524076 w 5092701"/>
              <a:gd name="connsiteY868" fmla="*/ 404266 h 5440362"/>
              <a:gd name="connsiteX869" fmla="*/ 3526327 w 5092701"/>
              <a:gd name="connsiteY869" fmla="*/ 400889 h 5440362"/>
              <a:gd name="connsiteX870" fmla="*/ 3536129 w 5092701"/>
              <a:gd name="connsiteY870" fmla="*/ 401415 h 5440362"/>
              <a:gd name="connsiteX871" fmla="*/ 3524076 w 5092701"/>
              <a:gd name="connsiteY871" fmla="*/ 404266 h 5440362"/>
              <a:gd name="connsiteX872" fmla="*/ 3526327 w 5092701"/>
              <a:gd name="connsiteY872" fmla="*/ 400889 h 5440362"/>
              <a:gd name="connsiteX873" fmla="*/ 3542652 w 5092701"/>
              <a:gd name="connsiteY873" fmla="*/ 397978 h 5440362"/>
              <a:gd name="connsiteX874" fmla="*/ 3536129 w 5092701"/>
              <a:gd name="connsiteY874" fmla="*/ 401415 h 5440362"/>
              <a:gd name="connsiteX875" fmla="*/ 3537316 w 5092701"/>
              <a:gd name="connsiteY875" fmla="*/ 399476 h 5440362"/>
              <a:gd name="connsiteX876" fmla="*/ 3542652 w 5092701"/>
              <a:gd name="connsiteY876" fmla="*/ 397978 h 5440362"/>
              <a:gd name="connsiteX877" fmla="*/ 3502023 w 5092701"/>
              <a:gd name="connsiteY877" fmla="*/ 397789 h 5440362"/>
              <a:gd name="connsiteX878" fmla="*/ 3483282 w 5092701"/>
              <a:gd name="connsiteY878" fmla="*/ 404747 h 5440362"/>
              <a:gd name="connsiteX879" fmla="*/ 3488939 w 5092701"/>
              <a:gd name="connsiteY879" fmla="*/ 399066 h 5440362"/>
              <a:gd name="connsiteX880" fmla="*/ 3502023 w 5092701"/>
              <a:gd name="connsiteY880" fmla="*/ 397789 h 5440362"/>
              <a:gd name="connsiteX881" fmla="*/ 3261776 w 5092701"/>
              <a:gd name="connsiteY881" fmla="*/ 397720 h 5440362"/>
              <a:gd name="connsiteX882" fmla="*/ 3230059 w 5092701"/>
              <a:gd name="connsiteY882" fmla="*/ 407430 h 5440362"/>
              <a:gd name="connsiteX883" fmla="*/ 3217084 w 5092701"/>
              <a:gd name="connsiteY883" fmla="*/ 410181 h 5440362"/>
              <a:gd name="connsiteX884" fmla="*/ 3230059 w 5092701"/>
              <a:gd name="connsiteY884" fmla="*/ 407430 h 5440362"/>
              <a:gd name="connsiteX885" fmla="*/ 3261776 w 5092701"/>
              <a:gd name="connsiteY885" fmla="*/ 397720 h 5440362"/>
              <a:gd name="connsiteX886" fmla="*/ 3543395 w 5092701"/>
              <a:gd name="connsiteY886" fmla="*/ 394960 h 5440362"/>
              <a:gd name="connsiteX887" fmla="*/ 3542652 w 5092701"/>
              <a:gd name="connsiteY887" fmla="*/ 397978 h 5440362"/>
              <a:gd name="connsiteX888" fmla="*/ 3543093 w 5092701"/>
              <a:gd name="connsiteY888" fmla="*/ 396184 h 5440362"/>
              <a:gd name="connsiteX889" fmla="*/ 3543977 w 5092701"/>
              <a:gd name="connsiteY889" fmla="*/ 392599 h 5440362"/>
              <a:gd name="connsiteX890" fmla="*/ 3543830 w 5092701"/>
              <a:gd name="connsiteY890" fmla="*/ 393197 h 5440362"/>
              <a:gd name="connsiteX891" fmla="*/ 3543395 w 5092701"/>
              <a:gd name="connsiteY891" fmla="*/ 394960 h 5440362"/>
              <a:gd name="connsiteX892" fmla="*/ 3521521 w 5092701"/>
              <a:gd name="connsiteY892" fmla="*/ 391599 h 5440362"/>
              <a:gd name="connsiteX893" fmla="*/ 3502023 w 5092701"/>
              <a:gd name="connsiteY893" fmla="*/ 397789 h 5440362"/>
              <a:gd name="connsiteX894" fmla="*/ 3507651 w 5092701"/>
              <a:gd name="connsiteY894" fmla="*/ 392706 h 5440362"/>
              <a:gd name="connsiteX895" fmla="*/ 3521521 w 5092701"/>
              <a:gd name="connsiteY895" fmla="*/ 391599 h 5440362"/>
              <a:gd name="connsiteX896" fmla="*/ 3540263 w 5092701"/>
              <a:gd name="connsiteY896" fmla="*/ 384640 h 5440362"/>
              <a:gd name="connsiteX897" fmla="*/ 3521521 w 5092701"/>
              <a:gd name="connsiteY897" fmla="*/ 391599 h 5440362"/>
              <a:gd name="connsiteX898" fmla="*/ 3527179 w 5092701"/>
              <a:gd name="connsiteY898" fmla="*/ 385917 h 5440362"/>
              <a:gd name="connsiteX899" fmla="*/ 3540263 w 5092701"/>
              <a:gd name="connsiteY899" fmla="*/ 384640 h 5440362"/>
              <a:gd name="connsiteX900" fmla="*/ 2324746 w 5092701"/>
              <a:gd name="connsiteY900" fmla="*/ 319426 h 5440362"/>
              <a:gd name="connsiteX901" fmla="*/ 2293029 w 5092701"/>
              <a:gd name="connsiteY901" fmla="*/ 329137 h 5440362"/>
              <a:gd name="connsiteX902" fmla="*/ 2307965 w 5092701"/>
              <a:gd name="connsiteY902" fmla="*/ 320827 h 5440362"/>
              <a:gd name="connsiteX903" fmla="*/ 2324746 w 5092701"/>
              <a:gd name="connsiteY903" fmla="*/ 319426 h 5440362"/>
              <a:gd name="connsiteX904" fmla="*/ 2329532 w 5092701"/>
              <a:gd name="connsiteY904" fmla="*/ 316320 h 5440362"/>
              <a:gd name="connsiteX905" fmla="*/ 2337722 w 5092701"/>
              <a:gd name="connsiteY905" fmla="*/ 316675 h 5440362"/>
              <a:gd name="connsiteX906" fmla="*/ 2324746 w 5092701"/>
              <a:gd name="connsiteY906" fmla="*/ 319426 h 5440362"/>
              <a:gd name="connsiteX907" fmla="*/ 2329532 w 5092701"/>
              <a:gd name="connsiteY907" fmla="*/ 316320 h 5440362"/>
              <a:gd name="connsiteX908" fmla="*/ 2357219 w 5092701"/>
              <a:gd name="connsiteY908" fmla="*/ 310485 h 5440362"/>
              <a:gd name="connsiteX909" fmla="*/ 2337722 w 5092701"/>
              <a:gd name="connsiteY909" fmla="*/ 316675 h 5440362"/>
              <a:gd name="connsiteX910" fmla="*/ 2343348 w 5092701"/>
              <a:gd name="connsiteY910" fmla="*/ 311592 h 5440362"/>
              <a:gd name="connsiteX911" fmla="*/ 2357219 w 5092701"/>
              <a:gd name="connsiteY911" fmla="*/ 310485 h 5440362"/>
              <a:gd name="connsiteX912" fmla="*/ 2361689 w 5092701"/>
              <a:gd name="connsiteY912" fmla="*/ 306743 h 5440362"/>
              <a:gd name="connsiteX913" fmla="*/ 2369438 w 5092701"/>
              <a:gd name="connsiteY913" fmla="*/ 306964 h 5440362"/>
              <a:gd name="connsiteX914" fmla="*/ 2357219 w 5092701"/>
              <a:gd name="connsiteY914" fmla="*/ 310485 h 5440362"/>
              <a:gd name="connsiteX915" fmla="*/ 2361689 w 5092701"/>
              <a:gd name="connsiteY915" fmla="*/ 306743 h 5440362"/>
              <a:gd name="connsiteX916" fmla="*/ 3629165 w 5092701"/>
              <a:gd name="connsiteY916" fmla="*/ 261885 h 5440362"/>
              <a:gd name="connsiteX917" fmla="*/ 3622239 w 5092701"/>
              <a:gd name="connsiteY917" fmla="*/ 266055 h 5440362"/>
              <a:gd name="connsiteX918" fmla="*/ 3621864 w 5092701"/>
              <a:gd name="connsiteY918" fmla="*/ 266042 h 5440362"/>
              <a:gd name="connsiteX919" fmla="*/ 3302181 w 5092701"/>
              <a:gd name="connsiteY919" fmla="*/ 91292 h 5440362"/>
              <a:gd name="connsiteX920" fmla="*/ 3313482 w 5092701"/>
              <a:gd name="connsiteY920" fmla="*/ 91977 h 5440362"/>
              <a:gd name="connsiteX921" fmla="*/ 3269877 w 5092701"/>
              <a:gd name="connsiteY921" fmla="*/ 103867 h 5440362"/>
              <a:gd name="connsiteX922" fmla="*/ 3277392 w 5092701"/>
              <a:gd name="connsiteY922" fmla="*/ 96403 h 5440362"/>
              <a:gd name="connsiteX923" fmla="*/ 3289445 w 5092701"/>
              <a:gd name="connsiteY923" fmla="*/ 93553 h 5440362"/>
              <a:gd name="connsiteX924" fmla="*/ 3302181 w 5092701"/>
              <a:gd name="connsiteY924" fmla="*/ 91292 h 5440362"/>
              <a:gd name="connsiteX925" fmla="*/ 3333898 w 5092701"/>
              <a:gd name="connsiteY925" fmla="*/ 81581 h 5440362"/>
              <a:gd name="connsiteX926" fmla="*/ 3345199 w 5092701"/>
              <a:gd name="connsiteY926" fmla="*/ 82267 h 5440362"/>
              <a:gd name="connsiteX927" fmla="*/ 3313482 w 5092701"/>
              <a:gd name="connsiteY927" fmla="*/ 91977 h 5440362"/>
              <a:gd name="connsiteX928" fmla="*/ 3321163 w 5092701"/>
              <a:gd name="connsiteY928" fmla="*/ 83843 h 5440362"/>
              <a:gd name="connsiteX929" fmla="*/ 3333898 w 5092701"/>
              <a:gd name="connsiteY929" fmla="*/ 81581 h 5440362"/>
              <a:gd name="connsiteX930" fmla="*/ 3350011 w 5092701"/>
              <a:gd name="connsiteY930" fmla="*/ 77614 h 5440362"/>
              <a:gd name="connsiteX931" fmla="*/ 3358174 w 5092701"/>
              <a:gd name="connsiteY931" fmla="*/ 79515 h 5440362"/>
              <a:gd name="connsiteX932" fmla="*/ 3345199 w 5092701"/>
              <a:gd name="connsiteY932" fmla="*/ 82267 h 5440362"/>
              <a:gd name="connsiteX933" fmla="*/ 3350011 w 5092701"/>
              <a:gd name="connsiteY933" fmla="*/ 77614 h 5440362"/>
              <a:gd name="connsiteX934" fmla="*/ 3360106 w 5092701"/>
              <a:gd name="connsiteY934" fmla="*/ 74556 h 5440362"/>
              <a:gd name="connsiteX935" fmla="*/ 3364697 w 5092701"/>
              <a:gd name="connsiteY935" fmla="*/ 76077 h 5440362"/>
              <a:gd name="connsiteX936" fmla="*/ 3358174 w 5092701"/>
              <a:gd name="connsiteY936" fmla="*/ 79515 h 5440362"/>
              <a:gd name="connsiteX937" fmla="*/ 3360106 w 5092701"/>
              <a:gd name="connsiteY937" fmla="*/ 74556 h 5440362"/>
              <a:gd name="connsiteX938" fmla="*/ 3365689 w 5092701"/>
              <a:gd name="connsiteY938" fmla="*/ 72051 h 5440362"/>
              <a:gd name="connsiteX939" fmla="*/ 3376750 w 5092701"/>
              <a:gd name="connsiteY939" fmla="*/ 73227 h 5440362"/>
              <a:gd name="connsiteX940" fmla="*/ 3364697 w 5092701"/>
              <a:gd name="connsiteY940" fmla="*/ 76077 h 5440362"/>
              <a:gd name="connsiteX941" fmla="*/ 3377907 w 5092701"/>
              <a:gd name="connsiteY941" fmla="*/ 68530 h 5440362"/>
              <a:gd name="connsiteX942" fmla="*/ 3376750 w 5092701"/>
              <a:gd name="connsiteY942" fmla="*/ 73227 h 5440362"/>
              <a:gd name="connsiteX943" fmla="*/ 3776005 w 5092701"/>
              <a:gd name="connsiteY943" fmla="*/ 0 h 5440362"/>
              <a:gd name="connsiteX944" fmla="*/ 3761801 w 5092701"/>
              <a:gd name="connsiteY944" fmla="*/ 11573 h 5440362"/>
              <a:gd name="connsiteX945" fmla="*/ 3835542 w 5092701"/>
              <a:gd name="connsiteY945" fmla="*/ 19414 h 5440362"/>
              <a:gd name="connsiteX946" fmla="*/ 3845541 w 5092701"/>
              <a:gd name="connsiteY946" fmla="*/ 28740 h 5440362"/>
              <a:gd name="connsiteX947" fmla="*/ 3715862 w 5092701"/>
              <a:gd name="connsiteY947" fmla="*/ 78989 h 5440362"/>
              <a:gd name="connsiteX948" fmla="*/ 3707188 w 5092701"/>
              <a:gd name="connsiteY948" fmla="*/ 91150 h 5440362"/>
              <a:gd name="connsiteX949" fmla="*/ 3598236 w 5092701"/>
              <a:gd name="connsiteY949" fmla="*/ 126388 h 5440362"/>
              <a:gd name="connsiteX950" fmla="*/ 3673488 w 5092701"/>
              <a:gd name="connsiteY950" fmla="*/ 108912 h 5440362"/>
              <a:gd name="connsiteX951" fmla="*/ 3734842 w 5092701"/>
              <a:gd name="connsiteY951" fmla="*/ 94091 h 5440362"/>
              <a:gd name="connsiteX952" fmla="*/ 3561392 w 5092701"/>
              <a:gd name="connsiteY952" fmla="*/ 156900 h 5440362"/>
              <a:gd name="connsiteX953" fmla="*/ 3585595 w 5092701"/>
              <a:gd name="connsiteY953" fmla="*/ 154653 h 5440362"/>
              <a:gd name="connsiteX954" fmla="*/ 3561797 w 5092701"/>
              <a:gd name="connsiteY954" fmla="*/ 178289 h 5440362"/>
              <a:gd name="connsiteX955" fmla="*/ 3622088 w 5092701"/>
              <a:gd name="connsiteY955" fmla="*/ 171617 h 5440362"/>
              <a:gd name="connsiteX956" fmla="*/ 3661250 w 5092701"/>
              <a:gd name="connsiteY956" fmla="*/ 158566 h 5440362"/>
              <a:gd name="connsiteX957" fmla="*/ 3682380 w 5092701"/>
              <a:gd name="connsiteY957" fmla="*/ 164945 h 5440362"/>
              <a:gd name="connsiteX958" fmla="*/ 3589783 w 5092701"/>
              <a:gd name="connsiteY958" fmla="*/ 206742 h 5440362"/>
              <a:gd name="connsiteX959" fmla="*/ 3666192 w 5092701"/>
              <a:gd name="connsiteY959" fmla="*/ 184570 h 5440362"/>
              <a:gd name="connsiteX960" fmla="*/ 3767701 w 5092701"/>
              <a:gd name="connsiteY960" fmla="*/ 152671 h 5440362"/>
              <a:gd name="connsiteX961" fmla="*/ 3677254 w 5092701"/>
              <a:gd name="connsiteY961" fmla="*/ 185746 h 5440362"/>
              <a:gd name="connsiteX962" fmla="*/ 3719795 w 5092701"/>
              <a:gd name="connsiteY962" fmla="*/ 182006 h 5440362"/>
              <a:gd name="connsiteX963" fmla="*/ 3800813 w 5092701"/>
              <a:gd name="connsiteY963" fmla="*/ 160324 h 5440362"/>
              <a:gd name="connsiteX964" fmla="*/ 3729864 w 5092701"/>
              <a:gd name="connsiteY964" fmla="*/ 187208 h 5440362"/>
              <a:gd name="connsiteX965" fmla="*/ 3808662 w 5092701"/>
              <a:gd name="connsiteY965" fmla="*/ 178373 h 5440362"/>
              <a:gd name="connsiteX966" fmla="*/ 3871930 w 5092701"/>
              <a:gd name="connsiteY966" fmla="*/ 159623 h 5440362"/>
              <a:gd name="connsiteX967" fmla="*/ 3620088 w 5092701"/>
              <a:gd name="connsiteY967" fmla="*/ 252657 h 5440362"/>
              <a:gd name="connsiteX968" fmla="*/ 3611554 w 5092701"/>
              <a:gd name="connsiteY968" fmla="*/ 265694 h 5440362"/>
              <a:gd name="connsiteX969" fmla="*/ 3621864 w 5092701"/>
              <a:gd name="connsiteY969" fmla="*/ 266042 h 5440362"/>
              <a:gd name="connsiteX970" fmla="*/ 3592991 w 5092701"/>
              <a:gd name="connsiteY970" fmla="*/ 282484 h 5440362"/>
              <a:gd name="connsiteX971" fmla="*/ 3545170 w 5092701"/>
              <a:gd name="connsiteY971" fmla="*/ 295646 h 5440362"/>
              <a:gd name="connsiteX972" fmla="*/ 3273829 w 5092701"/>
              <a:gd name="connsiteY972" fmla="*/ 394869 h 5440362"/>
              <a:gd name="connsiteX973" fmla="*/ 3635029 w 5092701"/>
              <a:gd name="connsiteY973" fmla="*/ 287987 h 5440362"/>
              <a:gd name="connsiteX974" fmla="*/ 3736537 w 5092701"/>
              <a:gd name="connsiteY974" fmla="*/ 256088 h 5440362"/>
              <a:gd name="connsiteX975" fmla="*/ 3541439 w 5092701"/>
              <a:gd name="connsiteY975" fmla="*/ 333810 h 5440362"/>
              <a:gd name="connsiteX976" fmla="*/ 3521941 w 5092701"/>
              <a:gd name="connsiteY976" fmla="*/ 340000 h 5440362"/>
              <a:gd name="connsiteX977" fmla="*/ 3503200 w 5092701"/>
              <a:gd name="connsiteY977" fmla="*/ 346958 h 5440362"/>
              <a:gd name="connsiteX978" fmla="*/ 3490225 w 5092701"/>
              <a:gd name="connsiteY978" fmla="*/ 349710 h 5440362"/>
              <a:gd name="connsiteX979" fmla="*/ 3503200 w 5092701"/>
              <a:gd name="connsiteY979" fmla="*/ 346958 h 5440362"/>
              <a:gd name="connsiteX980" fmla="*/ 3521941 w 5092701"/>
              <a:gd name="connsiteY980" fmla="*/ 340000 h 5440362"/>
              <a:gd name="connsiteX981" fmla="*/ 3541439 w 5092701"/>
              <a:gd name="connsiteY981" fmla="*/ 333810 h 5440362"/>
              <a:gd name="connsiteX982" fmla="*/ 3655923 w 5092701"/>
              <a:gd name="connsiteY982" fmla="*/ 299160 h 5440362"/>
              <a:gd name="connsiteX983" fmla="*/ 3766103 w 5092701"/>
              <a:gd name="connsiteY983" fmla="*/ 255100 h 5440362"/>
              <a:gd name="connsiteX984" fmla="*/ 3717277 w 5092701"/>
              <a:gd name="connsiteY984" fmla="*/ 284338 h 5440362"/>
              <a:gd name="connsiteX985" fmla="*/ 3653939 w 5092701"/>
              <a:gd name="connsiteY985" fmla="*/ 307213 h 5440362"/>
              <a:gd name="connsiteX986" fmla="*/ 3558031 w 5092701"/>
              <a:gd name="connsiteY986" fmla="*/ 335575 h 5440362"/>
              <a:gd name="connsiteX987" fmla="*/ 3601731 w 5092701"/>
              <a:gd name="connsiteY987" fmla="*/ 327138 h 5440362"/>
              <a:gd name="connsiteX988" fmla="*/ 3653939 w 5092701"/>
              <a:gd name="connsiteY988" fmla="*/ 307213 h 5440362"/>
              <a:gd name="connsiteX989" fmla="*/ 3741313 w 5092701"/>
              <a:gd name="connsiteY989" fmla="*/ 282763 h 5440362"/>
              <a:gd name="connsiteX990" fmla="*/ 3785013 w 5092701"/>
              <a:gd name="connsiteY990" fmla="*/ 274326 h 5440362"/>
              <a:gd name="connsiteX991" fmla="*/ 3417696 w 5092701"/>
              <a:gd name="connsiteY991" fmla="*/ 406036 h 5440362"/>
              <a:gd name="connsiteX992" fmla="*/ 3461396 w 5092701"/>
              <a:gd name="connsiteY992" fmla="*/ 397600 h 5440362"/>
              <a:gd name="connsiteX993" fmla="*/ 3483282 w 5092701"/>
              <a:gd name="connsiteY993" fmla="*/ 404747 h 5440362"/>
              <a:gd name="connsiteX994" fmla="*/ 3485835 w 5092701"/>
              <a:gd name="connsiteY994" fmla="*/ 417414 h 5440362"/>
              <a:gd name="connsiteX995" fmla="*/ 3152219 w 5092701"/>
              <a:gd name="connsiteY995" fmla="*/ 531361 h 5440362"/>
              <a:gd name="connsiteX996" fmla="*/ 3097388 w 5092701"/>
              <a:gd name="connsiteY996" fmla="*/ 542745 h 5440362"/>
              <a:gd name="connsiteX997" fmla="*/ 3086801 w 5092701"/>
              <a:gd name="connsiteY997" fmla="*/ 558835 h 5440362"/>
              <a:gd name="connsiteX998" fmla="*/ 3083421 w 5092701"/>
              <a:gd name="connsiteY998" fmla="*/ 549524 h 5440362"/>
              <a:gd name="connsiteX999" fmla="*/ 2975390 w 5092701"/>
              <a:gd name="connsiteY999" fmla="*/ 584859 h 5440362"/>
              <a:gd name="connsiteX1000" fmla="*/ 2860742 w 5092701"/>
              <a:gd name="connsiteY1000" fmla="*/ 620181 h 5440362"/>
              <a:gd name="connsiteX1001" fmla="*/ 2859749 w 5092701"/>
              <a:gd name="connsiteY1001" fmla="*/ 624206 h 5440362"/>
              <a:gd name="connsiteX1002" fmla="*/ 2819525 w 5092701"/>
              <a:gd name="connsiteY1002" fmla="*/ 645407 h 5440362"/>
              <a:gd name="connsiteX1003" fmla="*/ 2855615 w 5092701"/>
              <a:gd name="connsiteY1003" fmla="*/ 640981 h 5440362"/>
              <a:gd name="connsiteX1004" fmla="*/ 3222344 w 5092701"/>
              <a:gd name="connsiteY1004" fmla="*/ 534687 h 5440362"/>
              <a:gd name="connsiteX1005" fmla="*/ 3355569 w 5092701"/>
              <a:gd name="connsiteY1005" fmla="*/ 493077 h 5440362"/>
              <a:gd name="connsiteX1006" fmla="*/ 3346896 w 5092701"/>
              <a:gd name="connsiteY1006" fmla="*/ 505239 h 5440362"/>
              <a:gd name="connsiteX1007" fmla="*/ 3502173 w 5092701"/>
              <a:gd name="connsiteY1007" fmla="*/ 470106 h 5440362"/>
              <a:gd name="connsiteX1008" fmla="*/ 3455331 w 5092701"/>
              <a:gd name="connsiteY1008" fmla="*/ 491291 h 5440362"/>
              <a:gd name="connsiteX1009" fmla="*/ 3512076 w 5092701"/>
              <a:gd name="connsiteY1009" fmla="*/ 475979 h 5440362"/>
              <a:gd name="connsiteX1010" fmla="*/ 3575509 w 5092701"/>
              <a:gd name="connsiteY1010" fmla="*/ 456559 h 5440362"/>
              <a:gd name="connsiteX1011" fmla="*/ 3638778 w 5092701"/>
              <a:gd name="connsiteY1011" fmla="*/ 437808 h 5440362"/>
              <a:gd name="connsiteX1012" fmla="*/ 3687843 w 5092701"/>
              <a:gd name="connsiteY1012" fmla="*/ 430631 h 5440362"/>
              <a:gd name="connsiteX1013" fmla="*/ 3600943 w 5092701"/>
              <a:gd name="connsiteY1013" fmla="*/ 472345 h 5440362"/>
              <a:gd name="connsiteX1014" fmla="*/ 3645705 w 5092701"/>
              <a:gd name="connsiteY1014" fmla="*/ 455760 h 5440362"/>
              <a:gd name="connsiteX1015" fmla="*/ 3662227 w 5092701"/>
              <a:gd name="connsiteY1015" fmla="*/ 461648 h 5440362"/>
              <a:gd name="connsiteX1016" fmla="*/ 3763734 w 5092701"/>
              <a:gd name="connsiteY1016" fmla="*/ 429749 h 5440362"/>
              <a:gd name="connsiteX1017" fmla="*/ 3651569 w 5092701"/>
              <a:gd name="connsiteY1017" fmla="*/ 481861 h 5440362"/>
              <a:gd name="connsiteX1018" fmla="*/ 3580620 w 5092701"/>
              <a:gd name="connsiteY1018" fmla="*/ 508746 h 5440362"/>
              <a:gd name="connsiteX1019" fmla="*/ 3651569 w 5092701"/>
              <a:gd name="connsiteY1019" fmla="*/ 481861 h 5440362"/>
              <a:gd name="connsiteX1020" fmla="*/ 3758608 w 5092701"/>
              <a:gd name="connsiteY1020" fmla="*/ 450550 h 5440362"/>
              <a:gd name="connsiteX1021" fmla="*/ 3845912 w 5092701"/>
              <a:gd name="connsiteY1021" fmla="*/ 430224 h 5440362"/>
              <a:gd name="connsiteX1022" fmla="*/ 3819725 w 5092701"/>
              <a:gd name="connsiteY1022" fmla="*/ 440523 h 5440362"/>
              <a:gd name="connsiteX1023" fmla="*/ 3789570 w 5092701"/>
              <a:gd name="connsiteY1023" fmla="*/ 466926 h 5440362"/>
              <a:gd name="connsiteX1024" fmla="*/ 3694515 w 5092701"/>
              <a:gd name="connsiteY1024" fmla="*/ 499511 h 5440362"/>
              <a:gd name="connsiteX1025" fmla="*/ 3454892 w 5092701"/>
              <a:gd name="connsiteY1025" fmla="*/ 589024 h 5440362"/>
              <a:gd name="connsiteX1026" fmla="*/ 3433174 w 5092701"/>
              <a:gd name="connsiteY1026" fmla="*/ 608060 h 5440362"/>
              <a:gd name="connsiteX1027" fmla="*/ 3516175 w 5092701"/>
              <a:gd name="connsiteY1027" fmla="*/ 578326 h 5440362"/>
              <a:gd name="connsiteX1028" fmla="*/ 3699053 w 5092701"/>
              <a:gd name="connsiteY1028" fmla="*/ 504125 h 5440362"/>
              <a:gd name="connsiteX1029" fmla="*/ 3722098 w 5092701"/>
              <a:gd name="connsiteY1029" fmla="*/ 506574 h 5440362"/>
              <a:gd name="connsiteX1030" fmla="*/ 3818075 w 5092701"/>
              <a:gd name="connsiteY1030" fmla="*/ 474088 h 5440362"/>
              <a:gd name="connsiteX1031" fmla="*/ 3725478 w 5092701"/>
              <a:gd name="connsiteY1031" fmla="*/ 515886 h 5440362"/>
              <a:gd name="connsiteX1032" fmla="*/ 3668145 w 5092701"/>
              <a:gd name="connsiteY1032" fmla="*/ 556613 h 5440362"/>
              <a:gd name="connsiteX1033" fmla="*/ 3564652 w 5092701"/>
              <a:gd name="connsiteY1033" fmla="*/ 596564 h 5440362"/>
              <a:gd name="connsiteX1034" fmla="*/ 3506326 w 5092701"/>
              <a:gd name="connsiteY1034" fmla="*/ 641317 h 5440362"/>
              <a:gd name="connsiteX1035" fmla="*/ 3806242 w 5092701"/>
              <a:gd name="connsiteY1035" fmla="*/ 545131 h 5440362"/>
              <a:gd name="connsiteX1036" fmla="*/ 3833658 w 5092701"/>
              <a:gd name="connsiteY1036" fmla="*/ 552867 h 5440362"/>
              <a:gd name="connsiteX1037" fmla="*/ 3701002 w 5092701"/>
              <a:gd name="connsiteY1037" fmla="*/ 615194 h 5440362"/>
              <a:gd name="connsiteX1038" fmla="*/ 3678363 w 5092701"/>
              <a:gd name="connsiteY1038" fmla="*/ 634133 h 5440362"/>
              <a:gd name="connsiteX1039" fmla="*/ 3735108 w 5092701"/>
              <a:gd name="connsiteY1039" fmla="*/ 618820 h 5440362"/>
              <a:gd name="connsiteX1040" fmla="*/ 3776729 w 5092701"/>
              <a:gd name="connsiteY1040" fmla="*/ 614983 h 5440362"/>
              <a:gd name="connsiteX1041" fmla="*/ 3633011 w 5092701"/>
              <a:gd name="connsiteY1041" fmla="*/ 676134 h 5440362"/>
              <a:gd name="connsiteX1042" fmla="*/ 3729982 w 5092701"/>
              <a:gd name="connsiteY1042" fmla="*/ 639622 h 5440362"/>
              <a:gd name="connsiteX1043" fmla="*/ 3818278 w 5092701"/>
              <a:gd name="connsiteY1043" fmla="*/ 615270 h 5440362"/>
              <a:gd name="connsiteX1044" fmla="*/ 3781601 w 5092701"/>
              <a:gd name="connsiteY1044" fmla="*/ 645111 h 5440362"/>
              <a:gd name="connsiteX1045" fmla="*/ 3876585 w 5092701"/>
              <a:gd name="connsiteY1045" fmla="*/ 616651 h 5440362"/>
              <a:gd name="connsiteX1046" fmla="*/ 3827759 w 5092701"/>
              <a:gd name="connsiteY1046" fmla="*/ 645888 h 5440362"/>
              <a:gd name="connsiteX1047" fmla="*/ 3821236 w 5092701"/>
              <a:gd name="connsiteY1047" fmla="*/ 649325 h 5440362"/>
              <a:gd name="connsiteX1048" fmla="*/ 3814714 w 5092701"/>
              <a:gd name="connsiteY1048" fmla="*/ 652763 h 5440362"/>
              <a:gd name="connsiteX1049" fmla="*/ 3808025 w 5092701"/>
              <a:gd name="connsiteY1049" fmla="*/ 656872 h 5440362"/>
              <a:gd name="connsiteX1050" fmla="*/ 3814714 w 5092701"/>
              <a:gd name="connsiteY1050" fmla="*/ 652763 h 5440362"/>
              <a:gd name="connsiteX1051" fmla="*/ 3821236 w 5092701"/>
              <a:gd name="connsiteY1051" fmla="*/ 649325 h 5440362"/>
              <a:gd name="connsiteX1052" fmla="*/ 3827759 w 5092701"/>
              <a:gd name="connsiteY1052" fmla="*/ 645888 h 5440362"/>
              <a:gd name="connsiteX1053" fmla="*/ 3876989 w 5092701"/>
              <a:gd name="connsiteY1053" fmla="*/ 638039 h 5440362"/>
              <a:gd name="connsiteX1054" fmla="*/ 3782408 w 5092701"/>
              <a:gd name="connsiteY1054" fmla="*/ 687889 h 5440362"/>
              <a:gd name="connsiteX1055" fmla="*/ 3715006 w 5092701"/>
              <a:gd name="connsiteY1055" fmla="*/ 723413 h 5440362"/>
              <a:gd name="connsiteX1056" fmla="*/ 3851612 w 5092701"/>
              <a:gd name="connsiteY1056" fmla="*/ 691115 h 5440362"/>
              <a:gd name="connsiteX1057" fmla="*/ 3831877 w 5092701"/>
              <a:gd name="connsiteY1057" fmla="*/ 702101 h 5440362"/>
              <a:gd name="connsiteX1058" fmla="*/ 3768021 w 5092701"/>
              <a:gd name="connsiteY1058" fmla="*/ 746266 h 5440362"/>
              <a:gd name="connsiteX1059" fmla="*/ 3674431 w 5092701"/>
              <a:gd name="connsiteY1059" fmla="*/ 792089 h 5440362"/>
              <a:gd name="connsiteX1060" fmla="*/ 3756372 w 5092701"/>
              <a:gd name="connsiteY1060" fmla="*/ 770505 h 5440362"/>
              <a:gd name="connsiteX1061" fmla="*/ 3700030 w 5092701"/>
              <a:gd name="connsiteY1061" fmla="*/ 807206 h 5440362"/>
              <a:gd name="connsiteX1062" fmla="*/ 3803855 w 5092701"/>
              <a:gd name="connsiteY1062" fmla="*/ 792768 h 5440362"/>
              <a:gd name="connsiteX1063" fmla="*/ 3742975 w 5092701"/>
              <a:gd name="connsiteY1063" fmla="*/ 824856 h 5440362"/>
              <a:gd name="connsiteX1064" fmla="*/ 3575462 w 5092701"/>
              <a:gd name="connsiteY1064" fmla="*/ 909642 h 5440362"/>
              <a:gd name="connsiteX1065" fmla="*/ 3632373 w 5092701"/>
              <a:gd name="connsiteY1065" fmla="*/ 893659 h 5440362"/>
              <a:gd name="connsiteX1066" fmla="*/ 3506074 w 5092701"/>
              <a:gd name="connsiteY1066" fmla="*/ 953219 h 5440362"/>
              <a:gd name="connsiteX1067" fmla="*/ 3496410 w 5092701"/>
              <a:gd name="connsiteY1067" fmla="*/ 969406 h 5440362"/>
              <a:gd name="connsiteX1068" fmla="*/ 3429007 w 5092701"/>
              <a:gd name="connsiteY1068" fmla="*/ 1004931 h 5440362"/>
              <a:gd name="connsiteX1069" fmla="*/ 3521657 w 5092701"/>
              <a:gd name="connsiteY1069" fmla="*/ 1031998 h 5440362"/>
              <a:gd name="connsiteX1070" fmla="*/ 3755197 w 5092701"/>
              <a:gd name="connsiteY1070" fmla="*/ 1082309 h 5440362"/>
              <a:gd name="connsiteX1071" fmla="*/ 4176048 w 5092701"/>
              <a:gd name="connsiteY1071" fmla="*/ 1186279 h 5440362"/>
              <a:gd name="connsiteX1072" fmla="*/ 4367803 w 5092701"/>
              <a:gd name="connsiteY1072" fmla="*/ 1241098 h 5440362"/>
              <a:gd name="connsiteX1073" fmla="*/ 4806107 w 5092701"/>
              <a:gd name="connsiteY1073" fmla="*/ 1458475 h 5440362"/>
              <a:gd name="connsiteX1074" fmla="*/ 4919213 w 5092701"/>
              <a:gd name="connsiteY1074" fmla="*/ 1594448 h 5440362"/>
              <a:gd name="connsiteX1075" fmla="*/ 4943399 w 5092701"/>
              <a:gd name="connsiteY1075" fmla="*/ 1665189 h 5440362"/>
              <a:gd name="connsiteX1076" fmla="*/ 4833991 w 5092701"/>
              <a:gd name="connsiteY1076" fmla="*/ 1871148 h 5440362"/>
              <a:gd name="connsiteX1077" fmla="*/ 4821016 w 5092701"/>
              <a:gd name="connsiteY1077" fmla="*/ 1873899 h 5440362"/>
              <a:gd name="connsiteX1078" fmla="*/ 4818865 w 5092701"/>
              <a:gd name="connsiteY1078" fmla="*/ 1882622 h 5440362"/>
              <a:gd name="connsiteX1079" fmla="*/ 4794171 w 5092701"/>
              <a:gd name="connsiteY1079" fmla="*/ 1913737 h 5440362"/>
              <a:gd name="connsiteX1080" fmla="*/ 4803082 w 5092701"/>
              <a:gd name="connsiteY1080" fmla="*/ 1923637 h 5440362"/>
              <a:gd name="connsiteX1081" fmla="*/ 4682464 w 5092701"/>
              <a:gd name="connsiteY1081" fmla="*/ 2056101 h 5440362"/>
              <a:gd name="connsiteX1082" fmla="*/ 4637516 w 5092701"/>
              <a:gd name="connsiteY1082" fmla="*/ 2119492 h 5440362"/>
              <a:gd name="connsiteX1083" fmla="*/ 4650324 w 5092701"/>
              <a:gd name="connsiteY1083" fmla="*/ 2090556 h 5440362"/>
              <a:gd name="connsiteX1084" fmla="*/ 4614473 w 5092701"/>
              <a:gd name="connsiteY1084" fmla="*/ 2117042 h 5440362"/>
              <a:gd name="connsiteX1085" fmla="*/ 4630994 w 5092701"/>
              <a:gd name="connsiteY1085" fmla="*/ 2122931 h 5440362"/>
              <a:gd name="connsiteX1086" fmla="*/ 4599847 w 5092701"/>
              <a:gd name="connsiteY1086" fmla="*/ 2153359 h 5440362"/>
              <a:gd name="connsiteX1087" fmla="*/ 4593563 w 5092701"/>
              <a:gd name="connsiteY1087" fmla="*/ 2178857 h 5440362"/>
              <a:gd name="connsiteX1088" fmla="*/ 4562415 w 5092701"/>
              <a:gd name="connsiteY1088" fmla="*/ 2209286 h 5440362"/>
              <a:gd name="connsiteX1089" fmla="*/ 4542242 w 5092701"/>
              <a:gd name="connsiteY1089" fmla="*/ 2318002 h 5440362"/>
              <a:gd name="connsiteX1090" fmla="*/ 4526713 w 5092701"/>
              <a:gd name="connsiteY1090" fmla="*/ 2308088 h 5440362"/>
              <a:gd name="connsiteX1091" fmla="*/ 4533640 w 5092701"/>
              <a:gd name="connsiteY1091" fmla="*/ 2326040 h 5440362"/>
              <a:gd name="connsiteX1092" fmla="*/ 4457380 w 5092701"/>
              <a:gd name="connsiteY1092" fmla="*/ 2420529 h 5440362"/>
              <a:gd name="connsiteX1093" fmla="*/ 4440604 w 5092701"/>
              <a:gd name="connsiteY1093" fmla="*/ 2465570 h 5440362"/>
              <a:gd name="connsiteX1094" fmla="*/ 4351868 w 5092701"/>
              <a:gd name="connsiteY1094" fmla="*/ 2587654 h 5440362"/>
              <a:gd name="connsiteX1095" fmla="*/ 4345749 w 5092701"/>
              <a:gd name="connsiteY1095" fmla="*/ 2612480 h 5440362"/>
              <a:gd name="connsiteX1096" fmla="*/ 4259824 w 5092701"/>
              <a:gd name="connsiteY1096" fmla="*/ 2723158 h 5440362"/>
              <a:gd name="connsiteX1097" fmla="*/ 4203228 w 5092701"/>
              <a:gd name="connsiteY1097" fmla="*/ 2810786 h 5440362"/>
              <a:gd name="connsiteX1098" fmla="*/ 3961183 w 5092701"/>
              <a:gd name="connsiteY1098" fmla="*/ 3032940 h 5440362"/>
              <a:gd name="connsiteX1099" fmla="*/ 2986784 w 5092701"/>
              <a:gd name="connsiteY1099" fmla="*/ 3394121 h 5440362"/>
              <a:gd name="connsiteX1100" fmla="*/ 2984634 w 5092701"/>
              <a:gd name="connsiteY1100" fmla="*/ 3402844 h 5440362"/>
              <a:gd name="connsiteX1101" fmla="*/ 2979508 w 5092701"/>
              <a:gd name="connsiteY1101" fmla="*/ 3423646 h 5440362"/>
              <a:gd name="connsiteX1102" fmla="*/ 3091954 w 5092701"/>
              <a:gd name="connsiteY1102" fmla="*/ 3399092 h 5440362"/>
              <a:gd name="connsiteX1103" fmla="*/ 4164489 w 5092701"/>
              <a:gd name="connsiteY1103" fmla="*/ 3018136 h 5440362"/>
              <a:gd name="connsiteX1104" fmla="*/ 3737209 w 5092701"/>
              <a:gd name="connsiteY1104" fmla="*/ 3432361 h 5440362"/>
              <a:gd name="connsiteX1105" fmla="*/ 4866061 w 5092701"/>
              <a:gd name="connsiteY1105" fmla="*/ 3713769 h 5440362"/>
              <a:gd name="connsiteX1106" fmla="*/ 4845002 w 5092701"/>
              <a:gd name="connsiteY1106" fmla="*/ 3703267 h 5440362"/>
              <a:gd name="connsiteX1107" fmla="*/ 4751906 w 5092701"/>
              <a:gd name="connsiteY1107" fmla="*/ 3677239 h 5440362"/>
              <a:gd name="connsiteX1108" fmla="*/ 4715974 w 5092701"/>
              <a:gd name="connsiteY1108" fmla="*/ 3667334 h 5440362"/>
              <a:gd name="connsiteX1109" fmla="*/ 4729547 w 5092701"/>
              <a:gd name="connsiteY1109" fmla="*/ 3669257 h 5440362"/>
              <a:gd name="connsiteX1110" fmla="*/ 4746900 w 5092701"/>
              <a:gd name="connsiteY1110" fmla="*/ 3674046 h 5440362"/>
              <a:gd name="connsiteX1111" fmla="*/ 4794659 w 5092701"/>
              <a:gd name="connsiteY1111" fmla="*/ 3687209 h 5440362"/>
              <a:gd name="connsiteX1112" fmla="*/ 4796469 w 5092701"/>
              <a:gd name="connsiteY1112" fmla="*/ 3687707 h 5440362"/>
              <a:gd name="connsiteX1113" fmla="*/ 4796464 w 5092701"/>
              <a:gd name="connsiteY1113" fmla="*/ 3688141 h 5440362"/>
              <a:gd name="connsiteX1114" fmla="*/ 4796310 w 5092701"/>
              <a:gd name="connsiteY1114" fmla="*/ 3688128 h 5440362"/>
              <a:gd name="connsiteX1115" fmla="*/ 4796454 w 5092701"/>
              <a:gd name="connsiteY1115" fmla="*/ 3689153 h 5440362"/>
              <a:gd name="connsiteX1116" fmla="*/ 4796464 w 5092701"/>
              <a:gd name="connsiteY1116" fmla="*/ 3688141 h 5440362"/>
              <a:gd name="connsiteX1117" fmla="*/ 4798661 w 5092701"/>
              <a:gd name="connsiteY1117" fmla="*/ 3688309 h 5440362"/>
              <a:gd name="connsiteX1118" fmla="*/ 4829568 w 5092701"/>
              <a:gd name="connsiteY1118" fmla="*/ 3696805 h 5440362"/>
              <a:gd name="connsiteX1119" fmla="*/ 4799325 w 5092701"/>
              <a:gd name="connsiteY1119" fmla="*/ 3688360 h 5440362"/>
              <a:gd name="connsiteX1120" fmla="*/ 4798661 w 5092701"/>
              <a:gd name="connsiteY1120" fmla="*/ 3688309 h 5440362"/>
              <a:gd name="connsiteX1121" fmla="*/ 4796469 w 5092701"/>
              <a:gd name="connsiteY1121" fmla="*/ 3687707 h 5440362"/>
              <a:gd name="connsiteX1122" fmla="*/ 4796492 w 5092701"/>
              <a:gd name="connsiteY1122" fmla="*/ 3685244 h 5440362"/>
              <a:gd name="connsiteX1123" fmla="*/ 4820561 w 5092701"/>
              <a:gd name="connsiteY1123" fmla="*/ 3683453 h 5440362"/>
              <a:gd name="connsiteX1124" fmla="*/ 4738039 w 5092701"/>
              <a:gd name="connsiteY1124" fmla="*/ 3670461 h 5440362"/>
              <a:gd name="connsiteX1125" fmla="*/ 4729547 w 5092701"/>
              <a:gd name="connsiteY1125" fmla="*/ 3669257 h 5440362"/>
              <a:gd name="connsiteX1126" fmla="*/ 4691700 w 5092701"/>
              <a:gd name="connsiteY1126" fmla="*/ 3658813 h 5440362"/>
              <a:gd name="connsiteX1127" fmla="*/ 4723552 w 5092701"/>
              <a:gd name="connsiteY1127" fmla="*/ 3659441 h 5440362"/>
              <a:gd name="connsiteX1128" fmla="*/ 4877306 w 5092701"/>
              <a:gd name="connsiteY1128" fmla="*/ 3668141 h 5440362"/>
              <a:gd name="connsiteX1129" fmla="*/ 4910420 w 5092701"/>
              <a:gd name="connsiteY1129" fmla="*/ 3675794 h 5440362"/>
              <a:gd name="connsiteX1130" fmla="*/ 4922807 w 5092701"/>
              <a:gd name="connsiteY1130" fmla="*/ 3698457 h 5440362"/>
              <a:gd name="connsiteX1131" fmla="*/ 4837083 w 5092701"/>
              <a:gd name="connsiteY1131" fmla="*/ 3689341 h 5440362"/>
              <a:gd name="connsiteX1132" fmla="*/ 4852612 w 5092701"/>
              <a:gd name="connsiteY1132" fmla="*/ 3699256 h 5440362"/>
              <a:gd name="connsiteX1133" fmla="*/ 4925196 w 5092701"/>
              <a:gd name="connsiteY1133" fmla="*/ 3711794 h 5440362"/>
              <a:gd name="connsiteX1134" fmla="*/ 4937582 w 5092701"/>
              <a:gd name="connsiteY1134" fmla="*/ 3734458 h 5440362"/>
              <a:gd name="connsiteX1135" fmla="*/ 4954174 w 5092701"/>
              <a:gd name="connsiteY1135" fmla="*/ 3736221 h 5440362"/>
              <a:gd name="connsiteX1136" fmla="*/ 4946659 w 5092701"/>
              <a:gd name="connsiteY1136" fmla="*/ 3743686 h 5440362"/>
              <a:gd name="connsiteX1137" fmla="*/ 4995136 w 5092701"/>
              <a:gd name="connsiteY1137" fmla="*/ 3761923 h 5440362"/>
              <a:gd name="connsiteX1138" fmla="*/ 4982494 w 5092701"/>
              <a:gd name="connsiteY1138" fmla="*/ 3790188 h 5440362"/>
              <a:gd name="connsiteX1139" fmla="*/ 5049308 w 5092701"/>
              <a:gd name="connsiteY1139" fmla="*/ 3780078 h 5440362"/>
              <a:gd name="connsiteX1140" fmla="*/ 5028652 w 5092701"/>
              <a:gd name="connsiteY1140" fmla="*/ 3790965 h 5440362"/>
              <a:gd name="connsiteX1141" fmla="*/ 5025675 w 5092701"/>
              <a:gd name="connsiteY1141" fmla="*/ 3803043 h 5440362"/>
              <a:gd name="connsiteX1142" fmla="*/ 5050116 w 5092701"/>
              <a:gd name="connsiteY1142" fmla="*/ 3822856 h 5440362"/>
              <a:gd name="connsiteX1143" fmla="*/ 5092658 w 5092701"/>
              <a:gd name="connsiteY1143" fmla="*/ 3819117 h 5440362"/>
              <a:gd name="connsiteX1144" fmla="*/ 5059950 w 5092701"/>
              <a:gd name="connsiteY1144" fmla="*/ 3832854 h 5440362"/>
              <a:gd name="connsiteX1145" fmla="*/ 5067041 w 5092701"/>
              <a:gd name="connsiteY1145" fmla="*/ 3850134 h 5440362"/>
              <a:gd name="connsiteX1146" fmla="*/ 5020717 w 5092701"/>
              <a:gd name="connsiteY1146" fmla="*/ 3850029 h 5440362"/>
              <a:gd name="connsiteX1147" fmla="*/ 5010296 w 5092701"/>
              <a:gd name="connsiteY1147" fmla="*/ 3865446 h 5440362"/>
              <a:gd name="connsiteX1148" fmla="*/ 5037713 w 5092701"/>
              <a:gd name="connsiteY1148" fmla="*/ 3873182 h 5440362"/>
              <a:gd name="connsiteX1149" fmla="*/ 5015002 w 5092701"/>
              <a:gd name="connsiteY1149" fmla="*/ 3896244 h 5440362"/>
              <a:gd name="connsiteX1150" fmla="*/ 4976174 w 5092701"/>
              <a:gd name="connsiteY1150" fmla="*/ 3934807 h 5440362"/>
              <a:gd name="connsiteX1151" fmla="*/ 4963533 w 5092701"/>
              <a:gd name="connsiteY1151" fmla="*/ 3963072 h 5440362"/>
              <a:gd name="connsiteX1152" fmla="*/ 4978141 w 5092701"/>
              <a:gd name="connsiteY1152" fmla="*/ 3972889 h 5440362"/>
              <a:gd name="connsiteX1153" fmla="*/ 4920167 w 5092701"/>
              <a:gd name="connsiteY1153" fmla="*/ 3997022 h 5440362"/>
              <a:gd name="connsiteX1154" fmla="*/ 4890670 w 5092701"/>
              <a:gd name="connsiteY1154" fmla="*/ 3993886 h 5440362"/>
              <a:gd name="connsiteX1155" fmla="*/ 4874482 w 5092701"/>
              <a:gd name="connsiteY1155" fmla="*/ 4013511 h 5440362"/>
              <a:gd name="connsiteX1156" fmla="*/ 4914048 w 5092701"/>
              <a:gd name="connsiteY1156" fmla="*/ 4021849 h 5440362"/>
              <a:gd name="connsiteX1157" fmla="*/ 4892400 w 5092701"/>
              <a:gd name="connsiteY1157" fmla="*/ 4036762 h 5440362"/>
              <a:gd name="connsiteX1158" fmla="*/ 4862244 w 5092701"/>
              <a:gd name="connsiteY1158" fmla="*/ 4063165 h 5440362"/>
              <a:gd name="connsiteX1159" fmla="*/ 4844899 w 5092701"/>
              <a:gd name="connsiteY1159" fmla="*/ 4087487 h 5440362"/>
              <a:gd name="connsiteX1160" fmla="*/ 4826393 w 5092701"/>
              <a:gd name="connsiteY1160" fmla="*/ 4089650 h 5440362"/>
              <a:gd name="connsiteX1161" fmla="*/ 4823416 w 5092701"/>
              <a:gd name="connsiteY1161" fmla="*/ 4101728 h 5440362"/>
              <a:gd name="connsiteX1162" fmla="*/ 4792692 w 5092701"/>
              <a:gd name="connsiteY1162" fmla="*/ 4107413 h 5440362"/>
              <a:gd name="connsiteX1163" fmla="*/ 4783193 w 5092701"/>
              <a:gd name="connsiteY1163" fmla="*/ 4122928 h 5440362"/>
              <a:gd name="connsiteX1164" fmla="*/ 4775512 w 5092701"/>
              <a:gd name="connsiteY1164" fmla="*/ 4131063 h 5440362"/>
              <a:gd name="connsiteX1165" fmla="*/ 4810021 w 5092701"/>
              <a:gd name="connsiteY1165" fmla="*/ 4156079 h 5440362"/>
              <a:gd name="connsiteX1166" fmla="*/ 4780859 w 5092701"/>
              <a:gd name="connsiteY1166" fmla="*/ 4178455 h 5440362"/>
              <a:gd name="connsiteX1167" fmla="*/ 4803902 w 5092701"/>
              <a:gd name="connsiteY1167" fmla="*/ 4180906 h 5440362"/>
              <a:gd name="connsiteX1168" fmla="*/ 4775732 w 5092701"/>
              <a:gd name="connsiteY1168" fmla="*/ 4199257 h 5440362"/>
              <a:gd name="connsiteX1169" fmla="*/ 4759140 w 5092701"/>
              <a:gd name="connsiteY1169" fmla="*/ 4197492 h 5440362"/>
              <a:gd name="connsiteX1170" fmla="*/ 4747490 w 5092701"/>
              <a:gd name="connsiteY1170" fmla="*/ 4221731 h 5440362"/>
              <a:gd name="connsiteX1171" fmla="*/ 4697268 w 5092701"/>
              <a:gd name="connsiteY1171" fmla="*/ 4233606 h 5440362"/>
              <a:gd name="connsiteX1172" fmla="*/ 4695688 w 5092701"/>
              <a:gd name="connsiteY1172" fmla="*/ 4263046 h 5440362"/>
              <a:gd name="connsiteX1173" fmla="*/ 4691553 w 5092701"/>
              <a:gd name="connsiteY1173" fmla="*/ 4279822 h 5440362"/>
              <a:gd name="connsiteX1174" fmla="*/ 4722113 w 5092701"/>
              <a:gd name="connsiteY1174" fmla="*/ 4274808 h 5440362"/>
              <a:gd name="connsiteX1175" fmla="*/ 4691957 w 5092701"/>
              <a:gd name="connsiteY1175" fmla="*/ 4301211 h 5440362"/>
              <a:gd name="connsiteX1176" fmla="*/ 4690211 w 5092701"/>
              <a:gd name="connsiteY1176" fmla="*/ 4331322 h 5440362"/>
              <a:gd name="connsiteX1177" fmla="*/ 4632403 w 5092701"/>
              <a:gd name="connsiteY1177" fmla="*/ 4354785 h 5440362"/>
              <a:gd name="connsiteX1178" fmla="*/ 4647011 w 5092701"/>
              <a:gd name="connsiteY1178" fmla="*/ 4364602 h 5440362"/>
              <a:gd name="connsiteX1179" fmla="*/ 4617681 w 5092701"/>
              <a:gd name="connsiteY1179" fmla="*/ 4387649 h 5440362"/>
              <a:gd name="connsiteX1180" fmla="*/ 4589441 w 5092701"/>
              <a:gd name="connsiteY1180" fmla="*/ 4410123 h 5440362"/>
              <a:gd name="connsiteX1181" fmla="*/ 4628084 w 5092701"/>
              <a:gd name="connsiteY1181" fmla="*/ 4418364 h 5440362"/>
              <a:gd name="connsiteX1182" fmla="*/ 4593391 w 5092701"/>
              <a:gd name="connsiteY1182" fmla="*/ 4440152 h 5440362"/>
              <a:gd name="connsiteX1183" fmla="*/ 4600317 w 5092701"/>
              <a:gd name="connsiteY1183" fmla="*/ 4458104 h 5440362"/>
              <a:gd name="connsiteX1184" fmla="*/ 4589257 w 5092701"/>
              <a:gd name="connsiteY1184" fmla="*/ 4456927 h 5440362"/>
              <a:gd name="connsiteX1185" fmla="*/ 4586114 w 5092701"/>
              <a:gd name="connsiteY1185" fmla="*/ 4469677 h 5440362"/>
              <a:gd name="connsiteX1186" fmla="*/ 4548040 w 5092701"/>
              <a:gd name="connsiteY1186" fmla="*/ 4482154 h 5440362"/>
              <a:gd name="connsiteX1187" fmla="*/ 4542510 w 5092701"/>
              <a:gd name="connsiteY1187" fmla="*/ 4481566 h 5440362"/>
              <a:gd name="connsiteX1188" fmla="*/ 4529369 w 5092701"/>
              <a:gd name="connsiteY1188" fmla="*/ 4484989 h 5440362"/>
              <a:gd name="connsiteX1189" fmla="*/ 4528376 w 5092701"/>
              <a:gd name="connsiteY1189" fmla="*/ 4489015 h 5440362"/>
              <a:gd name="connsiteX1190" fmla="*/ 4512592 w 5092701"/>
              <a:gd name="connsiteY1190" fmla="*/ 4530028 h 5440362"/>
              <a:gd name="connsiteX1191" fmla="*/ 4510608 w 5092701"/>
              <a:gd name="connsiteY1191" fmla="*/ 4538081 h 5440362"/>
              <a:gd name="connsiteX1192" fmla="*/ 4469227 w 5092701"/>
              <a:gd name="connsiteY1192" fmla="*/ 4563977 h 5440362"/>
              <a:gd name="connsiteX1193" fmla="*/ 4485112 w 5092701"/>
              <a:gd name="connsiteY1193" fmla="*/ 4580483 h 5440362"/>
              <a:gd name="connsiteX1194" fmla="*/ 4487026 w 5092701"/>
              <a:gd name="connsiteY1194" fmla="*/ 4580533 h 5440362"/>
              <a:gd name="connsiteX1195" fmla="*/ 4480830 w 5092701"/>
              <a:gd name="connsiteY1195" fmla="*/ 4586067 h 5440362"/>
              <a:gd name="connsiteX1196" fmla="*/ 4396698 w 5092701"/>
              <a:gd name="connsiteY1196" fmla="*/ 4620304 h 5440362"/>
              <a:gd name="connsiteX1197" fmla="*/ 4412297 w 5092701"/>
              <a:gd name="connsiteY1197" fmla="*/ 4626094 h 5440362"/>
              <a:gd name="connsiteX1198" fmla="*/ 4386040 w 5092701"/>
              <a:gd name="connsiteY1198" fmla="*/ 4640517 h 5440362"/>
              <a:gd name="connsiteX1199" fmla="*/ 4446332 w 5092701"/>
              <a:gd name="connsiteY1199" fmla="*/ 4633845 h 5440362"/>
              <a:gd name="connsiteX1200" fmla="*/ 4386444 w 5092701"/>
              <a:gd name="connsiteY1200" fmla="*/ 4661906 h 5440362"/>
              <a:gd name="connsiteX1201" fmla="*/ 4355297 w 5092701"/>
              <a:gd name="connsiteY1201" fmla="*/ 4692335 h 5440362"/>
              <a:gd name="connsiteX1202" fmla="*/ 4293021 w 5092701"/>
              <a:gd name="connsiteY1202" fmla="*/ 4707059 h 5440362"/>
              <a:gd name="connsiteX1203" fmla="*/ 4310534 w 5092701"/>
              <a:gd name="connsiteY1203" fmla="*/ 4708920 h 5440362"/>
              <a:gd name="connsiteX1204" fmla="*/ 4211415 w 5092701"/>
              <a:gd name="connsiteY1204" fmla="*/ 4754157 h 5440362"/>
              <a:gd name="connsiteX1205" fmla="*/ 4191328 w 5092701"/>
              <a:gd name="connsiteY1205" fmla="*/ 4785761 h 5440362"/>
              <a:gd name="connsiteX1206" fmla="*/ 4226426 w 5092701"/>
              <a:gd name="connsiteY1206" fmla="*/ 4785362 h 5440362"/>
              <a:gd name="connsiteX1207" fmla="*/ 4308200 w 5092701"/>
              <a:gd name="connsiteY1207" fmla="*/ 4764448 h 5440362"/>
              <a:gd name="connsiteX1208" fmla="*/ 4112864 w 5092701"/>
              <a:gd name="connsiteY1208" fmla="*/ 4820110 h 5440362"/>
              <a:gd name="connsiteX1209" fmla="*/ 4073632 w 5092701"/>
              <a:gd name="connsiteY1209" fmla="*/ 4837284 h 5440362"/>
              <a:gd name="connsiteX1210" fmla="*/ 4074036 w 5092701"/>
              <a:gd name="connsiteY1210" fmla="*/ 4858673 h 5440362"/>
              <a:gd name="connsiteX1211" fmla="*/ 4010199 w 5092701"/>
              <a:gd name="connsiteY1211" fmla="*/ 4856705 h 5440362"/>
              <a:gd name="connsiteX1212" fmla="*/ 4009207 w 5092701"/>
              <a:gd name="connsiteY1212" fmla="*/ 4860731 h 5440362"/>
              <a:gd name="connsiteX1213" fmla="*/ 3902000 w 5092701"/>
              <a:gd name="connsiteY1213" fmla="*/ 4865858 h 5440362"/>
              <a:gd name="connsiteX1214" fmla="*/ 3801485 w 5092701"/>
              <a:gd name="connsiteY1214" fmla="*/ 4893730 h 5440362"/>
              <a:gd name="connsiteX1215" fmla="*/ 3474575 w 5092701"/>
              <a:gd name="connsiteY1215" fmla="*/ 4957436 h 5440362"/>
              <a:gd name="connsiteX1216" fmla="*/ 2153180 w 5092701"/>
              <a:gd name="connsiteY1216" fmla="*/ 5179809 h 5440362"/>
              <a:gd name="connsiteX1217" fmla="*/ 1765670 w 5092701"/>
              <a:gd name="connsiteY1217" fmla="*/ 5232250 h 5440362"/>
              <a:gd name="connsiteX1218" fmla="*/ 2497231 w 5092701"/>
              <a:gd name="connsiteY1218" fmla="*/ 5159381 h 5440362"/>
              <a:gd name="connsiteX1219" fmla="*/ 2319440 w 5092701"/>
              <a:gd name="connsiteY1219" fmla="*/ 5193093 h 5440362"/>
              <a:gd name="connsiteX1220" fmla="*/ 2237003 w 5092701"/>
              <a:gd name="connsiteY1220" fmla="*/ 5211723 h 5440362"/>
              <a:gd name="connsiteX1221" fmla="*/ 2013543 w 5092701"/>
              <a:gd name="connsiteY1221" fmla="*/ 5253440 h 5440362"/>
              <a:gd name="connsiteX1222" fmla="*/ 1978538 w 5092701"/>
              <a:gd name="connsiteY1222" fmla="*/ 5272419 h 5440362"/>
              <a:gd name="connsiteX1223" fmla="*/ 1901994 w 5092701"/>
              <a:gd name="connsiteY1223" fmla="*/ 5291111 h 5440362"/>
              <a:gd name="connsiteX1224" fmla="*/ 1847700 w 5092701"/>
              <a:gd name="connsiteY1224" fmla="*/ 5315745 h 5440362"/>
              <a:gd name="connsiteX1225" fmla="*/ 1281904 w 5092701"/>
              <a:gd name="connsiteY1225" fmla="*/ 5360529 h 5440362"/>
              <a:gd name="connsiteX1226" fmla="*/ 1849662 w 5092701"/>
              <a:gd name="connsiteY1226" fmla="*/ 5321370 h 5440362"/>
              <a:gd name="connsiteX1227" fmla="*/ 2486940 w 5092701"/>
              <a:gd name="connsiteY1227" fmla="*/ 5269048 h 5440362"/>
              <a:gd name="connsiteX1228" fmla="*/ 1766327 w 5092701"/>
              <a:gd name="connsiteY1228" fmla="*/ 5342461 h 5440362"/>
              <a:gd name="connsiteX1229" fmla="*/ 1764377 w 5092701"/>
              <a:gd name="connsiteY1229" fmla="*/ 5344424 h 5440362"/>
              <a:gd name="connsiteX1230" fmla="*/ 1733253 w 5092701"/>
              <a:gd name="connsiteY1230" fmla="*/ 5347202 h 5440362"/>
              <a:gd name="connsiteX1231" fmla="*/ 1725792 w 5092701"/>
              <a:gd name="connsiteY1231" fmla="*/ 5347821 h 5440362"/>
              <a:gd name="connsiteX1232" fmla="*/ 1708396 w 5092701"/>
              <a:gd name="connsiteY1232" fmla="*/ 5346456 h 5440362"/>
              <a:gd name="connsiteX1233" fmla="*/ 1692023 w 5092701"/>
              <a:gd name="connsiteY1233" fmla="*/ 5350268 h 5440362"/>
              <a:gd name="connsiteX1234" fmla="*/ 1702211 w 5092701"/>
              <a:gd name="connsiteY1234" fmla="*/ 5349776 h 5440362"/>
              <a:gd name="connsiteX1235" fmla="*/ 1725792 w 5092701"/>
              <a:gd name="connsiteY1235" fmla="*/ 5347821 h 5440362"/>
              <a:gd name="connsiteX1236" fmla="*/ 1735370 w 5092701"/>
              <a:gd name="connsiteY1236" fmla="*/ 5348573 h 5440362"/>
              <a:gd name="connsiteX1237" fmla="*/ 1759248 w 5092701"/>
              <a:gd name="connsiteY1237" fmla="*/ 5349586 h 5440362"/>
              <a:gd name="connsiteX1238" fmla="*/ 1764377 w 5092701"/>
              <a:gd name="connsiteY1238" fmla="*/ 5344424 h 5440362"/>
              <a:gd name="connsiteX1239" fmla="*/ 1782193 w 5092701"/>
              <a:gd name="connsiteY1239" fmla="*/ 5342833 h 5440362"/>
              <a:gd name="connsiteX1240" fmla="*/ 2702258 w 5092701"/>
              <a:gd name="connsiteY1240" fmla="*/ 5252777 h 5440362"/>
              <a:gd name="connsiteX1241" fmla="*/ 2545198 w 5092701"/>
              <a:gd name="connsiteY1241" fmla="*/ 5273668 h 5440362"/>
              <a:gd name="connsiteX1242" fmla="*/ 2798336 w 5092701"/>
              <a:gd name="connsiteY1242" fmla="*/ 5255489 h 5440362"/>
              <a:gd name="connsiteX1243" fmla="*/ 2415666 w 5092701"/>
              <a:gd name="connsiteY1243" fmla="*/ 5304909 h 5440362"/>
              <a:gd name="connsiteX1244" fmla="*/ 2391118 w 5092701"/>
              <a:gd name="connsiteY1244" fmla="*/ 5307740 h 5440362"/>
              <a:gd name="connsiteX1245" fmla="*/ 2240640 w 5092701"/>
              <a:gd name="connsiteY1245" fmla="*/ 5321863 h 5440362"/>
              <a:gd name="connsiteX1246" fmla="*/ 1210410 w 5092701"/>
              <a:gd name="connsiteY1246" fmla="*/ 5416947 h 5440362"/>
              <a:gd name="connsiteX1247" fmla="*/ 1187622 w 5092701"/>
              <a:gd name="connsiteY1247" fmla="*/ 5418674 h 5440362"/>
              <a:gd name="connsiteX1248" fmla="*/ 1176757 w 5092701"/>
              <a:gd name="connsiteY1248" fmla="*/ 5419498 h 5440362"/>
              <a:gd name="connsiteX1249" fmla="*/ 1132657 w 5092701"/>
              <a:gd name="connsiteY1249" fmla="*/ 5421092 h 5440362"/>
              <a:gd name="connsiteX1250" fmla="*/ 1174277 w 5092701"/>
              <a:gd name="connsiteY1250" fmla="*/ 5417255 h 5440362"/>
              <a:gd name="connsiteX1251" fmla="*/ 1155368 w 5092701"/>
              <a:gd name="connsiteY1251" fmla="*/ 5398030 h 5440362"/>
              <a:gd name="connsiteX1252" fmla="*/ 1124808 w 5092701"/>
              <a:gd name="connsiteY1252" fmla="*/ 5403043 h 5440362"/>
              <a:gd name="connsiteX1253" fmla="*/ 1143903 w 5092701"/>
              <a:gd name="connsiteY1253" fmla="*/ 5375465 h 5440362"/>
              <a:gd name="connsiteX1254" fmla="*/ 813025 w 5092701"/>
              <a:gd name="connsiteY1254" fmla="*/ 5377082 h 5440362"/>
              <a:gd name="connsiteX1255" fmla="*/ 866877 w 5092701"/>
              <a:gd name="connsiteY1255" fmla="*/ 5356659 h 5440362"/>
              <a:gd name="connsiteX1256" fmla="*/ 690061 w 5092701"/>
              <a:gd name="connsiteY1256" fmla="*/ 5346268 h 5440362"/>
              <a:gd name="connsiteX1257" fmla="*/ 1176612 w 5092701"/>
              <a:gd name="connsiteY1257" fmla="*/ 5361727 h 5440362"/>
              <a:gd name="connsiteX1258" fmla="*/ 744103 w 5092701"/>
              <a:gd name="connsiteY1258" fmla="*/ 5335008 h 5440362"/>
              <a:gd name="connsiteX1259" fmla="*/ 1128723 w 5092701"/>
              <a:gd name="connsiteY1259" fmla="*/ 5318075 h 5440362"/>
              <a:gd name="connsiteX1260" fmla="*/ 1234350 w 5092701"/>
              <a:gd name="connsiteY1260" fmla="*/ 5342389 h 5440362"/>
              <a:gd name="connsiteX1261" fmla="*/ 1192396 w 5092701"/>
              <a:gd name="connsiteY1261" fmla="*/ 5320713 h 5440362"/>
              <a:gd name="connsiteX1262" fmla="*/ 1175471 w 5092701"/>
              <a:gd name="connsiteY1262" fmla="*/ 5293437 h 5440362"/>
              <a:gd name="connsiteX1263" fmla="*/ 1155568 w 5092701"/>
              <a:gd name="connsiteY1263" fmla="*/ 5278237 h 5440362"/>
              <a:gd name="connsiteX1264" fmla="*/ 1185724 w 5092701"/>
              <a:gd name="connsiteY1264" fmla="*/ 5251835 h 5440362"/>
              <a:gd name="connsiteX1265" fmla="*/ 1203237 w 5092701"/>
              <a:gd name="connsiteY1265" fmla="*/ 5253697 h 5440362"/>
              <a:gd name="connsiteX1266" fmla="*/ 1229827 w 5092701"/>
              <a:gd name="connsiteY1266" fmla="*/ 5264788 h 5440362"/>
              <a:gd name="connsiteX1267" fmla="*/ 1219829 w 5092701"/>
              <a:gd name="connsiteY1267" fmla="*/ 5255461 h 5440362"/>
              <a:gd name="connsiteX1268" fmla="*/ 1255848 w 5092701"/>
              <a:gd name="connsiteY1268" fmla="*/ 5255160 h 5440362"/>
              <a:gd name="connsiteX1269" fmla="*/ 1762325 w 5092701"/>
              <a:gd name="connsiteY1269" fmla="*/ 5210427 h 5440362"/>
              <a:gd name="connsiteX1270" fmla="*/ 1790886 w 5092701"/>
              <a:gd name="connsiteY1270" fmla="*/ 5202963 h 5440362"/>
              <a:gd name="connsiteX1271" fmla="*/ 1943671 w 5092701"/>
              <a:gd name="connsiteY1271" fmla="*/ 5186841 h 5440362"/>
              <a:gd name="connsiteX1272" fmla="*/ 1760532 w 5092701"/>
              <a:gd name="connsiteY1272" fmla="*/ 5177198 h 5440362"/>
              <a:gd name="connsiteX1273" fmla="*/ 1845592 w 5092701"/>
              <a:gd name="connsiteY1273" fmla="*/ 5180590 h 5440362"/>
              <a:gd name="connsiteX1274" fmla="*/ 1890211 w 5092701"/>
              <a:gd name="connsiteY1274" fmla="*/ 5167201 h 5440362"/>
              <a:gd name="connsiteX1275" fmla="*/ 1922550 w 5092701"/>
              <a:gd name="connsiteY1275" fmla="*/ 5163687 h 5440362"/>
              <a:gd name="connsiteX1276" fmla="*/ 2095891 w 5092701"/>
              <a:gd name="connsiteY1276" fmla="*/ 5146729 h 5440362"/>
              <a:gd name="connsiteX1277" fmla="*/ 2006087 w 5092701"/>
              <a:gd name="connsiteY1277" fmla="*/ 5135889 h 5440362"/>
              <a:gd name="connsiteX1278" fmla="*/ 1861633 w 5092701"/>
              <a:gd name="connsiteY1278" fmla="*/ 5124488 h 5440362"/>
              <a:gd name="connsiteX1279" fmla="*/ 2068331 w 5092701"/>
              <a:gd name="connsiteY1279" fmla="*/ 5106386 h 5440362"/>
              <a:gd name="connsiteX1280" fmla="*/ 1953395 w 5092701"/>
              <a:gd name="connsiteY1280" fmla="*/ 5115214 h 5440362"/>
              <a:gd name="connsiteX1281" fmla="*/ 2075739 w 5092701"/>
              <a:gd name="connsiteY1281" fmla="*/ 5091632 h 5440362"/>
              <a:gd name="connsiteX1282" fmla="*/ 2278126 w 5092701"/>
              <a:gd name="connsiteY1282" fmla="*/ 5083266 h 5440362"/>
              <a:gd name="connsiteX1283" fmla="*/ 2207130 w 5092701"/>
              <a:gd name="connsiteY1283" fmla="*/ 5064255 h 5440362"/>
              <a:gd name="connsiteX1284" fmla="*/ 2292604 w 5092701"/>
              <a:gd name="connsiteY1284" fmla="*/ 5046870 h 5440362"/>
              <a:gd name="connsiteX1285" fmla="*/ 2134778 w 5092701"/>
              <a:gd name="connsiteY1285" fmla="*/ 5032453 h 5440362"/>
              <a:gd name="connsiteX1286" fmla="*/ 2038274 w 5092701"/>
              <a:gd name="connsiteY1286" fmla="*/ 5024238 h 5440362"/>
              <a:gd name="connsiteX1287" fmla="*/ 2253217 w 5092701"/>
              <a:gd name="connsiteY1287" fmla="*/ 5015943 h 5440362"/>
              <a:gd name="connsiteX1288" fmla="*/ 2149513 w 5092701"/>
              <a:gd name="connsiteY1288" fmla="*/ 5011774 h 5440362"/>
              <a:gd name="connsiteX1289" fmla="*/ 2212401 w 5092701"/>
              <a:gd name="connsiteY1289" fmla="*/ 5001035 h 5440362"/>
              <a:gd name="connsiteX1290" fmla="*/ 2192476 w 5092701"/>
              <a:gd name="connsiteY1290" fmla="*/ 4992814 h 5440362"/>
              <a:gd name="connsiteX1291" fmla="*/ 2163660 w 5092701"/>
              <a:gd name="connsiteY1291" fmla="*/ 4978984 h 5440362"/>
              <a:gd name="connsiteX1292" fmla="*/ 2140842 w 5092701"/>
              <a:gd name="connsiteY1292" fmla="*/ 4978657 h 5440362"/>
              <a:gd name="connsiteX1293" fmla="*/ 2176874 w 5092701"/>
              <a:gd name="connsiteY1293" fmla="*/ 4968056 h 5440362"/>
              <a:gd name="connsiteX1294" fmla="*/ 2192531 w 5092701"/>
              <a:gd name="connsiteY1294" fmla="*/ 4947438 h 5440362"/>
              <a:gd name="connsiteX1295" fmla="*/ 2244186 w 5092701"/>
              <a:gd name="connsiteY1295" fmla="*/ 4940195 h 5440362"/>
              <a:gd name="connsiteX1296" fmla="*/ 2198502 w 5092701"/>
              <a:gd name="connsiteY1296" fmla="*/ 4929807 h 5440362"/>
              <a:gd name="connsiteX1297" fmla="*/ 2458295 w 5092701"/>
              <a:gd name="connsiteY1297" fmla="*/ 4913497 h 5440362"/>
              <a:gd name="connsiteX1298" fmla="*/ 2278792 w 5092701"/>
              <a:gd name="connsiteY1298" fmla="*/ 4898038 h 5440362"/>
              <a:gd name="connsiteX1299" fmla="*/ 2309125 w 5092701"/>
              <a:gd name="connsiteY1299" fmla="*/ 4865231 h 5440362"/>
              <a:gd name="connsiteX1300" fmla="*/ 2276548 w 5092701"/>
              <a:gd name="connsiteY1300" fmla="*/ 4858885 h 5440362"/>
              <a:gd name="connsiteX1301" fmla="*/ 2247546 w 5092701"/>
              <a:gd name="connsiteY1301" fmla="*/ 4858854 h 5440362"/>
              <a:gd name="connsiteX1302" fmla="*/ 2249233 w 5092701"/>
              <a:gd name="connsiteY1302" fmla="*/ 4850541 h 5440362"/>
              <a:gd name="connsiteX1303" fmla="*/ 2263139 w 5092701"/>
              <a:gd name="connsiteY1303" fmla="*/ 4840180 h 5440362"/>
              <a:gd name="connsiteX1304" fmla="*/ 2384594 w 5092701"/>
              <a:gd name="connsiteY1304" fmla="*/ 4826301 h 5440362"/>
              <a:gd name="connsiteX1305" fmla="*/ 2450716 w 5092701"/>
              <a:gd name="connsiteY1305" fmla="*/ 4821448 h 5440362"/>
              <a:gd name="connsiteX1306" fmla="*/ 2575108 w 5092701"/>
              <a:gd name="connsiteY1306" fmla="*/ 4807083 h 5440362"/>
              <a:gd name="connsiteX1307" fmla="*/ 2437476 w 5092701"/>
              <a:gd name="connsiteY1307" fmla="*/ 4791248 h 5440362"/>
              <a:gd name="connsiteX1308" fmla="*/ 2481403 w 5092701"/>
              <a:gd name="connsiteY1308" fmla="*/ 4752328 h 5440362"/>
              <a:gd name="connsiteX1309" fmla="*/ 2547277 w 5092701"/>
              <a:gd name="connsiteY1309" fmla="*/ 4721625 h 5440362"/>
              <a:gd name="connsiteX1310" fmla="*/ 2536784 w 5092701"/>
              <a:gd name="connsiteY1310" fmla="*/ 4717860 h 5440362"/>
              <a:gd name="connsiteX1311" fmla="*/ 2519553 w 5092701"/>
              <a:gd name="connsiteY1311" fmla="*/ 4714980 h 5440362"/>
              <a:gd name="connsiteX1312" fmla="*/ 2573298 w 5092701"/>
              <a:gd name="connsiteY1312" fmla="*/ 4714878 h 5440362"/>
              <a:gd name="connsiteX1313" fmla="*/ 2619142 w 5092701"/>
              <a:gd name="connsiteY1313" fmla="*/ 4712754 h 5440362"/>
              <a:gd name="connsiteX1314" fmla="*/ 2607090 w 5092701"/>
              <a:gd name="connsiteY1314" fmla="*/ 4688727 h 5440362"/>
              <a:gd name="connsiteX1315" fmla="*/ 2726650 w 5092701"/>
              <a:gd name="connsiteY1315" fmla="*/ 4647758 h 5440362"/>
              <a:gd name="connsiteX1316" fmla="*/ 2721139 w 5092701"/>
              <a:gd name="connsiteY1316" fmla="*/ 4633494 h 5440362"/>
              <a:gd name="connsiteX1317" fmla="*/ 2989148 w 5092701"/>
              <a:gd name="connsiteY1317" fmla="*/ 4458136 h 5440362"/>
              <a:gd name="connsiteX1318" fmla="*/ 2966961 w 5092701"/>
              <a:gd name="connsiteY1318" fmla="*/ 4448814 h 5440362"/>
              <a:gd name="connsiteX1319" fmla="*/ 2836381 w 5092701"/>
              <a:gd name="connsiteY1319" fmla="*/ 4423026 h 5440362"/>
              <a:gd name="connsiteX1320" fmla="*/ 2910896 w 5092701"/>
              <a:gd name="connsiteY1320" fmla="*/ 4377059 h 5440362"/>
              <a:gd name="connsiteX1321" fmla="*/ 3195052 w 5092701"/>
              <a:gd name="connsiteY1321" fmla="*/ 4215529 h 5440362"/>
              <a:gd name="connsiteX1322" fmla="*/ 2989095 w 5092701"/>
              <a:gd name="connsiteY1322" fmla="*/ 4278849 h 5440362"/>
              <a:gd name="connsiteX1323" fmla="*/ 2759636 w 5092701"/>
              <a:gd name="connsiteY1323" fmla="*/ 4309953 h 5440362"/>
              <a:gd name="connsiteX1324" fmla="*/ 2610480 w 5092701"/>
              <a:gd name="connsiteY1324" fmla="*/ 4329648 h 5440362"/>
              <a:gd name="connsiteX1325" fmla="*/ 1714575 w 5092701"/>
              <a:gd name="connsiteY1325" fmla="*/ 4556824 h 5440362"/>
              <a:gd name="connsiteX1326" fmla="*/ 279363 w 5092701"/>
              <a:gd name="connsiteY1326" fmla="*/ 4695686 h 5440362"/>
              <a:gd name="connsiteX1327" fmla="*/ 1684199 w 5092701"/>
              <a:gd name="connsiteY1327" fmla="*/ 4515032 h 5440362"/>
              <a:gd name="connsiteX1328" fmla="*/ 95 w 5092701"/>
              <a:gd name="connsiteY1328" fmla="*/ 4627921 h 5440362"/>
              <a:gd name="connsiteX1329" fmla="*/ 1631184 w 5092701"/>
              <a:gd name="connsiteY1329" fmla="*/ 4492181 h 5440362"/>
              <a:gd name="connsiteX1330" fmla="*/ 281918 w 5092701"/>
              <a:gd name="connsiteY1330" fmla="*/ 4595472 h 5440362"/>
              <a:gd name="connsiteX1331" fmla="*/ 1457936 w 5092701"/>
              <a:gd name="connsiteY1331" fmla="*/ 4435198 h 5440362"/>
              <a:gd name="connsiteX1332" fmla="*/ 15704 w 5092701"/>
              <a:gd name="connsiteY1332" fmla="*/ 4508662 h 5440362"/>
              <a:gd name="connsiteX1333" fmla="*/ 66897 w 5092701"/>
              <a:gd name="connsiteY1333" fmla="*/ 4470230 h 5440362"/>
              <a:gd name="connsiteX1334" fmla="*/ 71560 w 5092701"/>
              <a:gd name="connsiteY1334" fmla="*/ 4469305 h 5440362"/>
              <a:gd name="connsiteX1335" fmla="*/ 107170 w 5092701"/>
              <a:gd name="connsiteY1335" fmla="*/ 4478437 h 5440362"/>
              <a:gd name="connsiteX1336" fmla="*/ 1247649 w 5092701"/>
              <a:gd name="connsiteY1336" fmla="*/ 4335325 h 5440362"/>
              <a:gd name="connsiteX1337" fmla="*/ 1291528 w 5092701"/>
              <a:gd name="connsiteY1337" fmla="*/ 4327380 h 5440362"/>
              <a:gd name="connsiteX1338" fmla="*/ 1292336 w 5092701"/>
              <a:gd name="connsiteY1338" fmla="*/ 4327277 h 5440362"/>
              <a:gd name="connsiteX1339" fmla="*/ 1342096 w 5092701"/>
              <a:gd name="connsiteY1339" fmla="*/ 4319043 h 5440362"/>
              <a:gd name="connsiteX1340" fmla="*/ 1311343 w 5092701"/>
              <a:gd name="connsiteY1340" fmla="*/ 4323793 h 5440362"/>
              <a:gd name="connsiteX1341" fmla="*/ 1291528 w 5092701"/>
              <a:gd name="connsiteY1341" fmla="*/ 4327380 h 5440362"/>
              <a:gd name="connsiteX1342" fmla="*/ 1221185 w 5092701"/>
              <a:gd name="connsiteY1342" fmla="*/ 4336384 h 5440362"/>
              <a:gd name="connsiteX1343" fmla="*/ 133312 w 5092701"/>
              <a:gd name="connsiteY1343" fmla="*/ 4457045 h 5440362"/>
              <a:gd name="connsiteX1344" fmla="*/ 71560 w 5092701"/>
              <a:gd name="connsiteY1344" fmla="*/ 4469305 h 5440362"/>
              <a:gd name="connsiteX1345" fmla="*/ 67798 w 5092701"/>
              <a:gd name="connsiteY1345" fmla="*/ 4468339 h 5440362"/>
              <a:gd name="connsiteX1346" fmla="*/ 510386 w 5092701"/>
              <a:gd name="connsiteY1346" fmla="*/ 3873776 h 5440362"/>
              <a:gd name="connsiteX1347" fmla="*/ 525346 w 5092701"/>
              <a:gd name="connsiteY1347" fmla="*/ 3862973 h 5440362"/>
              <a:gd name="connsiteX1348" fmla="*/ 509578 w 5092701"/>
              <a:gd name="connsiteY1348" fmla="*/ 3830999 h 5440362"/>
              <a:gd name="connsiteX1349" fmla="*/ 533615 w 5092701"/>
              <a:gd name="connsiteY1349" fmla="*/ 3829422 h 5440362"/>
              <a:gd name="connsiteX1350" fmla="*/ 539734 w 5092701"/>
              <a:gd name="connsiteY1350" fmla="*/ 3804596 h 5440362"/>
              <a:gd name="connsiteX1351" fmla="*/ 562373 w 5092701"/>
              <a:gd name="connsiteY1351" fmla="*/ 3785656 h 5440362"/>
              <a:gd name="connsiteX1352" fmla="*/ 554525 w 5092701"/>
              <a:gd name="connsiteY1352" fmla="*/ 3767608 h 5440362"/>
              <a:gd name="connsiteX1353" fmla="*/ 570642 w 5092701"/>
              <a:gd name="connsiteY1353" fmla="*/ 3752107 h 5440362"/>
              <a:gd name="connsiteX1354" fmla="*/ 545061 w 5092701"/>
              <a:gd name="connsiteY1354" fmla="*/ 3664002 h 5440362"/>
              <a:gd name="connsiteX1355" fmla="*/ 563637 w 5092701"/>
              <a:gd name="connsiteY1355" fmla="*/ 3657714 h 5440362"/>
              <a:gd name="connsiteX1356" fmla="*/ 571247 w 5092701"/>
              <a:gd name="connsiteY1356" fmla="*/ 3653703 h 5440362"/>
              <a:gd name="connsiteX1357" fmla="*/ 1368236 w 5092701"/>
              <a:gd name="connsiteY1357" fmla="*/ 3918922 h 5440362"/>
              <a:gd name="connsiteX1358" fmla="*/ 1298400 w 5092701"/>
              <a:gd name="connsiteY1358" fmla="*/ 3884106 h 5440362"/>
              <a:gd name="connsiteX1359" fmla="*/ 1282953 w 5092701"/>
              <a:gd name="connsiteY1359" fmla="*/ 3877336 h 5440362"/>
              <a:gd name="connsiteX1360" fmla="*/ 1336373 w 5092701"/>
              <a:gd name="connsiteY1360" fmla="*/ 3898273 h 5440362"/>
              <a:gd name="connsiteX1361" fmla="*/ 1616013 w 5092701"/>
              <a:gd name="connsiteY1361" fmla="*/ 4003421 h 5440362"/>
              <a:gd name="connsiteX1362" fmla="*/ 652871 w 5092701"/>
              <a:gd name="connsiteY1362" fmla="*/ 3560473 h 5440362"/>
              <a:gd name="connsiteX1363" fmla="*/ 682859 w 5092701"/>
              <a:gd name="connsiteY1363" fmla="*/ 3507885 h 5440362"/>
              <a:gd name="connsiteX1364" fmla="*/ 727551 w 5092701"/>
              <a:gd name="connsiteY1364" fmla="*/ 3495423 h 5440362"/>
              <a:gd name="connsiteX1365" fmla="*/ 743738 w 5092701"/>
              <a:gd name="connsiteY1365" fmla="*/ 3475799 h 5440362"/>
              <a:gd name="connsiteX1366" fmla="*/ 783963 w 5092701"/>
              <a:gd name="connsiteY1366" fmla="*/ 3454598 h 5440362"/>
              <a:gd name="connsiteX1367" fmla="*/ 797526 w 5092701"/>
              <a:gd name="connsiteY1367" fmla="*/ 3426431 h 5440362"/>
              <a:gd name="connsiteX1368" fmla="*/ 824775 w 5092701"/>
              <a:gd name="connsiteY1368" fmla="*/ 3407982 h 5440362"/>
              <a:gd name="connsiteX1369" fmla="*/ 863787 w 5092701"/>
              <a:gd name="connsiteY1369" fmla="*/ 3322615 h 5440362"/>
              <a:gd name="connsiteX1370" fmla="*/ 888981 w 5092701"/>
              <a:gd name="connsiteY1370" fmla="*/ 3316342 h 5440362"/>
              <a:gd name="connsiteX1371" fmla="*/ 899638 w 5092701"/>
              <a:gd name="connsiteY1371" fmla="*/ 3296129 h 5440362"/>
              <a:gd name="connsiteX1372" fmla="*/ 901035 w 5092701"/>
              <a:gd name="connsiteY1372" fmla="*/ 3313493 h 5440362"/>
              <a:gd name="connsiteX1373" fmla="*/ 976303 w 5092701"/>
              <a:gd name="connsiteY1373" fmla="*/ 3223028 h 5440362"/>
              <a:gd name="connsiteX1374" fmla="*/ 1006861 w 5092701"/>
              <a:gd name="connsiteY1374" fmla="*/ 3218015 h 5440362"/>
              <a:gd name="connsiteX1375" fmla="*/ 1020661 w 5092701"/>
              <a:gd name="connsiteY1375" fmla="*/ 3185053 h 5440362"/>
              <a:gd name="connsiteX1376" fmla="*/ 1095175 w 5092701"/>
              <a:gd name="connsiteY1376" fmla="*/ 3120675 h 5440362"/>
              <a:gd name="connsiteX1377" fmla="*/ 1103278 w 5092701"/>
              <a:gd name="connsiteY1377" fmla="*/ 3087796 h 5440362"/>
              <a:gd name="connsiteX1378" fmla="*/ 1150375 w 5092701"/>
              <a:gd name="connsiteY1378" fmla="*/ 3015682 h 5440362"/>
              <a:gd name="connsiteX1379" fmla="*/ 1206383 w 5092701"/>
              <a:gd name="connsiteY1379" fmla="*/ 2953468 h 5440362"/>
              <a:gd name="connsiteX1380" fmla="*/ 1298022 w 5092701"/>
              <a:gd name="connsiteY1380" fmla="*/ 2796575 h 5440362"/>
              <a:gd name="connsiteX1381" fmla="*/ 1320662 w 5092701"/>
              <a:gd name="connsiteY1381" fmla="*/ 2777636 h 5440362"/>
              <a:gd name="connsiteX1382" fmla="*/ 1336447 w 5092701"/>
              <a:gd name="connsiteY1382" fmla="*/ 2736623 h 5440362"/>
              <a:gd name="connsiteX1383" fmla="*/ 1340083 w 5092701"/>
              <a:gd name="connsiteY1383" fmla="*/ 2733634 h 5440362"/>
              <a:gd name="connsiteX1384" fmla="*/ 1382789 w 5092701"/>
              <a:gd name="connsiteY1384" fmla="*/ 2690595 h 5440362"/>
              <a:gd name="connsiteX1385" fmla="*/ 1352968 w 5092701"/>
              <a:gd name="connsiteY1385" fmla="*/ 2742512 h 5440362"/>
              <a:gd name="connsiteX1386" fmla="*/ 1374686 w 5092701"/>
              <a:gd name="connsiteY1386" fmla="*/ 2723473 h 5440362"/>
              <a:gd name="connsiteX1387" fmla="*/ 1494296 w 5092701"/>
              <a:gd name="connsiteY1387" fmla="*/ 2668023 h 5440362"/>
              <a:gd name="connsiteX1388" fmla="*/ 1582758 w 5092701"/>
              <a:gd name="connsiteY1388" fmla="*/ 2643000 h 5440362"/>
              <a:gd name="connsiteX1389" fmla="*/ 1724133 w 5092701"/>
              <a:gd name="connsiteY1389" fmla="*/ 2596147 h 5440362"/>
              <a:gd name="connsiteX1390" fmla="*/ 1755441 w 5092701"/>
              <a:gd name="connsiteY1390" fmla="*/ 2588710 h 5440362"/>
              <a:gd name="connsiteX1391" fmla="*/ 1755441 w 5092701"/>
              <a:gd name="connsiteY1391" fmla="*/ 2573914 h 5440362"/>
              <a:gd name="connsiteX1392" fmla="*/ 1683997 w 5092701"/>
              <a:gd name="connsiteY1392" fmla="*/ 2590165 h 5440362"/>
              <a:gd name="connsiteX1393" fmla="*/ 1267030 w 5092701"/>
              <a:gd name="connsiteY1393" fmla="*/ 2622216 h 5440362"/>
              <a:gd name="connsiteX1394" fmla="*/ 474691 w 5092701"/>
              <a:gd name="connsiteY1394" fmla="*/ 2284673 h 5440362"/>
              <a:gd name="connsiteX1395" fmla="*/ 408736 w 5092701"/>
              <a:gd name="connsiteY1395" fmla="*/ 2257514 h 5440362"/>
              <a:gd name="connsiteX1396" fmla="*/ 336355 w 5092701"/>
              <a:gd name="connsiteY1396" fmla="*/ 2062745 h 5440362"/>
              <a:gd name="connsiteX1397" fmla="*/ 301843 w 5092701"/>
              <a:gd name="connsiteY1397" fmla="*/ 1984470 h 5440362"/>
              <a:gd name="connsiteX1398" fmla="*/ 314241 w 5092701"/>
              <a:gd name="connsiteY1398" fmla="*/ 1946603 h 5440362"/>
              <a:gd name="connsiteX1399" fmla="*/ 322562 w 5092701"/>
              <a:gd name="connsiteY1399" fmla="*/ 1927294 h 5440362"/>
              <a:gd name="connsiteX1400" fmla="*/ 318670 w 5092701"/>
              <a:gd name="connsiteY1400" fmla="*/ 1876058 h 5440362"/>
              <a:gd name="connsiteX1401" fmla="*/ 255602 w 5092701"/>
              <a:gd name="connsiteY1401" fmla="*/ 1870970 h 5440362"/>
              <a:gd name="connsiteX1402" fmla="*/ 276431 w 5092701"/>
              <a:gd name="connsiteY1402" fmla="*/ 1836202 h 5440362"/>
              <a:gd name="connsiteX1403" fmla="*/ 293601 w 5092701"/>
              <a:gd name="connsiteY1403" fmla="*/ 1820701 h 5440362"/>
              <a:gd name="connsiteX1404" fmla="*/ 287791 w 5092701"/>
              <a:gd name="connsiteY1404" fmla="*/ 1790806 h 5440362"/>
              <a:gd name="connsiteX1405" fmla="*/ 280724 w 5092701"/>
              <a:gd name="connsiteY1405" fmla="*/ 1747840 h 5440362"/>
              <a:gd name="connsiteX1406" fmla="*/ 347860 w 5092701"/>
              <a:gd name="connsiteY1406" fmla="*/ 1733976 h 5440362"/>
              <a:gd name="connsiteX1407" fmla="*/ 325638 w 5092701"/>
              <a:gd name="connsiteY1407" fmla="*/ 1723209 h 5440362"/>
              <a:gd name="connsiteX1408" fmla="*/ 314953 w 5092701"/>
              <a:gd name="connsiteY1408" fmla="*/ 1719795 h 5440362"/>
              <a:gd name="connsiteX1409" fmla="*/ 319515 w 5092701"/>
              <a:gd name="connsiteY1409" fmla="*/ 1719317 h 5440362"/>
              <a:gd name="connsiteX1410" fmla="*/ 320848 w 5092701"/>
              <a:gd name="connsiteY1410" fmla="*/ 1703944 h 5440362"/>
              <a:gd name="connsiteX1411" fmla="*/ 320224 w 5092701"/>
              <a:gd name="connsiteY1411" fmla="*/ 1701035 h 5440362"/>
              <a:gd name="connsiteX1412" fmla="*/ 1160463 w 5092701"/>
              <a:gd name="connsiteY1412" fmla="*/ 1527930 h 5440362"/>
              <a:gd name="connsiteX1413" fmla="*/ 1160463 w 5092701"/>
              <a:gd name="connsiteY1413" fmla="*/ 1524252 h 5440362"/>
              <a:gd name="connsiteX1414" fmla="*/ 1133509 w 5092701"/>
              <a:gd name="connsiteY1414" fmla="*/ 1529871 h 5440362"/>
              <a:gd name="connsiteX1415" fmla="*/ 332776 w 5092701"/>
              <a:gd name="connsiteY1415" fmla="*/ 1698347 h 5440362"/>
              <a:gd name="connsiteX1416" fmla="*/ 320213 w 5092701"/>
              <a:gd name="connsiteY1416" fmla="*/ 1700984 h 5440362"/>
              <a:gd name="connsiteX1417" fmla="*/ 316931 w 5092701"/>
              <a:gd name="connsiteY1417" fmla="*/ 1685672 h 5440362"/>
              <a:gd name="connsiteX1418" fmla="*/ 299472 w 5092701"/>
              <a:gd name="connsiteY1418" fmla="*/ 1668603 h 5440362"/>
              <a:gd name="connsiteX1419" fmla="*/ 287071 w 5092701"/>
              <a:gd name="connsiteY1419" fmla="*/ 1657758 h 5440362"/>
              <a:gd name="connsiteX1420" fmla="*/ 323719 w 5092701"/>
              <a:gd name="connsiteY1420" fmla="*/ 1643089 h 5440362"/>
              <a:gd name="connsiteX1421" fmla="*/ 354145 w 5092701"/>
              <a:gd name="connsiteY1421" fmla="*/ 1630887 h 5440362"/>
              <a:gd name="connsiteX1422" fmla="*/ 383743 w 5092701"/>
              <a:gd name="connsiteY1422" fmla="*/ 1617597 h 5440362"/>
              <a:gd name="connsiteX1423" fmla="*/ 401187 w 5092701"/>
              <a:gd name="connsiteY1423" fmla="*/ 1613432 h 5440362"/>
              <a:gd name="connsiteX1424" fmla="*/ 372064 w 5092701"/>
              <a:gd name="connsiteY1424" fmla="*/ 1605397 h 5440362"/>
              <a:gd name="connsiteX1425" fmla="*/ 1126003 w 5092701"/>
              <a:gd name="connsiteY1425" fmla="*/ 1426678 h 5440362"/>
              <a:gd name="connsiteX1426" fmla="*/ 1160463 w 5092701"/>
              <a:gd name="connsiteY1426" fmla="*/ 1418616 h 5440362"/>
              <a:gd name="connsiteX1427" fmla="*/ 1160463 w 5092701"/>
              <a:gd name="connsiteY1427" fmla="*/ 1414473 h 5440362"/>
              <a:gd name="connsiteX1428" fmla="*/ 1115030 w 5092701"/>
              <a:gd name="connsiteY1428" fmla="*/ 1424244 h 5440362"/>
              <a:gd name="connsiteX1429" fmla="*/ 339679 w 5092701"/>
              <a:gd name="connsiteY1429" fmla="*/ 1589530 h 5440362"/>
              <a:gd name="connsiteX1430" fmla="*/ 885365 w 5092701"/>
              <a:gd name="connsiteY1430" fmla="*/ 1436813 h 5440362"/>
              <a:gd name="connsiteX1431" fmla="*/ 315107 w 5092701"/>
              <a:gd name="connsiteY1431" fmla="*/ 1565953 h 5440362"/>
              <a:gd name="connsiteX1432" fmla="*/ 303830 w 5092701"/>
              <a:gd name="connsiteY1432" fmla="*/ 1568595 h 5440362"/>
              <a:gd name="connsiteX1433" fmla="*/ 302382 w 5092701"/>
              <a:gd name="connsiteY1433" fmla="*/ 1563665 h 5440362"/>
              <a:gd name="connsiteX1434" fmla="*/ 324348 w 5092701"/>
              <a:gd name="connsiteY1434" fmla="*/ 1540744 h 5440362"/>
              <a:gd name="connsiteX1435" fmla="*/ 528384 w 5092701"/>
              <a:gd name="connsiteY1435" fmla="*/ 1462186 h 5440362"/>
              <a:gd name="connsiteX1436" fmla="*/ 634987 w 5092701"/>
              <a:gd name="connsiteY1436" fmla="*/ 1433018 h 5440362"/>
              <a:gd name="connsiteX1437" fmla="*/ 679958 w 5092701"/>
              <a:gd name="connsiteY1437" fmla="*/ 1422346 h 5440362"/>
              <a:gd name="connsiteX1438" fmla="*/ 777225 w 5092701"/>
              <a:gd name="connsiteY1438" fmla="*/ 1396804 h 5440362"/>
              <a:gd name="connsiteX1439" fmla="*/ 839406 w 5092701"/>
              <a:gd name="connsiteY1439" fmla="*/ 1379754 h 5440362"/>
              <a:gd name="connsiteX1440" fmla="*/ 898942 w 5092701"/>
              <a:gd name="connsiteY1440" fmla="*/ 1364529 h 5440362"/>
              <a:gd name="connsiteX1441" fmla="*/ 1025721 w 5092701"/>
              <a:gd name="connsiteY1441" fmla="*/ 1330070 h 5440362"/>
              <a:gd name="connsiteX1442" fmla="*/ 874460 w 5092701"/>
              <a:gd name="connsiteY1442" fmla="*/ 1370143 h 5440362"/>
              <a:gd name="connsiteX1443" fmla="*/ 839406 w 5092701"/>
              <a:gd name="connsiteY1443" fmla="*/ 1379754 h 5440362"/>
              <a:gd name="connsiteX1444" fmla="*/ 783517 w 5092701"/>
              <a:gd name="connsiteY1444" fmla="*/ 1394046 h 5440362"/>
              <a:gd name="connsiteX1445" fmla="*/ 654678 w 5092701"/>
              <a:gd name="connsiteY1445" fmla="*/ 1427630 h 5440362"/>
              <a:gd name="connsiteX1446" fmla="*/ 634987 w 5092701"/>
              <a:gd name="connsiteY1446" fmla="*/ 1433018 h 5440362"/>
              <a:gd name="connsiteX1447" fmla="*/ 596683 w 5092701"/>
              <a:gd name="connsiteY1447" fmla="*/ 1442108 h 5440362"/>
              <a:gd name="connsiteX1448" fmla="*/ 528211 w 5092701"/>
              <a:gd name="connsiteY1448" fmla="*/ 1445644 h 5440362"/>
              <a:gd name="connsiteX1449" fmla="*/ 562032 w 5092701"/>
              <a:gd name="connsiteY1449" fmla="*/ 1418778 h 5440362"/>
              <a:gd name="connsiteX1450" fmla="*/ 626481 w 5092701"/>
              <a:gd name="connsiteY1450" fmla="*/ 1389560 h 5440362"/>
              <a:gd name="connsiteX1451" fmla="*/ 215744 w 5092701"/>
              <a:gd name="connsiteY1451" fmla="*/ 1460009 h 5440362"/>
              <a:gd name="connsiteX1452" fmla="*/ 262053 w 5092701"/>
              <a:gd name="connsiteY1452" fmla="*/ 1423583 h 5440362"/>
              <a:gd name="connsiteX1453" fmla="*/ 881575 w 5092701"/>
              <a:gd name="connsiteY1453" fmla="*/ 1232256 h 5440362"/>
              <a:gd name="connsiteX1454" fmla="*/ 979515 w 5092701"/>
              <a:gd name="connsiteY1454" fmla="*/ 1203259 h 5440362"/>
              <a:gd name="connsiteX1455" fmla="*/ 986856 w 5092701"/>
              <a:gd name="connsiteY1455" fmla="*/ 1201287 h 5440362"/>
              <a:gd name="connsiteX1456" fmla="*/ 1243324 w 5092701"/>
              <a:gd name="connsiteY1456" fmla="*/ 1132457 h 5440362"/>
              <a:gd name="connsiteX1457" fmla="*/ 1313929 w 5092701"/>
              <a:gd name="connsiteY1457" fmla="*/ 1104536 h 5440362"/>
              <a:gd name="connsiteX1458" fmla="*/ 1340567 w 5092701"/>
              <a:gd name="connsiteY1458" fmla="*/ 1094416 h 5440362"/>
              <a:gd name="connsiteX1459" fmla="*/ 1372124 w 5092701"/>
              <a:gd name="connsiteY1459" fmla="*/ 1084523 h 5440362"/>
              <a:gd name="connsiteX1460" fmla="*/ 1478177 w 5092701"/>
              <a:gd name="connsiteY1460" fmla="*/ 1044690 h 5440362"/>
              <a:gd name="connsiteX1461" fmla="*/ 829207 w 5092701"/>
              <a:gd name="connsiteY1461" fmla="*/ 1210852 h 5440362"/>
              <a:gd name="connsiteX1462" fmla="*/ 765350 w 5092701"/>
              <a:gd name="connsiteY1462" fmla="*/ 1228716 h 5440362"/>
              <a:gd name="connsiteX1463" fmla="*/ 752764 w 5092701"/>
              <a:gd name="connsiteY1463" fmla="*/ 1231313 h 5440362"/>
              <a:gd name="connsiteX1464" fmla="*/ 534176 w 5092701"/>
              <a:gd name="connsiteY1464" fmla="*/ 1289746 h 5440362"/>
              <a:gd name="connsiteX1465" fmla="*/ 749397 w 5092701"/>
              <a:gd name="connsiteY1465" fmla="*/ 1233179 h 5440362"/>
              <a:gd name="connsiteX1466" fmla="*/ 765350 w 5092701"/>
              <a:gd name="connsiteY1466" fmla="*/ 1228716 h 5440362"/>
              <a:gd name="connsiteX1467" fmla="*/ 871363 w 5092701"/>
              <a:gd name="connsiteY1467" fmla="*/ 1206841 h 5440362"/>
              <a:gd name="connsiteX1468" fmla="*/ 951656 w 5092701"/>
              <a:gd name="connsiteY1468" fmla="*/ 1190528 h 5440362"/>
              <a:gd name="connsiteX1469" fmla="*/ 897337 w 5092701"/>
              <a:gd name="connsiteY1469" fmla="*/ 1204430 h 5440362"/>
              <a:gd name="connsiteX1470" fmla="*/ 286536 w 5092701"/>
              <a:gd name="connsiteY1470" fmla="*/ 1347073 h 5440362"/>
              <a:gd name="connsiteX1471" fmla="*/ 1509928 w 5092701"/>
              <a:gd name="connsiteY1471" fmla="*/ 915859 h 5440362"/>
              <a:gd name="connsiteX1472" fmla="*/ 369520 w 5092701"/>
              <a:gd name="connsiteY1472" fmla="*/ 1280685 h 5440362"/>
              <a:gd name="connsiteX1473" fmla="*/ 608386 w 5092701"/>
              <a:gd name="connsiteY1473" fmla="*/ 1179426 h 5440362"/>
              <a:gd name="connsiteX1474" fmla="*/ 775940 w 5092701"/>
              <a:gd name="connsiteY1474" fmla="*/ 1099455 h 5440362"/>
              <a:gd name="connsiteX1475" fmla="*/ 1031561 w 5092701"/>
              <a:gd name="connsiteY1475" fmla="*/ 999251 h 5440362"/>
              <a:gd name="connsiteX1476" fmla="*/ 1283500 w 5092701"/>
              <a:gd name="connsiteY1476" fmla="*/ 861601 h 5440362"/>
              <a:gd name="connsiteX1477" fmla="*/ 1377062 w 5092701"/>
              <a:gd name="connsiteY1477" fmla="*/ 803550 h 5440362"/>
              <a:gd name="connsiteX1478" fmla="*/ 1705516 w 5092701"/>
              <a:gd name="connsiteY1478" fmla="*/ 548295 h 5440362"/>
              <a:gd name="connsiteX1479" fmla="*/ 1711380 w 5092701"/>
              <a:gd name="connsiteY1479" fmla="*/ 574395 h 5440362"/>
              <a:gd name="connsiteX1480" fmla="*/ 1789036 w 5092701"/>
              <a:gd name="connsiteY1480" fmla="*/ 497268 h 5440362"/>
              <a:gd name="connsiteX1481" fmla="*/ 1890140 w 5092701"/>
              <a:gd name="connsiteY1481" fmla="*/ 443981 h 5440362"/>
              <a:gd name="connsiteX1482" fmla="*/ 1872038 w 5092701"/>
              <a:gd name="connsiteY1482" fmla="*/ 467534 h 5440362"/>
              <a:gd name="connsiteX1483" fmla="*/ 1891536 w 5092701"/>
              <a:gd name="connsiteY1483" fmla="*/ 461344 h 5440362"/>
              <a:gd name="connsiteX1484" fmla="*/ 1900613 w 5092701"/>
              <a:gd name="connsiteY1484" fmla="*/ 470572 h 5440362"/>
              <a:gd name="connsiteX1485" fmla="*/ 1961327 w 5092701"/>
              <a:gd name="connsiteY1485" fmla="*/ 439156 h 5440362"/>
              <a:gd name="connsiteX1486" fmla="*/ 2293029 w 5092701"/>
              <a:gd name="connsiteY1486" fmla="*/ 329137 h 5440362"/>
              <a:gd name="connsiteX1487" fmla="*/ 2285514 w 5092701"/>
              <a:gd name="connsiteY1487" fmla="*/ 336600 h 5440362"/>
              <a:gd name="connsiteX1488" fmla="*/ 2967996 w 5092701"/>
              <a:gd name="connsiteY1488" fmla="*/ 161970 h 5440362"/>
              <a:gd name="connsiteX1489" fmla="*/ 3380884 w 5092701"/>
              <a:gd name="connsiteY1489" fmla="*/ 56452 h 5440362"/>
              <a:gd name="connsiteX1490" fmla="*/ 3456302 w 5092701"/>
              <a:gd name="connsiteY1490" fmla="*/ 38305 h 5440362"/>
              <a:gd name="connsiteX1491" fmla="*/ 3377907 w 5092701"/>
              <a:gd name="connsiteY1491" fmla="*/ 68530 h 5440362"/>
              <a:gd name="connsiteX1492" fmla="*/ 3365689 w 5092701"/>
              <a:gd name="connsiteY1492" fmla="*/ 72051 h 5440362"/>
              <a:gd name="connsiteX1493" fmla="*/ 3321163 w 5092701"/>
              <a:gd name="connsiteY1493" fmla="*/ 83843 h 5440362"/>
              <a:gd name="connsiteX1494" fmla="*/ 3289445 w 5092701"/>
              <a:gd name="connsiteY1494" fmla="*/ 93553 h 5440362"/>
              <a:gd name="connsiteX1495" fmla="*/ 3277392 w 5092701"/>
              <a:gd name="connsiteY1495" fmla="*/ 96403 h 5440362"/>
              <a:gd name="connsiteX1496" fmla="*/ 3188930 w 5092701"/>
              <a:gd name="connsiteY1496" fmla="*/ 121425 h 5440362"/>
              <a:gd name="connsiteX1497" fmla="*/ 3158370 w 5092701"/>
              <a:gd name="connsiteY1497" fmla="*/ 126439 h 5440362"/>
              <a:gd name="connsiteX1498" fmla="*/ 3146317 w 5092701"/>
              <a:gd name="connsiteY1498" fmla="*/ 129288 h 5440362"/>
              <a:gd name="connsiteX1499" fmla="*/ 3158370 w 5092701"/>
              <a:gd name="connsiteY1499" fmla="*/ 126439 h 5440362"/>
              <a:gd name="connsiteX1500" fmla="*/ 3188930 w 5092701"/>
              <a:gd name="connsiteY1500" fmla="*/ 121425 h 5440362"/>
              <a:gd name="connsiteX1501" fmla="*/ 3269877 w 5092701"/>
              <a:gd name="connsiteY1501" fmla="*/ 103867 h 5440362"/>
              <a:gd name="connsiteX1502" fmla="*/ 3198928 w 5092701"/>
              <a:gd name="connsiteY1502" fmla="*/ 130752 h 5440362"/>
              <a:gd name="connsiteX1503" fmla="*/ 3159767 w 5092701"/>
              <a:gd name="connsiteY1503" fmla="*/ 143802 h 5440362"/>
              <a:gd name="connsiteX1504" fmla="*/ 3433899 w 5092701"/>
              <a:gd name="connsiteY1504" fmla="*/ 79305 h 5440362"/>
              <a:gd name="connsiteX1505" fmla="*/ 3419862 w 5092701"/>
              <a:gd name="connsiteY1505" fmla="*/ 90206 h 5440362"/>
              <a:gd name="connsiteX1506" fmla="*/ 3512696 w 5092701"/>
              <a:gd name="connsiteY1506" fmla="*/ 70468 h 5440362"/>
              <a:gd name="connsiteX1507" fmla="*/ 3601158 w 5092701"/>
              <a:gd name="connsiteY1507" fmla="*/ 45446 h 5440362"/>
              <a:gd name="connsiteX1508" fmla="*/ 3776005 w 5092701"/>
              <a:gd name="connsiteY1508" fmla="*/ 0 h 544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Lst>
            <a:rect l="l" t="t" r="r" b="b"/>
            <a:pathLst>
              <a:path w="5092701" h="5440362">
                <a:moveTo>
                  <a:pt x="1798673" y="5374311"/>
                </a:moveTo>
                <a:lnTo>
                  <a:pt x="1676959" y="5387564"/>
                </a:lnTo>
                <a:cubicBezTo>
                  <a:pt x="1388877" y="5418713"/>
                  <a:pt x="1156840" y="5442428"/>
                  <a:pt x="1150645" y="5440220"/>
                </a:cubicBezTo>
                <a:cubicBezTo>
                  <a:pt x="1146870" y="5438269"/>
                  <a:pt x="1406314" y="5412468"/>
                  <a:pt x="1732148" y="5380767"/>
                </a:cubicBezTo>
                <a:close/>
                <a:moveTo>
                  <a:pt x="1160436" y="5336477"/>
                </a:moveTo>
                <a:cubicBezTo>
                  <a:pt x="1159559" y="5336826"/>
                  <a:pt x="1158942" y="5337470"/>
                  <a:pt x="1158694" y="5338476"/>
                </a:cubicBezTo>
                <a:cubicBezTo>
                  <a:pt x="1158694" y="5338476"/>
                  <a:pt x="1165621" y="5356428"/>
                  <a:pt x="1179588" y="5349650"/>
                </a:cubicBezTo>
                <a:cubicBezTo>
                  <a:pt x="1185440" y="5346055"/>
                  <a:pt x="1166574" y="5334031"/>
                  <a:pt x="1160436" y="5336477"/>
                </a:cubicBezTo>
                <a:close/>
                <a:moveTo>
                  <a:pt x="1270272" y="5311780"/>
                </a:moveTo>
                <a:cubicBezTo>
                  <a:pt x="1265732" y="5307166"/>
                  <a:pt x="1258052" y="5315301"/>
                  <a:pt x="1258052" y="5315301"/>
                </a:cubicBezTo>
                <a:cubicBezTo>
                  <a:pt x="1244156" y="5317955"/>
                  <a:pt x="1238585" y="5319686"/>
                  <a:pt x="1237893" y="5320635"/>
                </a:cubicBezTo>
                <a:cubicBezTo>
                  <a:pt x="1235817" y="5323480"/>
                  <a:pt x="1277646" y="5319278"/>
                  <a:pt x="1270272" y="5311780"/>
                </a:cubicBezTo>
                <a:close/>
                <a:moveTo>
                  <a:pt x="2991688" y="5255688"/>
                </a:moveTo>
                <a:cubicBezTo>
                  <a:pt x="2999442" y="5255438"/>
                  <a:pt x="3003440" y="5255591"/>
                  <a:pt x="3003292" y="5256188"/>
                </a:cubicBezTo>
                <a:cubicBezTo>
                  <a:pt x="3002735" y="5258454"/>
                  <a:pt x="2413429" y="5314753"/>
                  <a:pt x="1899686" y="5364507"/>
                </a:cubicBezTo>
                <a:lnTo>
                  <a:pt x="1798673" y="5374311"/>
                </a:lnTo>
                <a:lnTo>
                  <a:pt x="1824884" y="5371456"/>
                </a:lnTo>
                <a:cubicBezTo>
                  <a:pt x="1975908" y="5354900"/>
                  <a:pt x="2133869" y="5337257"/>
                  <a:pt x="2277542" y="5320836"/>
                </a:cubicBezTo>
                <a:lnTo>
                  <a:pt x="2391118" y="5307740"/>
                </a:lnTo>
                <a:lnTo>
                  <a:pt x="2410262" y="5305943"/>
                </a:lnTo>
                <a:cubicBezTo>
                  <a:pt x="2699096" y="5278954"/>
                  <a:pt x="2937412" y="5257442"/>
                  <a:pt x="2991688" y="5255688"/>
                </a:cubicBezTo>
                <a:close/>
                <a:moveTo>
                  <a:pt x="2099560" y="5255360"/>
                </a:moveTo>
                <a:cubicBezTo>
                  <a:pt x="2092046" y="5262824"/>
                  <a:pt x="2080984" y="5261648"/>
                  <a:pt x="2069002" y="5260374"/>
                </a:cubicBezTo>
                <a:cubicBezTo>
                  <a:pt x="2075524" y="5256936"/>
                  <a:pt x="2082969" y="5253596"/>
                  <a:pt x="2099560" y="5255360"/>
                </a:cubicBezTo>
                <a:close/>
                <a:moveTo>
                  <a:pt x="2104836" y="5251704"/>
                </a:moveTo>
                <a:cubicBezTo>
                  <a:pt x="2107862" y="5251423"/>
                  <a:pt x="2112240" y="5251888"/>
                  <a:pt x="2118232" y="5252526"/>
                </a:cubicBezTo>
                <a:cubicBezTo>
                  <a:pt x="2117074" y="5257222"/>
                  <a:pt x="2105092" y="5255948"/>
                  <a:pt x="2099560" y="5255360"/>
                </a:cubicBezTo>
                <a:cubicBezTo>
                  <a:pt x="2100140" y="5253012"/>
                  <a:pt x="2101812" y="5251984"/>
                  <a:pt x="2104836" y="5251704"/>
                </a:cubicBezTo>
                <a:close/>
                <a:moveTo>
                  <a:pt x="2148791" y="5247512"/>
                </a:moveTo>
                <a:cubicBezTo>
                  <a:pt x="2140354" y="5254878"/>
                  <a:pt x="2129293" y="5253702"/>
                  <a:pt x="2118232" y="5252526"/>
                </a:cubicBezTo>
                <a:cubicBezTo>
                  <a:pt x="2124754" y="5249088"/>
                  <a:pt x="2131278" y="5245649"/>
                  <a:pt x="2148791" y="5247512"/>
                </a:cubicBezTo>
                <a:close/>
                <a:moveTo>
                  <a:pt x="2179350" y="5242498"/>
                </a:moveTo>
                <a:cubicBezTo>
                  <a:pt x="2171835" y="5249963"/>
                  <a:pt x="2159851" y="5248688"/>
                  <a:pt x="2148791" y="5247512"/>
                </a:cubicBezTo>
                <a:cubicBezTo>
                  <a:pt x="2155314" y="5244074"/>
                  <a:pt x="2161837" y="5240636"/>
                  <a:pt x="2179350" y="5242498"/>
                </a:cubicBezTo>
                <a:close/>
                <a:moveTo>
                  <a:pt x="2184511" y="5238830"/>
                </a:moveTo>
                <a:cubicBezTo>
                  <a:pt x="2187422" y="5238536"/>
                  <a:pt x="2191570" y="5238977"/>
                  <a:pt x="2197100" y="5239566"/>
                </a:cubicBezTo>
                <a:cubicBezTo>
                  <a:pt x="2195942" y="5244263"/>
                  <a:pt x="2184881" y="5243087"/>
                  <a:pt x="2179350" y="5242498"/>
                </a:cubicBezTo>
                <a:cubicBezTo>
                  <a:pt x="2179929" y="5240150"/>
                  <a:pt x="2181601" y="5239123"/>
                  <a:pt x="2184511" y="5238830"/>
                </a:cubicBezTo>
                <a:close/>
                <a:moveTo>
                  <a:pt x="2201886" y="5236459"/>
                </a:moveTo>
                <a:cubicBezTo>
                  <a:pt x="2204314" y="5236201"/>
                  <a:pt x="2207310" y="5236520"/>
                  <a:pt x="2210075" y="5236813"/>
                </a:cubicBezTo>
                <a:cubicBezTo>
                  <a:pt x="2209083" y="5240839"/>
                  <a:pt x="2203552" y="5240252"/>
                  <a:pt x="2197100" y="5239566"/>
                </a:cubicBezTo>
                <a:cubicBezTo>
                  <a:pt x="2197596" y="5237552"/>
                  <a:pt x="2199457" y="5236717"/>
                  <a:pt x="2201886" y="5236459"/>
                </a:cubicBezTo>
                <a:close/>
                <a:moveTo>
                  <a:pt x="2215092" y="5233732"/>
                </a:moveTo>
                <a:cubicBezTo>
                  <a:pt x="2217980" y="5233523"/>
                  <a:pt x="2222128" y="5233964"/>
                  <a:pt x="2227659" y="5234553"/>
                </a:cubicBezTo>
                <a:cubicBezTo>
                  <a:pt x="2226667" y="5238578"/>
                  <a:pt x="2215605" y="5237402"/>
                  <a:pt x="2210075" y="5236813"/>
                </a:cubicBezTo>
                <a:cubicBezTo>
                  <a:pt x="2210571" y="5234801"/>
                  <a:pt x="2212202" y="5233942"/>
                  <a:pt x="2215092" y="5233732"/>
                </a:cubicBezTo>
                <a:close/>
                <a:moveTo>
                  <a:pt x="2232099" y="5231409"/>
                </a:moveTo>
                <a:cubicBezTo>
                  <a:pt x="2234412" y="5231138"/>
                  <a:pt x="2237408" y="5231457"/>
                  <a:pt x="2240634" y="5231801"/>
                </a:cubicBezTo>
                <a:cubicBezTo>
                  <a:pt x="2233189" y="5235141"/>
                  <a:pt x="2233189" y="5235141"/>
                  <a:pt x="2227659" y="5234553"/>
                </a:cubicBezTo>
                <a:cubicBezTo>
                  <a:pt x="2228155" y="5232539"/>
                  <a:pt x="2229786" y="5231680"/>
                  <a:pt x="2232099" y="5231409"/>
                </a:cubicBezTo>
                <a:close/>
                <a:moveTo>
                  <a:pt x="2245650" y="5228719"/>
                </a:moveTo>
                <a:cubicBezTo>
                  <a:pt x="2248539" y="5228509"/>
                  <a:pt x="2252687" y="5228950"/>
                  <a:pt x="2258218" y="5229539"/>
                </a:cubicBezTo>
                <a:cubicBezTo>
                  <a:pt x="2251695" y="5232977"/>
                  <a:pt x="2246165" y="5232389"/>
                  <a:pt x="2240634" y="5231801"/>
                </a:cubicBezTo>
                <a:cubicBezTo>
                  <a:pt x="2241130" y="5229788"/>
                  <a:pt x="2242762" y="5228928"/>
                  <a:pt x="2245650" y="5228719"/>
                </a:cubicBezTo>
                <a:close/>
                <a:moveTo>
                  <a:pt x="2260729" y="5225588"/>
                </a:moveTo>
                <a:cubicBezTo>
                  <a:pt x="2262372" y="5225161"/>
                  <a:pt x="2265367" y="5225479"/>
                  <a:pt x="2271359" y="5226116"/>
                </a:cubicBezTo>
                <a:cubicBezTo>
                  <a:pt x="2263749" y="5230127"/>
                  <a:pt x="2263749" y="5230127"/>
                  <a:pt x="2258218" y="5229539"/>
                </a:cubicBezTo>
                <a:cubicBezTo>
                  <a:pt x="2258797" y="5227190"/>
                  <a:pt x="2259086" y="5226017"/>
                  <a:pt x="2260729" y="5225588"/>
                </a:cubicBezTo>
                <a:close/>
                <a:moveTo>
                  <a:pt x="2299173" y="5224951"/>
                </a:moveTo>
                <a:lnTo>
                  <a:pt x="2298666" y="5225663"/>
                </a:lnTo>
                <a:lnTo>
                  <a:pt x="2298259" y="5226233"/>
                </a:lnTo>
                <a:close/>
                <a:moveTo>
                  <a:pt x="2301918" y="5221103"/>
                </a:moveTo>
                <a:lnTo>
                  <a:pt x="2299173" y="5224951"/>
                </a:lnTo>
                <a:lnTo>
                  <a:pt x="2300698" y="5222812"/>
                </a:lnTo>
                <a:close/>
                <a:moveTo>
                  <a:pt x="2551292" y="5153879"/>
                </a:moveTo>
                <a:lnTo>
                  <a:pt x="2550737" y="5154342"/>
                </a:lnTo>
                <a:lnTo>
                  <a:pt x="2551136" y="5154009"/>
                </a:lnTo>
                <a:close/>
                <a:moveTo>
                  <a:pt x="2560687" y="5146020"/>
                </a:moveTo>
                <a:lnTo>
                  <a:pt x="2552197" y="5153122"/>
                </a:lnTo>
                <a:lnTo>
                  <a:pt x="2551292" y="5153879"/>
                </a:lnTo>
                <a:lnTo>
                  <a:pt x="2554187" y="5151457"/>
                </a:lnTo>
                <a:close/>
                <a:moveTo>
                  <a:pt x="1347823" y="5144187"/>
                </a:moveTo>
                <a:lnTo>
                  <a:pt x="1349733" y="5144748"/>
                </a:lnTo>
                <a:lnTo>
                  <a:pt x="1352834" y="5145659"/>
                </a:lnTo>
                <a:close/>
                <a:moveTo>
                  <a:pt x="1343531" y="5142927"/>
                </a:moveTo>
                <a:lnTo>
                  <a:pt x="1344564" y="5143230"/>
                </a:lnTo>
                <a:lnTo>
                  <a:pt x="1347823" y="5144187"/>
                </a:lnTo>
                <a:lnTo>
                  <a:pt x="1346503" y="5143800"/>
                </a:lnTo>
                <a:close/>
                <a:moveTo>
                  <a:pt x="2565206" y="5142510"/>
                </a:moveTo>
                <a:lnTo>
                  <a:pt x="2564717" y="5142890"/>
                </a:lnTo>
                <a:lnTo>
                  <a:pt x="2560687" y="5146020"/>
                </a:lnTo>
                <a:lnTo>
                  <a:pt x="2562661" y="5144486"/>
                </a:lnTo>
                <a:close/>
                <a:moveTo>
                  <a:pt x="2566609" y="5141420"/>
                </a:moveTo>
                <a:lnTo>
                  <a:pt x="2565206" y="5142510"/>
                </a:lnTo>
                <a:lnTo>
                  <a:pt x="2565951" y="5141931"/>
                </a:lnTo>
                <a:close/>
                <a:moveTo>
                  <a:pt x="1243073" y="5138119"/>
                </a:moveTo>
                <a:cubicBezTo>
                  <a:pt x="1241915" y="5142816"/>
                  <a:pt x="1230855" y="5141640"/>
                  <a:pt x="1230855" y="5141640"/>
                </a:cubicBezTo>
                <a:cubicBezTo>
                  <a:pt x="1229241" y="5141469"/>
                  <a:pt x="1229199" y="5141163"/>
                  <a:pt x="1230041" y="5140800"/>
                </a:cubicBezTo>
                <a:cubicBezTo>
                  <a:pt x="1232571" y="5139713"/>
                  <a:pt x="1243073" y="5138119"/>
                  <a:pt x="1243073" y="5138119"/>
                </a:cubicBezTo>
                <a:close/>
                <a:moveTo>
                  <a:pt x="2585663" y="4997144"/>
                </a:moveTo>
                <a:cubicBezTo>
                  <a:pt x="2551078" y="4997680"/>
                  <a:pt x="2491031" y="5002756"/>
                  <a:pt x="2496047" y="4999675"/>
                </a:cubicBezTo>
                <a:cubicBezTo>
                  <a:pt x="2477305" y="5006633"/>
                  <a:pt x="2612710" y="5008001"/>
                  <a:pt x="2608408" y="4998592"/>
                </a:cubicBezTo>
                <a:cubicBezTo>
                  <a:pt x="2605890" y="4997291"/>
                  <a:pt x="2597191" y="4996965"/>
                  <a:pt x="2585663" y="4997144"/>
                </a:cubicBezTo>
                <a:close/>
                <a:moveTo>
                  <a:pt x="3670756" y="4980685"/>
                </a:moveTo>
                <a:lnTo>
                  <a:pt x="3673166" y="4981393"/>
                </a:lnTo>
                <a:lnTo>
                  <a:pt x="3673727" y="4981558"/>
                </a:lnTo>
                <a:lnTo>
                  <a:pt x="3675027" y="4981939"/>
                </a:lnTo>
                <a:lnTo>
                  <a:pt x="3680058" y="4983417"/>
                </a:lnTo>
                <a:lnTo>
                  <a:pt x="3676957" y="4982506"/>
                </a:lnTo>
                <a:lnTo>
                  <a:pt x="3675027" y="4981939"/>
                </a:lnTo>
                <a:lnTo>
                  <a:pt x="3673166" y="4981393"/>
                </a:lnTo>
                <a:lnTo>
                  <a:pt x="3671789" y="4980988"/>
                </a:lnTo>
                <a:close/>
                <a:moveTo>
                  <a:pt x="2139397" y="4978636"/>
                </a:moveTo>
                <a:lnTo>
                  <a:pt x="2140842" y="4978657"/>
                </a:lnTo>
                <a:lnTo>
                  <a:pt x="2140731" y="4978689"/>
                </a:lnTo>
                <a:cubicBezTo>
                  <a:pt x="2137035" y="4978813"/>
                  <a:pt x="2135411" y="4978829"/>
                  <a:pt x="2135356" y="4978799"/>
                </a:cubicBezTo>
                <a:cubicBezTo>
                  <a:pt x="2135302" y="4978770"/>
                  <a:pt x="2136815" y="4978694"/>
                  <a:pt x="2139397" y="4978636"/>
                </a:cubicBezTo>
                <a:close/>
                <a:moveTo>
                  <a:pt x="2618325" y="4950571"/>
                </a:moveTo>
                <a:cubicBezTo>
                  <a:pt x="2618254" y="4950499"/>
                  <a:pt x="2616907" y="4950628"/>
                  <a:pt x="2614443" y="4950933"/>
                </a:cubicBezTo>
                <a:lnTo>
                  <a:pt x="2613999" y="4950992"/>
                </a:lnTo>
                <a:lnTo>
                  <a:pt x="2433932" y="4968510"/>
                </a:lnTo>
                <a:cubicBezTo>
                  <a:pt x="2429836" y="4964975"/>
                  <a:pt x="2293649" y="4996547"/>
                  <a:pt x="2290363" y="4998909"/>
                </a:cubicBezTo>
                <a:cubicBezTo>
                  <a:pt x="2289405" y="4999598"/>
                  <a:pt x="2540351" y="4961189"/>
                  <a:pt x="2603862" y="4952349"/>
                </a:cubicBezTo>
                <a:lnTo>
                  <a:pt x="2613999" y="4950992"/>
                </a:lnTo>
                <a:close/>
                <a:moveTo>
                  <a:pt x="3986456" y="4907527"/>
                </a:moveTo>
                <a:cubicBezTo>
                  <a:pt x="3987854" y="4907375"/>
                  <a:pt x="3988108" y="4907471"/>
                  <a:pt x="3987454" y="4907762"/>
                </a:cubicBezTo>
                <a:cubicBezTo>
                  <a:pt x="3983095" y="4909706"/>
                  <a:pt x="3938353" y="4920334"/>
                  <a:pt x="3922710" y="4923835"/>
                </a:cubicBezTo>
                <a:cubicBezTo>
                  <a:pt x="3867878" y="4935220"/>
                  <a:pt x="3815672" y="4955145"/>
                  <a:pt x="3765449" y="4967019"/>
                </a:cubicBezTo>
                <a:cubicBezTo>
                  <a:pt x="3679066" y="4987443"/>
                  <a:pt x="3790477" y="4961418"/>
                  <a:pt x="3801468" y="4966718"/>
                </a:cubicBezTo>
                <a:cubicBezTo>
                  <a:pt x="3817068" y="4972508"/>
                  <a:pt x="3768759" y="4980454"/>
                  <a:pt x="3755784" y="4983207"/>
                </a:cubicBezTo>
                <a:cubicBezTo>
                  <a:pt x="3730755" y="4988809"/>
                  <a:pt x="3701188" y="4989795"/>
                  <a:pt x="3694665" y="4993234"/>
                </a:cubicBezTo>
                <a:cubicBezTo>
                  <a:pt x="3689135" y="4992646"/>
                  <a:pt x="3692516" y="5001957"/>
                  <a:pt x="3699039" y="4998519"/>
                </a:cubicBezTo>
                <a:cubicBezTo>
                  <a:pt x="3623716" y="5020118"/>
                  <a:pt x="3526343" y="5035242"/>
                  <a:pt x="3421360" y="5054376"/>
                </a:cubicBezTo>
                <a:cubicBezTo>
                  <a:pt x="3237673" y="5085799"/>
                  <a:pt x="3059283" y="5122605"/>
                  <a:pt x="2868153" y="5157368"/>
                </a:cubicBezTo>
                <a:cubicBezTo>
                  <a:pt x="2782762" y="5173766"/>
                  <a:pt x="2634008" y="5205461"/>
                  <a:pt x="2559345" y="5197521"/>
                </a:cubicBezTo>
                <a:cubicBezTo>
                  <a:pt x="2592054" y="5183784"/>
                  <a:pt x="2639135" y="5184659"/>
                  <a:pt x="2671843" y="5170922"/>
                </a:cubicBezTo>
                <a:cubicBezTo>
                  <a:pt x="2654330" y="5169060"/>
                  <a:pt x="2537222" y="5195169"/>
                  <a:pt x="2529374" y="5177120"/>
                </a:cubicBezTo>
                <a:cubicBezTo>
                  <a:pt x="2529374" y="5177120"/>
                  <a:pt x="2547880" y="5174955"/>
                  <a:pt x="2548872" y="5170930"/>
                </a:cubicBezTo>
                <a:cubicBezTo>
                  <a:pt x="2602711" y="5163571"/>
                  <a:pt x="2665909" y="5148945"/>
                  <a:pt x="2708687" y="5140411"/>
                </a:cubicBezTo>
                <a:lnTo>
                  <a:pt x="3255372" y="5040857"/>
                </a:lnTo>
                <a:cubicBezTo>
                  <a:pt x="3482827" y="4996874"/>
                  <a:pt x="3702769" y="4960354"/>
                  <a:pt x="3936678" y="4917057"/>
                </a:cubicBezTo>
                <a:cubicBezTo>
                  <a:pt x="3967780" y="4910682"/>
                  <a:pt x="3982262" y="4907985"/>
                  <a:pt x="3986456" y="4907527"/>
                </a:cubicBezTo>
                <a:close/>
                <a:moveTo>
                  <a:pt x="2218552" y="4858823"/>
                </a:moveTo>
                <a:lnTo>
                  <a:pt x="2247546" y="4858854"/>
                </a:lnTo>
                <a:lnTo>
                  <a:pt x="2246901" y="4862034"/>
                </a:lnTo>
                <a:lnTo>
                  <a:pt x="2133866" y="4865952"/>
                </a:lnTo>
                <a:cubicBezTo>
                  <a:pt x="2137210" y="4863898"/>
                  <a:pt x="2177391" y="4860232"/>
                  <a:pt x="2218552" y="4858823"/>
                </a:cubicBezTo>
                <a:close/>
                <a:moveTo>
                  <a:pt x="1291496" y="4842820"/>
                </a:moveTo>
                <a:lnTo>
                  <a:pt x="1233742" y="4853405"/>
                </a:lnTo>
                <a:cubicBezTo>
                  <a:pt x="981254" y="4899726"/>
                  <a:pt x="645159" y="4961823"/>
                  <a:pt x="646227" y="4961311"/>
                </a:cubicBezTo>
                <a:cubicBezTo>
                  <a:pt x="649432" y="4959776"/>
                  <a:pt x="993010" y="4896478"/>
                  <a:pt x="1251074" y="4850065"/>
                </a:cubicBezTo>
                <a:close/>
                <a:moveTo>
                  <a:pt x="1525606" y="4802269"/>
                </a:moveTo>
                <a:lnTo>
                  <a:pt x="1515289" y="4803784"/>
                </a:lnTo>
                <a:cubicBezTo>
                  <a:pt x="1485013" y="4808519"/>
                  <a:pt x="1414265" y="4820882"/>
                  <a:pt x="1325502" y="4836726"/>
                </a:cubicBezTo>
                <a:lnTo>
                  <a:pt x="1291496" y="4842820"/>
                </a:lnTo>
                <a:lnTo>
                  <a:pt x="1306559" y="4840059"/>
                </a:lnTo>
                <a:cubicBezTo>
                  <a:pt x="1422339" y="4818868"/>
                  <a:pt x="1506698" y="4803580"/>
                  <a:pt x="1507040" y="4803993"/>
                </a:cubicBezTo>
                <a:close/>
                <a:moveTo>
                  <a:pt x="1531241" y="4801745"/>
                </a:moveTo>
                <a:lnTo>
                  <a:pt x="1525606" y="4802269"/>
                </a:lnTo>
                <a:lnTo>
                  <a:pt x="1526950" y="4802071"/>
                </a:lnTo>
                <a:cubicBezTo>
                  <a:pt x="1529643" y="4801725"/>
                  <a:pt x="1531108" y="4801610"/>
                  <a:pt x="1531241" y="4801745"/>
                </a:cubicBezTo>
                <a:close/>
                <a:moveTo>
                  <a:pt x="2486297" y="4711057"/>
                </a:moveTo>
                <a:cubicBezTo>
                  <a:pt x="2493777" y="4711531"/>
                  <a:pt x="2503128" y="4712528"/>
                  <a:pt x="2512245" y="4713758"/>
                </a:cubicBezTo>
                <a:lnTo>
                  <a:pt x="2519553" y="4714980"/>
                </a:lnTo>
                <a:lnTo>
                  <a:pt x="2511663" y="4714994"/>
                </a:lnTo>
                <a:cubicBezTo>
                  <a:pt x="2482337" y="4714646"/>
                  <a:pt x="2459330" y="4713758"/>
                  <a:pt x="2461000" y="4712655"/>
                </a:cubicBezTo>
                <a:cubicBezTo>
                  <a:pt x="2461558" y="4712287"/>
                  <a:pt x="2464857" y="4711894"/>
                  <a:pt x="2471578" y="4711490"/>
                </a:cubicBezTo>
                <a:cubicBezTo>
                  <a:pt x="2473209" y="4710631"/>
                  <a:pt x="2478817" y="4710583"/>
                  <a:pt x="2486297" y="4711057"/>
                </a:cubicBezTo>
                <a:close/>
                <a:moveTo>
                  <a:pt x="4489294" y="4578506"/>
                </a:moveTo>
                <a:cubicBezTo>
                  <a:pt x="4489025" y="4579597"/>
                  <a:pt x="4488495" y="4580251"/>
                  <a:pt x="4487774" y="4580552"/>
                </a:cubicBezTo>
                <a:lnTo>
                  <a:pt x="4487026" y="4580533"/>
                </a:lnTo>
                <a:close/>
                <a:moveTo>
                  <a:pt x="4529369" y="4484989"/>
                </a:moveTo>
                <a:lnTo>
                  <a:pt x="4541352" y="4486263"/>
                </a:lnTo>
                <a:cubicBezTo>
                  <a:pt x="4540360" y="4490289"/>
                  <a:pt x="4533907" y="4489603"/>
                  <a:pt x="4528376" y="4489015"/>
                </a:cubicBezTo>
                <a:close/>
                <a:moveTo>
                  <a:pt x="4542510" y="4481566"/>
                </a:moveTo>
                <a:lnTo>
                  <a:pt x="4548040" y="4482154"/>
                </a:lnTo>
                <a:cubicBezTo>
                  <a:pt x="4548040" y="4482154"/>
                  <a:pt x="4546882" y="4486851"/>
                  <a:pt x="4541352" y="4486263"/>
                </a:cubicBezTo>
                <a:close/>
                <a:moveTo>
                  <a:pt x="4672062" y="4280407"/>
                </a:moveTo>
                <a:cubicBezTo>
                  <a:pt x="4671351" y="4278792"/>
                  <a:pt x="4668491" y="4278402"/>
                  <a:pt x="4661986" y="4280809"/>
                </a:cubicBezTo>
                <a:lnTo>
                  <a:pt x="4660829" y="4285506"/>
                </a:lnTo>
                <a:cubicBezTo>
                  <a:pt x="4656984" y="4301107"/>
                  <a:pt x="4674194" y="4285249"/>
                  <a:pt x="4672062" y="4280407"/>
                </a:cubicBezTo>
                <a:close/>
                <a:moveTo>
                  <a:pt x="4895797" y="3973084"/>
                </a:moveTo>
                <a:cubicBezTo>
                  <a:pt x="4887501" y="3972202"/>
                  <a:pt x="4864475" y="3977113"/>
                  <a:pt x="4854977" y="3983268"/>
                </a:cubicBezTo>
                <a:cubicBezTo>
                  <a:pt x="4851810" y="3985321"/>
                  <a:pt x="4850147" y="3987510"/>
                  <a:pt x="4851034" y="3989671"/>
                </a:cubicBezTo>
                <a:cubicBezTo>
                  <a:pt x="4852026" y="3985646"/>
                  <a:pt x="4913714" y="3996336"/>
                  <a:pt x="4923309" y="3984273"/>
                </a:cubicBezTo>
                <a:cubicBezTo>
                  <a:pt x="4926286" y="3972194"/>
                  <a:pt x="4914302" y="3970922"/>
                  <a:pt x="4895797" y="3973084"/>
                </a:cubicBezTo>
                <a:close/>
                <a:moveTo>
                  <a:pt x="4934679" y="3962539"/>
                </a:moveTo>
                <a:cubicBezTo>
                  <a:pt x="4931860" y="3962578"/>
                  <a:pt x="4928590" y="3963295"/>
                  <a:pt x="4927163" y="3964499"/>
                </a:cubicBezTo>
                <a:cubicBezTo>
                  <a:pt x="4926211" y="3965302"/>
                  <a:pt x="4926078" y="3966321"/>
                  <a:pt x="4927443" y="3967498"/>
                </a:cubicBezTo>
                <a:lnTo>
                  <a:pt x="4939497" y="3964648"/>
                </a:lnTo>
                <a:cubicBezTo>
                  <a:pt x="4939869" y="3963138"/>
                  <a:pt x="4937499" y="3962499"/>
                  <a:pt x="4934679" y="3962539"/>
                </a:cubicBezTo>
                <a:close/>
                <a:moveTo>
                  <a:pt x="5039980" y="3843342"/>
                </a:moveTo>
                <a:cubicBezTo>
                  <a:pt x="5037302" y="3843275"/>
                  <a:pt x="5034281" y="3843390"/>
                  <a:pt x="5032905" y="3844115"/>
                </a:cubicBezTo>
                <a:cubicBezTo>
                  <a:pt x="5031988" y="3844599"/>
                  <a:pt x="5031802" y="3845354"/>
                  <a:pt x="5032936" y="3846507"/>
                </a:cubicBezTo>
                <a:lnTo>
                  <a:pt x="5044990" y="3843657"/>
                </a:lnTo>
                <a:cubicBezTo>
                  <a:pt x="5044990" y="3843657"/>
                  <a:pt x="5042657" y="3843409"/>
                  <a:pt x="5039980" y="3843342"/>
                </a:cubicBezTo>
                <a:close/>
                <a:moveTo>
                  <a:pt x="2547796" y="3819977"/>
                </a:moveTo>
                <a:cubicBezTo>
                  <a:pt x="2543141" y="3819841"/>
                  <a:pt x="2538258" y="3820491"/>
                  <a:pt x="2535709" y="3821657"/>
                </a:cubicBezTo>
                <a:cubicBezTo>
                  <a:pt x="2534011" y="3822433"/>
                  <a:pt x="2533349" y="3823439"/>
                  <a:pt x="2534484" y="3824592"/>
                </a:cubicBezTo>
                <a:lnTo>
                  <a:pt x="2558520" y="3823017"/>
                </a:lnTo>
                <a:cubicBezTo>
                  <a:pt x="2556880" y="3821035"/>
                  <a:pt x="2552452" y="3820112"/>
                  <a:pt x="2547796" y="3819977"/>
                </a:cubicBezTo>
                <a:close/>
                <a:moveTo>
                  <a:pt x="2522047" y="3812758"/>
                </a:moveTo>
                <a:cubicBezTo>
                  <a:pt x="2518360" y="3812741"/>
                  <a:pt x="2514652" y="3813485"/>
                  <a:pt x="2512866" y="3814795"/>
                </a:cubicBezTo>
                <a:cubicBezTo>
                  <a:pt x="2511675" y="3815669"/>
                  <a:pt x="2511339" y="3816795"/>
                  <a:pt x="2512431" y="3818116"/>
                </a:cubicBezTo>
                <a:lnTo>
                  <a:pt x="2531103" y="3815282"/>
                </a:lnTo>
                <a:cubicBezTo>
                  <a:pt x="2529401" y="3813551"/>
                  <a:pt x="2525735" y="3812774"/>
                  <a:pt x="2522047" y="3812758"/>
                </a:cubicBezTo>
                <a:close/>
                <a:moveTo>
                  <a:pt x="2216422" y="3767525"/>
                </a:moveTo>
                <a:cubicBezTo>
                  <a:pt x="2214230" y="3767651"/>
                  <a:pt x="2211421" y="3768522"/>
                  <a:pt x="2209391" y="3769742"/>
                </a:cubicBezTo>
                <a:cubicBezTo>
                  <a:pt x="2208038" y="3770556"/>
                  <a:pt x="2207030" y="3771525"/>
                  <a:pt x="2206782" y="3772532"/>
                </a:cubicBezTo>
                <a:cubicBezTo>
                  <a:pt x="2206782" y="3772532"/>
                  <a:pt x="2225288" y="3770368"/>
                  <a:pt x="2219757" y="3769780"/>
                </a:cubicBezTo>
                <a:cubicBezTo>
                  <a:pt x="2220191" y="3768019"/>
                  <a:pt x="2218615" y="3767399"/>
                  <a:pt x="2216422" y="3767525"/>
                </a:cubicBezTo>
                <a:close/>
                <a:moveTo>
                  <a:pt x="2020165" y="3755221"/>
                </a:moveTo>
                <a:cubicBezTo>
                  <a:pt x="2018139" y="3755345"/>
                  <a:pt x="2015550" y="3756135"/>
                  <a:pt x="2013669" y="3757290"/>
                </a:cubicBezTo>
                <a:cubicBezTo>
                  <a:pt x="2012415" y="3758062"/>
                  <a:pt x="2011475" y="3758994"/>
                  <a:pt x="2011227" y="3760000"/>
                </a:cubicBezTo>
                <a:cubicBezTo>
                  <a:pt x="2016758" y="3760588"/>
                  <a:pt x="2028811" y="3757739"/>
                  <a:pt x="2023281" y="3757151"/>
                </a:cubicBezTo>
                <a:cubicBezTo>
                  <a:pt x="2023653" y="3755641"/>
                  <a:pt x="2022190" y="3755098"/>
                  <a:pt x="2020165" y="3755221"/>
                </a:cubicBezTo>
                <a:close/>
                <a:moveTo>
                  <a:pt x="4993740" y="3744560"/>
                </a:moveTo>
                <a:cubicBezTo>
                  <a:pt x="4992748" y="3748586"/>
                  <a:pt x="4981686" y="3747410"/>
                  <a:pt x="4981686" y="3747410"/>
                </a:cubicBezTo>
                <a:cubicBezTo>
                  <a:pt x="4980073" y="3747238"/>
                  <a:pt x="4980020" y="3746975"/>
                  <a:pt x="4980847" y="3746675"/>
                </a:cubicBezTo>
                <a:cubicBezTo>
                  <a:pt x="4983330" y="3745777"/>
                  <a:pt x="4993740" y="3744560"/>
                  <a:pt x="4993740" y="3744560"/>
                </a:cubicBezTo>
                <a:close/>
                <a:moveTo>
                  <a:pt x="2247263" y="3736677"/>
                </a:moveTo>
                <a:cubicBezTo>
                  <a:pt x="2243293" y="3736594"/>
                  <a:pt x="2239019" y="3737205"/>
                  <a:pt x="2236101" y="3738251"/>
                </a:cubicBezTo>
                <a:cubicBezTo>
                  <a:pt x="2234155" y="3738948"/>
                  <a:pt x="2232812" y="3739838"/>
                  <a:pt x="2232565" y="3740844"/>
                </a:cubicBezTo>
                <a:cubicBezTo>
                  <a:pt x="2238095" y="3741432"/>
                  <a:pt x="2262132" y="3739856"/>
                  <a:pt x="2256601" y="3739269"/>
                </a:cubicBezTo>
                <a:cubicBezTo>
                  <a:pt x="2254899" y="3737538"/>
                  <a:pt x="2251233" y="3736761"/>
                  <a:pt x="2247263" y="3736677"/>
                </a:cubicBezTo>
                <a:close/>
                <a:moveTo>
                  <a:pt x="1960326" y="3735812"/>
                </a:moveTo>
                <a:cubicBezTo>
                  <a:pt x="1958130" y="3735954"/>
                  <a:pt x="1955329" y="3736794"/>
                  <a:pt x="1953283" y="3738077"/>
                </a:cubicBezTo>
                <a:cubicBezTo>
                  <a:pt x="1951920" y="3738933"/>
                  <a:pt x="1950892" y="3739985"/>
                  <a:pt x="1950602" y="3741159"/>
                </a:cubicBezTo>
                <a:cubicBezTo>
                  <a:pt x="1957055" y="3741845"/>
                  <a:pt x="1969273" y="3738325"/>
                  <a:pt x="1963743" y="3737736"/>
                </a:cubicBezTo>
                <a:cubicBezTo>
                  <a:pt x="1964115" y="3736227"/>
                  <a:pt x="1962523" y="3735670"/>
                  <a:pt x="1960326" y="3735812"/>
                </a:cubicBezTo>
                <a:close/>
                <a:moveTo>
                  <a:pt x="2225611" y="3730244"/>
                </a:moveTo>
                <a:cubicBezTo>
                  <a:pt x="2223423" y="3730350"/>
                  <a:pt x="2220640" y="3731119"/>
                  <a:pt x="2218629" y="3732261"/>
                </a:cubicBezTo>
                <a:cubicBezTo>
                  <a:pt x="2217288" y="3733022"/>
                  <a:pt x="2216291" y="3733950"/>
                  <a:pt x="2216043" y="3734955"/>
                </a:cubicBezTo>
                <a:cubicBezTo>
                  <a:pt x="2216043" y="3734955"/>
                  <a:pt x="2234549" y="3732792"/>
                  <a:pt x="2229019" y="3732204"/>
                </a:cubicBezTo>
                <a:cubicBezTo>
                  <a:pt x="2229391" y="3730695"/>
                  <a:pt x="2227799" y="3730138"/>
                  <a:pt x="2225611" y="3730244"/>
                </a:cubicBezTo>
                <a:close/>
                <a:moveTo>
                  <a:pt x="2192498" y="3722592"/>
                </a:moveTo>
                <a:cubicBezTo>
                  <a:pt x="2190310" y="3722698"/>
                  <a:pt x="2187526" y="3723467"/>
                  <a:pt x="2185516" y="3724609"/>
                </a:cubicBezTo>
                <a:cubicBezTo>
                  <a:pt x="2184175" y="3725369"/>
                  <a:pt x="2183178" y="3726296"/>
                  <a:pt x="2182930" y="3727303"/>
                </a:cubicBezTo>
                <a:cubicBezTo>
                  <a:pt x="2182930" y="3727303"/>
                  <a:pt x="2201436" y="3725139"/>
                  <a:pt x="2195906" y="3724551"/>
                </a:cubicBezTo>
                <a:cubicBezTo>
                  <a:pt x="2196278" y="3723042"/>
                  <a:pt x="2194685" y="3722485"/>
                  <a:pt x="2192498" y="3722592"/>
                </a:cubicBezTo>
                <a:close/>
                <a:moveTo>
                  <a:pt x="2174299" y="3716222"/>
                </a:moveTo>
                <a:cubicBezTo>
                  <a:pt x="2171135" y="3716244"/>
                  <a:pt x="2167159" y="3716992"/>
                  <a:pt x="2164351" y="3718129"/>
                </a:cubicBezTo>
                <a:cubicBezTo>
                  <a:pt x="2162480" y="3718888"/>
                  <a:pt x="2161126" y="3719821"/>
                  <a:pt x="2160879" y="3720826"/>
                </a:cubicBezTo>
                <a:cubicBezTo>
                  <a:pt x="2167331" y="3721513"/>
                  <a:pt x="2184914" y="3719251"/>
                  <a:pt x="2179385" y="3718663"/>
                </a:cubicBezTo>
                <a:cubicBezTo>
                  <a:pt x="2179819" y="3716901"/>
                  <a:pt x="2177464" y="3716199"/>
                  <a:pt x="2174299" y="3716222"/>
                </a:cubicBezTo>
                <a:close/>
                <a:moveTo>
                  <a:pt x="5019820" y="3715562"/>
                </a:moveTo>
                <a:cubicBezTo>
                  <a:pt x="5021174" y="3720321"/>
                  <a:pt x="5007074" y="3736511"/>
                  <a:pt x="5010919" y="3720909"/>
                </a:cubicBezTo>
                <a:lnTo>
                  <a:pt x="5012078" y="3716212"/>
                </a:lnTo>
                <a:cubicBezTo>
                  <a:pt x="5017200" y="3713658"/>
                  <a:pt x="5019369" y="3713975"/>
                  <a:pt x="5019820" y="3715562"/>
                </a:cubicBezTo>
                <a:close/>
                <a:moveTo>
                  <a:pt x="1768385" y="3715546"/>
                </a:moveTo>
                <a:cubicBezTo>
                  <a:pt x="1765008" y="3715141"/>
                  <a:pt x="1763277" y="3715387"/>
                  <a:pt x="1763720" y="3716467"/>
                </a:cubicBezTo>
                <a:lnTo>
                  <a:pt x="1834319" y="3737057"/>
                </a:lnTo>
                <a:cubicBezTo>
                  <a:pt x="1986437" y="3787662"/>
                  <a:pt x="2133261" y="3832884"/>
                  <a:pt x="2299583" y="3871915"/>
                </a:cubicBezTo>
                <a:cubicBezTo>
                  <a:pt x="2167296" y="3840635"/>
                  <a:pt x="2342528" y="3889565"/>
                  <a:pt x="2340140" y="3876228"/>
                </a:cubicBezTo>
                <a:lnTo>
                  <a:pt x="2317096" y="3873778"/>
                </a:lnTo>
                <a:cubicBezTo>
                  <a:pt x="2161836" y="3835923"/>
                  <a:pt x="2041602" y="3801791"/>
                  <a:pt x="1900309" y="3757157"/>
                </a:cubicBezTo>
                <a:cubicBezTo>
                  <a:pt x="1896338" y="3753120"/>
                  <a:pt x="1792025" y="3718380"/>
                  <a:pt x="1768385" y="3715546"/>
                </a:cubicBezTo>
                <a:close/>
                <a:moveTo>
                  <a:pt x="2152623" y="3709436"/>
                </a:moveTo>
                <a:cubicBezTo>
                  <a:pt x="2149616" y="3709491"/>
                  <a:pt x="2145843" y="3710228"/>
                  <a:pt x="2143150" y="3711442"/>
                </a:cubicBezTo>
                <a:cubicBezTo>
                  <a:pt x="2141354" y="3712252"/>
                  <a:pt x="2140038" y="3713274"/>
                  <a:pt x="2139748" y="3714449"/>
                </a:cubicBezTo>
                <a:cubicBezTo>
                  <a:pt x="2145279" y="3715037"/>
                  <a:pt x="2163028" y="3712103"/>
                  <a:pt x="2157498" y="3711515"/>
                </a:cubicBezTo>
                <a:cubicBezTo>
                  <a:pt x="2157870" y="3710006"/>
                  <a:pt x="2155630" y="3709380"/>
                  <a:pt x="2152623" y="3709436"/>
                </a:cubicBezTo>
                <a:close/>
                <a:moveTo>
                  <a:pt x="4922807" y="3698457"/>
                </a:moveTo>
                <a:lnTo>
                  <a:pt x="4930081" y="3698744"/>
                </a:lnTo>
                <a:lnTo>
                  <a:pt x="4928089" y="3700052"/>
                </a:lnTo>
                <a:cubicBezTo>
                  <a:pt x="4926459" y="3700912"/>
                  <a:pt x="4925076" y="3700765"/>
                  <a:pt x="4922807" y="3698457"/>
                </a:cubicBezTo>
                <a:close/>
                <a:moveTo>
                  <a:pt x="4934860" y="3695608"/>
                </a:moveTo>
                <a:cubicBezTo>
                  <a:pt x="4934364" y="3697620"/>
                  <a:pt x="4932734" y="3698480"/>
                  <a:pt x="4930535" y="3698762"/>
                </a:cubicBezTo>
                <a:lnTo>
                  <a:pt x="4930081" y="3698744"/>
                </a:lnTo>
                <a:close/>
                <a:moveTo>
                  <a:pt x="4878395" y="3663730"/>
                </a:moveTo>
                <a:lnTo>
                  <a:pt x="4877306" y="3668141"/>
                </a:lnTo>
                <a:lnTo>
                  <a:pt x="4878028" y="3665216"/>
                </a:lnTo>
                <a:close/>
                <a:moveTo>
                  <a:pt x="4879098" y="3660873"/>
                </a:moveTo>
                <a:lnTo>
                  <a:pt x="4878395" y="3663730"/>
                </a:lnTo>
                <a:lnTo>
                  <a:pt x="4878779" y="3662169"/>
                </a:lnTo>
                <a:close/>
                <a:moveTo>
                  <a:pt x="4879470" y="3659366"/>
                </a:moveTo>
                <a:lnTo>
                  <a:pt x="4879098" y="3660873"/>
                </a:lnTo>
                <a:lnTo>
                  <a:pt x="4879229" y="3660341"/>
                </a:lnTo>
                <a:close/>
                <a:moveTo>
                  <a:pt x="4668777" y="3658361"/>
                </a:moveTo>
                <a:lnTo>
                  <a:pt x="4684535" y="3658672"/>
                </a:lnTo>
                <a:lnTo>
                  <a:pt x="4691666" y="3660634"/>
                </a:lnTo>
                <a:lnTo>
                  <a:pt x="4715974" y="3667334"/>
                </a:lnTo>
                <a:lnTo>
                  <a:pt x="4684756" y="3662911"/>
                </a:lnTo>
                <a:cubicBezTo>
                  <a:pt x="4671323" y="3660741"/>
                  <a:pt x="4664109" y="3659070"/>
                  <a:pt x="4668777" y="3658361"/>
                </a:cubicBezTo>
                <a:close/>
                <a:moveTo>
                  <a:pt x="4874919" y="3654804"/>
                </a:moveTo>
                <a:cubicBezTo>
                  <a:pt x="4874919" y="3654804"/>
                  <a:pt x="4854263" y="3665691"/>
                  <a:pt x="4845352" y="3655791"/>
                </a:cubicBezTo>
                <a:close/>
                <a:moveTo>
                  <a:pt x="1805058" y="3644864"/>
                </a:moveTo>
                <a:cubicBezTo>
                  <a:pt x="1804535" y="3644934"/>
                  <a:pt x="1803752" y="3645145"/>
                  <a:pt x="1803725" y="3645532"/>
                </a:cubicBezTo>
                <a:lnTo>
                  <a:pt x="1804635" y="3646023"/>
                </a:lnTo>
                <a:lnTo>
                  <a:pt x="1804128" y="3648462"/>
                </a:lnTo>
                <a:cubicBezTo>
                  <a:pt x="1804128" y="3648462"/>
                  <a:pt x="1852676" y="3662576"/>
                  <a:pt x="1847145" y="3661988"/>
                </a:cubicBezTo>
                <a:cubicBezTo>
                  <a:pt x="1891248" y="3674941"/>
                  <a:pt x="1922212" y="3691316"/>
                  <a:pt x="1972839" y="3700832"/>
                </a:cubicBezTo>
                <a:cubicBezTo>
                  <a:pt x="1982907" y="3706033"/>
                  <a:pt x="1999428" y="3711922"/>
                  <a:pt x="2016020" y="3713686"/>
                </a:cubicBezTo>
                <a:cubicBezTo>
                  <a:pt x="2021480" y="3718399"/>
                  <a:pt x="2033534" y="3715549"/>
                  <a:pt x="2038072" y="3720163"/>
                </a:cubicBezTo>
                <a:cubicBezTo>
                  <a:pt x="2082011" y="3733786"/>
                  <a:pt x="2125192" y="3746641"/>
                  <a:pt x="2174826" y="3760182"/>
                </a:cubicBezTo>
                <a:cubicBezTo>
                  <a:pt x="2138168" y="3743890"/>
                  <a:pt x="2094230" y="3730266"/>
                  <a:pt x="2038072" y="3720163"/>
                </a:cubicBezTo>
                <a:cubicBezTo>
                  <a:pt x="2040056" y="3712110"/>
                  <a:pt x="2028004" y="3714961"/>
                  <a:pt x="2016020" y="3713686"/>
                </a:cubicBezTo>
                <a:cubicBezTo>
                  <a:pt x="2012475" y="3705047"/>
                  <a:pt x="1996972" y="3676815"/>
                  <a:pt x="1973927" y="3674365"/>
                </a:cubicBezTo>
                <a:cubicBezTo>
                  <a:pt x="1948495" y="3658577"/>
                  <a:pt x="1848902" y="3655112"/>
                  <a:pt x="1820720" y="3650226"/>
                </a:cubicBezTo>
                <a:cubicBezTo>
                  <a:pt x="1813675" y="3649004"/>
                  <a:pt x="1809411" y="3648025"/>
                  <a:pt x="1806917" y="3647254"/>
                </a:cubicBezTo>
                <a:lnTo>
                  <a:pt x="1804635" y="3646023"/>
                </a:lnTo>
                <a:lnTo>
                  <a:pt x="1804836" y="3645051"/>
                </a:lnTo>
                <a:cubicBezTo>
                  <a:pt x="1805846" y="3644868"/>
                  <a:pt x="1805582" y="3644795"/>
                  <a:pt x="1805058" y="3644864"/>
                </a:cubicBezTo>
                <a:close/>
                <a:moveTo>
                  <a:pt x="2890489" y="3617128"/>
                </a:moveTo>
                <a:cubicBezTo>
                  <a:pt x="2887483" y="3617183"/>
                  <a:pt x="2883710" y="3617920"/>
                  <a:pt x="2881016" y="3619134"/>
                </a:cubicBezTo>
                <a:cubicBezTo>
                  <a:pt x="2879221" y="3619944"/>
                  <a:pt x="2877905" y="3620966"/>
                  <a:pt x="2877615" y="3622140"/>
                </a:cubicBezTo>
                <a:cubicBezTo>
                  <a:pt x="2883146" y="3622729"/>
                  <a:pt x="2901817" y="3619893"/>
                  <a:pt x="2895365" y="3619208"/>
                </a:cubicBezTo>
                <a:cubicBezTo>
                  <a:pt x="2895737" y="3617698"/>
                  <a:pt x="2893496" y="3617073"/>
                  <a:pt x="2890489" y="3617128"/>
                </a:cubicBezTo>
                <a:close/>
                <a:moveTo>
                  <a:pt x="2867327" y="3610497"/>
                </a:moveTo>
                <a:cubicBezTo>
                  <a:pt x="2863195" y="3610397"/>
                  <a:pt x="2858078" y="3610918"/>
                  <a:pt x="2854511" y="3611895"/>
                </a:cubicBezTo>
                <a:cubicBezTo>
                  <a:pt x="2852134" y="3612545"/>
                  <a:pt x="2850446" y="3613399"/>
                  <a:pt x="2850198" y="3614405"/>
                </a:cubicBezTo>
                <a:cubicBezTo>
                  <a:pt x="2854571" y="3619689"/>
                  <a:pt x="2879765" y="3613418"/>
                  <a:pt x="2874234" y="3612829"/>
                </a:cubicBezTo>
                <a:cubicBezTo>
                  <a:pt x="2874607" y="3611319"/>
                  <a:pt x="2871459" y="3610597"/>
                  <a:pt x="2867327" y="3610497"/>
                </a:cubicBezTo>
                <a:close/>
                <a:moveTo>
                  <a:pt x="2828053" y="3602190"/>
                </a:moveTo>
                <a:cubicBezTo>
                  <a:pt x="2824083" y="3602107"/>
                  <a:pt x="2819161" y="3602649"/>
                  <a:pt x="2815724" y="3603639"/>
                </a:cubicBezTo>
                <a:cubicBezTo>
                  <a:pt x="2813433" y="3604298"/>
                  <a:pt x="2811803" y="3605157"/>
                  <a:pt x="2811554" y="3606164"/>
                </a:cubicBezTo>
                <a:cubicBezTo>
                  <a:pt x="2816093" y="3610778"/>
                  <a:pt x="2841121" y="3605177"/>
                  <a:pt x="2834669" y="3604490"/>
                </a:cubicBezTo>
                <a:cubicBezTo>
                  <a:pt x="2835041" y="3602981"/>
                  <a:pt x="2832023" y="3602273"/>
                  <a:pt x="2828053" y="3602190"/>
                </a:cubicBezTo>
                <a:close/>
                <a:moveTo>
                  <a:pt x="2798219" y="3595386"/>
                </a:moveTo>
                <a:cubicBezTo>
                  <a:pt x="2791598" y="3595264"/>
                  <a:pt x="2777520" y="3598414"/>
                  <a:pt x="2777520" y="3598414"/>
                </a:cubicBezTo>
                <a:cubicBezTo>
                  <a:pt x="2787518" y="3607740"/>
                  <a:pt x="2807087" y="3597426"/>
                  <a:pt x="2801556" y="3596838"/>
                </a:cubicBezTo>
                <a:cubicBezTo>
                  <a:pt x="2801804" y="3595832"/>
                  <a:pt x="2800426" y="3595427"/>
                  <a:pt x="2798219" y="3595386"/>
                </a:cubicBezTo>
                <a:close/>
                <a:moveTo>
                  <a:pt x="2737003" y="3580323"/>
                </a:moveTo>
                <a:lnTo>
                  <a:pt x="2739465" y="3582204"/>
                </a:lnTo>
                <a:lnTo>
                  <a:pt x="2742190" y="3584285"/>
                </a:lnTo>
                <a:lnTo>
                  <a:pt x="2745399" y="3586735"/>
                </a:lnTo>
                <a:lnTo>
                  <a:pt x="2742600" y="3584598"/>
                </a:lnTo>
                <a:lnTo>
                  <a:pt x="2742190" y="3584285"/>
                </a:lnTo>
                <a:lnTo>
                  <a:pt x="2739685" y="3582371"/>
                </a:lnTo>
                <a:lnTo>
                  <a:pt x="2739465" y="3582204"/>
                </a:lnTo>
                <a:lnTo>
                  <a:pt x="2737935" y="3581035"/>
                </a:lnTo>
                <a:close/>
                <a:moveTo>
                  <a:pt x="2565233" y="3579347"/>
                </a:moveTo>
                <a:cubicBezTo>
                  <a:pt x="2561953" y="3578923"/>
                  <a:pt x="2560037" y="3578902"/>
                  <a:pt x="2559913" y="3579406"/>
                </a:cubicBezTo>
                <a:cubicBezTo>
                  <a:pt x="2558920" y="3583432"/>
                  <a:pt x="2598557" y="3587647"/>
                  <a:pt x="2620443" y="3594793"/>
                </a:cubicBezTo>
                <a:cubicBezTo>
                  <a:pt x="2670077" y="3608335"/>
                  <a:pt x="2702198" y="3620013"/>
                  <a:pt x="2746207" y="3629513"/>
                </a:cubicBezTo>
                <a:cubicBezTo>
                  <a:pt x="2773789" y="3636578"/>
                  <a:pt x="2825408" y="3642067"/>
                  <a:pt x="2792295" y="3634414"/>
                </a:cubicBezTo>
                <a:cubicBezTo>
                  <a:pt x="2760339" y="3622064"/>
                  <a:pt x="2721697" y="3613823"/>
                  <a:pt x="2687662" y="3606073"/>
                </a:cubicBezTo>
                <a:cubicBezTo>
                  <a:pt x="2677983" y="3605044"/>
                  <a:pt x="2588194" y="3582316"/>
                  <a:pt x="2565233" y="3579347"/>
                </a:cubicBezTo>
                <a:close/>
                <a:moveTo>
                  <a:pt x="541539" y="3577984"/>
                </a:moveTo>
                <a:cubicBezTo>
                  <a:pt x="552833" y="3577978"/>
                  <a:pt x="620957" y="3599771"/>
                  <a:pt x="614044" y="3599036"/>
                </a:cubicBezTo>
                <a:cubicBezTo>
                  <a:pt x="601777" y="3594117"/>
                  <a:pt x="1033911" y="3769341"/>
                  <a:pt x="1249419" y="3862639"/>
                </a:cubicBezTo>
                <a:lnTo>
                  <a:pt x="1282953" y="3877336"/>
                </a:lnTo>
                <a:lnTo>
                  <a:pt x="1171297" y="3833573"/>
                </a:lnTo>
                <a:cubicBezTo>
                  <a:pt x="942557" y="3743578"/>
                  <a:pt x="694565" y="3644812"/>
                  <a:pt x="611068" y="3611114"/>
                </a:cubicBezTo>
                <a:cubicBezTo>
                  <a:pt x="548444" y="3585839"/>
                  <a:pt x="534763" y="3577988"/>
                  <a:pt x="541539" y="3577984"/>
                </a:cubicBezTo>
                <a:close/>
                <a:moveTo>
                  <a:pt x="2702647" y="3571640"/>
                </a:moveTo>
                <a:cubicBezTo>
                  <a:pt x="2697996" y="3571484"/>
                  <a:pt x="2693139" y="3572033"/>
                  <a:pt x="2690610" y="3573120"/>
                </a:cubicBezTo>
                <a:cubicBezTo>
                  <a:pt x="2688924" y="3573844"/>
                  <a:pt x="2688272" y="3574808"/>
                  <a:pt x="2689407" y="3575961"/>
                </a:cubicBezTo>
                <a:cubicBezTo>
                  <a:pt x="2688250" y="3580658"/>
                  <a:pt x="2713443" y="3574386"/>
                  <a:pt x="2713443" y="3574386"/>
                </a:cubicBezTo>
                <a:cubicBezTo>
                  <a:pt x="2711741" y="3572656"/>
                  <a:pt x="2707298" y="3571796"/>
                  <a:pt x="2702647" y="3571640"/>
                </a:cubicBezTo>
                <a:close/>
                <a:moveTo>
                  <a:pt x="2670879" y="3564131"/>
                </a:moveTo>
                <a:cubicBezTo>
                  <a:pt x="2667228" y="3564081"/>
                  <a:pt x="2663677" y="3564769"/>
                  <a:pt x="2662033" y="3565949"/>
                </a:cubicBezTo>
                <a:cubicBezTo>
                  <a:pt x="2660938" y="3566736"/>
                  <a:pt x="2660690" y="3567743"/>
                  <a:pt x="2661825" y="3568897"/>
                </a:cubicBezTo>
                <a:lnTo>
                  <a:pt x="2680331" y="3566733"/>
                </a:lnTo>
                <a:cubicBezTo>
                  <a:pt x="2678283" y="3564966"/>
                  <a:pt x="2674531" y="3564180"/>
                  <a:pt x="2670879" y="3564131"/>
                </a:cubicBezTo>
                <a:close/>
                <a:moveTo>
                  <a:pt x="2502294" y="3562143"/>
                </a:moveTo>
                <a:cubicBezTo>
                  <a:pt x="2500012" y="3562245"/>
                  <a:pt x="2498804" y="3563010"/>
                  <a:pt x="2499217" y="3564689"/>
                </a:cubicBezTo>
                <a:cubicBezTo>
                  <a:pt x="2500209" y="3560662"/>
                  <a:pt x="2520348" y="3571067"/>
                  <a:pt x="2520348" y="3571067"/>
                </a:cubicBezTo>
                <a:cubicBezTo>
                  <a:pt x="2586899" y="3593207"/>
                  <a:pt x="2518273" y="3561432"/>
                  <a:pt x="2502294" y="3562143"/>
                </a:cubicBezTo>
                <a:close/>
                <a:moveTo>
                  <a:pt x="3881604" y="3480516"/>
                </a:moveTo>
                <a:cubicBezTo>
                  <a:pt x="3887134" y="3481105"/>
                  <a:pt x="4656558" y="3661882"/>
                  <a:pt x="4656558" y="3661882"/>
                </a:cubicBezTo>
                <a:cubicBezTo>
                  <a:pt x="4656558" y="3661882"/>
                  <a:pt x="3896141" y="3494456"/>
                  <a:pt x="3881604" y="3480516"/>
                </a:cubicBezTo>
                <a:close/>
                <a:moveTo>
                  <a:pt x="3910364" y="3444677"/>
                </a:moveTo>
                <a:cubicBezTo>
                  <a:pt x="3897824" y="3439428"/>
                  <a:pt x="4414670" y="3582341"/>
                  <a:pt x="4688399" y="3657902"/>
                </a:cubicBezTo>
                <a:lnTo>
                  <a:pt x="4691700" y="3658813"/>
                </a:lnTo>
                <a:lnTo>
                  <a:pt x="4684535" y="3658672"/>
                </a:lnTo>
                <a:lnTo>
                  <a:pt x="4621152" y="3641235"/>
                </a:lnTo>
                <a:cubicBezTo>
                  <a:pt x="4346940" y="3565846"/>
                  <a:pt x="3917920" y="3448322"/>
                  <a:pt x="3910364" y="3444677"/>
                </a:cubicBezTo>
                <a:close/>
                <a:moveTo>
                  <a:pt x="941555" y="3402328"/>
                </a:moveTo>
                <a:lnTo>
                  <a:pt x="1731230" y="3697785"/>
                </a:lnTo>
                <a:cubicBezTo>
                  <a:pt x="1731684" y="3698778"/>
                  <a:pt x="1732137" y="3699770"/>
                  <a:pt x="1732591" y="3700762"/>
                </a:cubicBezTo>
                <a:cubicBezTo>
                  <a:pt x="1732591" y="3700762"/>
                  <a:pt x="1732322" y="3700175"/>
                  <a:pt x="1731987" y="3699439"/>
                </a:cubicBezTo>
                <a:cubicBezTo>
                  <a:pt x="1731734" y="3698888"/>
                  <a:pt x="1731482" y="3698337"/>
                  <a:pt x="1731230" y="3697785"/>
                </a:cubicBezTo>
                <a:cubicBezTo>
                  <a:pt x="1731146" y="3697602"/>
                  <a:pt x="1731062" y="3697417"/>
                  <a:pt x="1730978" y="3697233"/>
                </a:cubicBezTo>
                <a:cubicBezTo>
                  <a:pt x="1730709" y="3696646"/>
                  <a:pt x="941354" y="3401886"/>
                  <a:pt x="941555" y="3402328"/>
                </a:cubicBezTo>
                <a:close/>
                <a:moveTo>
                  <a:pt x="1175164" y="3392285"/>
                </a:moveTo>
                <a:cubicBezTo>
                  <a:pt x="1174101" y="3393722"/>
                  <a:pt x="1748871" y="3657735"/>
                  <a:pt x="1753906" y="3660337"/>
                </a:cubicBezTo>
                <a:cubicBezTo>
                  <a:pt x="1759436" y="3660925"/>
                  <a:pt x="1767874" y="3653558"/>
                  <a:pt x="1776950" y="3662787"/>
                </a:cubicBezTo>
                <a:cubicBezTo>
                  <a:pt x="1787019" y="3667989"/>
                  <a:pt x="1780497" y="3671427"/>
                  <a:pt x="1790400" y="3677300"/>
                </a:cubicBezTo>
                <a:cubicBezTo>
                  <a:pt x="1822450" y="3693103"/>
                  <a:pt x="1880592" y="3695154"/>
                  <a:pt x="1922781" y="3712035"/>
                </a:cubicBezTo>
                <a:cubicBezTo>
                  <a:pt x="2054897" y="3748807"/>
                  <a:pt x="2185378" y="3790053"/>
                  <a:pt x="2324584" y="3826126"/>
                </a:cubicBezTo>
                <a:lnTo>
                  <a:pt x="2382758" y="3840003"/>
                </a:lnTo>
                <a:lnTo>
                  <a:pt x="2570002" y="3896057"/>
                </a:lnTo>
                <a:cubicBezTo>
                  <a:pt x="2859405" y="3981978"/>
                  <a:pt x="3154395" y="4066341"/>
                  <a:pt x="3290947" y="4095666"/>
                </a:cubicBezTo>
                <a:cubicBezTo>
                  <a:pt x="3301938" y="4100966"/>
                  <a:pt x="2746709" y="3915330"/>
                  <a:pt x="2679726" y="3899255"/>
                </a:cubicBezTo>
                <a:cubicBezTo>
                  <a:pt x="2594994" y="3886113"/>
                  <a:pt x="2527776" y="3874835"/>
                  <a:pt x="2467081" y="3860118"/>
                </a:cubicBezTo>
                <a:lnTo>
                  <a:pt x="2382758" y="3840003"/>
                </a:lnTo>
                <a:lnTo>
                  <a:pt x="2356560" y="3832160"/>
                </a:lnTo>
                <a:cubicBezTo>
                  <a:pt x="2149292" y="3769642"/>
                  <a:pt x="1968231" y="3713769"/>
                  <a:pt x="1882576" y="3687101"/>
                </a:cubicBezTo>
                <a:cubicBezTo>
                  <a:pt x="1844169" y="3674066"/>
                  <a:pt x="1787607" y="3642574"/>
                  <a:pt x="1755890" y="3652285"/>
                </a:cubicBezTo>
                <a:cubicBezTo>
                  <a:pt x="1753125" y="3651991"/>
                  <a:pt x="1176228" y="3390850"/>
                  <a:pt x="1175164" y="3392285"/>
                </a:cubicBezTo>
                <a:close/>
                <a:moveTo>
                  <a:pt x="1385248" y="3303243"/>
                </a:moveTo>
                <a:cubicBezTo>
                  <a:pt x="1384443" y="3304006"/>
                  <a:pt x="2101357" y="3602516"/>
                  <a:pt x="2101780" y="3603680"/>
                </a:cubicBezTo>
                <a:cubicBezTo>
                  <a:pt x="2097406" y="3598395"/>
                  <a:pt x="2194360" y="3634871"/>
                  <a:pt x="2188829" y="3634283"/>
                </a:cubicBezTo>
                <a:cubicBezTo>
                  <a:pt x="2221942" y="3641935"/>
                  <a:pt x="2282638" y="3656653"/>
                  <a:pt x="2347707" y="3676655"/>
                </a:cubicBezTo>
                <a:cubicBezTo>
                  <a:pt x="2408402" y="3691371"/>
                  <a:pt x="2464489" y="3705599"/>
                  <a:pt x="2519559" y="3716275"/>
                </a:cubicBezTo>
                <a:cubicBezTo>
                  <a:pt x="2414854" y="3692058"/>
                  <a:pt x="2264720" y="3633400"/>
                  <a:pt x="2149025" y="3603884"/>
                </a:cubicBezTo>
                <a:cubicBezTo>
                  <a:pt x="2140216" y="3599332"/>
                  <a:pt x="1390884" y="3297902"/>
                  <a:pt x="1385248" y="3303243"/>
                </a:cubicBezTo>
                <a:close/>
                <a:moveTo>
                  <a:pt x="1294170" y="3099946"/>
                </a:moveTo>
                <a:cubicBezTo>
                  <a:pt x="1293066" y="3100828"/>
                  <a:pt x="2476072" y="3556891"/>
                  <a:pt x="2477166" y="3558213"/>
                </a:cubicBezTo>
                <a:lnTo>
                  <a:pt x="2494915" y="3555280"/>
                </a:lnTo>
                <a:cubicBezTo>
                  <a:pt x="2491511" y="3551819"/>
                  <a:pt x="1297484" y="3097296"/>
                  <a:pt x="1294170" y="3099946"/>
                </a:cubicBezTo>
                <a:close/>
                <a:moveTo>
                  <a:pt x="1776541" y="2895401"/>
                </a:moveTo>
                <a:cubicBezTo>
                  <a:pt x="1772009" y="2896038"/>
                  <a:pt x="1768707" y="2897925"/>
                  <a:pt x="1764866" y="2901993"/>
                </a:cubicBezTo>
                <a:cubicBezTo>
                  <a:pt x="1735299" y="2902980"/>
                  <a:pt x="1711263" y="2904556"/>
                  <a:pt x="1691529" y="2915541"/>
                </a:cubicBezTo>
                <a:cubicBezTo>
                  <a:pt x="1721262" y="2913882"/>
                  <a:pt x="1745368" y="2908182"/>
                  <a:pt x="1764866" y="2901993"/>
                </a:cubicBezTo>
                <a:cubicBezTo>
                  <a:pt x="1775927" y="2903168"/>
                  <a:pt x="1789068" y="2899746"/>
                  <a:pt x="1795590" y="2896308"/>
                </a:cubicBezTo>
                <a:cubicBezTo>
                  <a:pt x="1786833" y="2895377"/>
                  <a:pt x="1781073" y="2894764"/>
                  <a:pt x="1776541" y="2895401"/>
                </a:cubicBezTo>
                <a:close/>
                <a:moveTo>
                  <a:pt x="1813121" y="2890426"/>
                </a:moveTo>
                <a:cubicBezTo>
                  <a:pt x="1810001" y="2890610"/>
                  <a:pt x="1808140" y="2891445"/>
                  <a:pt x="1807644" y="2893458"/>
                </a:cubicBezTo>
                <a:cubicBezTo>
                  <a:pt x="1814096" y="2894144"/>
                  <a:pt x="1825158" y="2895321"/>
                  <a:pt x="1826150" y="2891295"/>
                </a:cubicBezTo>
                <a:cubicBezTo>
                  <a:pt x="1820619" y="2890706"/>
                  <a:pt x="1816241" y="2890241"/>
                  <a:pt x="1813121" y="2890426"/>
                </a:cubicBezTo>
                <a:close/>
                <a:moveTo>
                  <a:pt x="2936552" y="2800040"/>
                </a:moveTo>
                <a:lnTo>
                  <a:pt x="2937663" y="2800158"/>
                </a:lnTo>
                <a:lnTo>
                  <a:pt x="2939218" y="2800324"/>
                </a:lnTo>
                <a:close/>
                <a:moveTo>
                  <a:pt x="2934552" y="2799827"/>
                </a:moveTo>
                <a:lnTo>
                  <a:pt x="2936552" y="2800040"/>
                </a:lnTo>
                <a:lnTo>
                  <a:pt x="2935070" y="2799883"/>
                </a:lnTo>
                <a:close/>
                <a:moveTo>
                  <a:pt x="2919843" y="2799296"/>
                </a:moveTo>
                <a:cubicBezTo>
                  <a:pt x="2922148" y="2799542"/>
                  <a:pt x="2924896" y="2800866"/>
                  <a:pt x="2927165" y="2803173"/>
                </a:cubicBezTo>
                <a:lnTo>
                  <a:pt x="2915182" y="2801898"/>
                </a:lnTo>
                <a:cubicBezTo>
                  <a:pt x="2915678" y="2799886"/>
                  <a:pt x="2917539" y="2799052"/>
                  <a:pt x="2919843" y="2799296"/>
                </a:cubicBezTo>
                <a:close/>
                <a:moveTo>
                  <a:pt x="2555694" y="2763673"/>
                </a:moveTo>
                <a:lnTo>
                  <a:pt x="2542718" y="2766425"/>
                </a:lnTo>
                <a:cubicBezTo>
                  <a:pt x="2542718" y="2766425"/>
                  <a:pt x="2554701" y="2767698"/>
                  <a:pt x="2555694" y="2763673"/>
                </a:cubicBezTo>
                <a:close/>
                <a:moveTo>
                  <a:pt x="3301629" y="2757607"/>
                </a:moveTo>
                <a:cubicBezTo>
                  <a:pt x="3296098" y="2757020"/>
                  <a:pt x="3289575" y="2760457"/>
                  <a:pt x="3289575" y="2760457"/>
                </a:cubicBezTo>
                <a:cubicBezTo>
                  <a:pt x="3283123" y="2759771"/>
                  <a:pt x="3276435" y="2763879"/>
                  <a:pt x="3276435" y="2763879"/>
                </a:cubicBezTo>
                <a:cubicBezTo>
                  <a:pt x="3270904" y="2763292"/>
                  <a:pt x="3264381" y="2766731"/>
                  <a:pt x="3264381" y="2766731"/>
                </a:cubicBezTo>
                <a:cubicBezTo>
                  <a:pt x="3258851" y="2766142"/>
                  <a:pt x="3252328" y="2769580"/>
                  <a:pt x="3252328" y="2769580"/>
                </a:cubicBezTo>
                <a:cubicBezTo>
                  <a:pt x="3246815" y="2767960"/>
                  <a:pt x="3243872" y="2767905"/>
                  <a:pt x="3242606" y="2768546"/>
                </a:cubicBezTo>
                <a:cubicBezTo>
                  <a:pt x="3238808" y="2770466"/>
                  <a:pt x="3250095" y="2778638"/>
                  <a:pt x="3252328" y="2769580"/>
                </a:cubicBezTo>
                <a:cubicBezTo>
                  <a:pt x="3257859" y="2770168"/>
                  <a:pt x="3263389" y="2770756"/>
                  <a:pt x="3264381" y="2766731"/>
                </a:cubicBezTo>
                <a:cubicBezTo>
                  <a:pt x="3269911" y="2767318"/>
                  <a:pt x="3275443" y="2767906"/>
                  <a:pt x="3276435" y="2763879"/>
                </a:cubicBezTo>
                <a:cubicBezTo>
                  <a:pt x="3281965" y="2764468"/>
                  <a:pt x="3288417" y="2765154"/>
                  <a:pt x="3289575" y="2760457"/>
                </a:cubicBezTo>
                <a:cubicBezTo>
                  <a:pt x="3295105" y="2761046"/>
                  <a:pt x="3300637" y="2761634"/>
                  <a:pt x="3301629" y="2757607"/>
                </a:cubicBezTo>
                <a:close/>
                <a:moveTo>
                  <a:pt x="2780157" y="2749583"/>
                </a:moveTo>
                <a:cubicBezTo>
                  <a:pt x="2783182" y="2749302"/>
                  <a:pt x="2787560" y="2749768"/>
                  <a:pt x="2793552" y="2750405"/>
                </a:cubicBezTo>
                <a:cubicBezTo>
                  <a:pt x="2792395" y="2755101"/>
                  <a:pt x="2780412" y="2753827"/>
                  <a:pt x="2774881" y="2753239"/>
                </a:cubicBezTo>
                <a:cubicBezTo>
                  <a:pt x="2775460" y="2750891"/>
                  <a:pt x="2777132" y="2749863"/>
                  <a:pt x="2780157" y="2749583"/>
                </a:cubicBezTo>
                <a:close/>
                <a:moveTo>
                  <a:pt x="2797877" y="2747250"/>
                </a:moveTo>
                <a:cubicBezTo>
                  <a:pt x="2800075" y="2746967"/>
                  <a:pt x="2802840" y="2747262"/>
                  <a:pt x="2805606" y="2747555"/>
                </a:cubicBezTo>
                <a:cubicBezTo>
                  <a:pt x="2804613" y="2751581"/>
                  <a:pt x="2799083" y="2750993"/>
                  <a:pt x="2793552" y="2750405"/>
                </a:cubicBezTo>
                <a:cubicBezTo>
                  <a:pt x="2794049" y="2748391"/>
                  <a:pt x="2795679" y="2747532"/>
                  <a:pt x="2797877" y="2747250"/>
                </a:cubicBezTo>
                <a:close/>
                <a:moveTo>
                  <a:pt x="2810737" y="2744485"/>
                </a:moveTo>
                <a:cubicBezTo>
                  <a:pt x="2813742" y="2744288"/>
                  <a:pt x="2818120" y="2744754"/>
                  <a:pt x="2824111" y="2745391"/>
                </a:cubicBezTo>
                <a:cubicBezTo>
                  <a:pt x="2823119" y="2749417"/>
                  <a:pt x="2811136" y="2748143"/>
                  <a:pt x="2805606" y="2747555"/>
                </a:cubicBezTo>
                <a:cubicBezTo>
                  <a:pt x="2806101" y="2745542"/>
                  <a:pt x="2807733" y="2744682"/>
                  <a:pt x="2810737" y="2744485"/>
                </a:cubicBezTo>
                <a:close/>
                <a:moveTo>
                  <a:pt x="2836165" y="2742542"/>
                </a:moveTo>
                <a:cubicBezTo>
                  <a:pt x="2829642" y="2745979"/>
                  <a:pt x="2829642" y="2745979"/>
                  <a:pt x="2824111" y="2745391"/>
                </a:cubicBezTo>
                <a:cubicBezTo>
                  <a:pt x="2824111" y="2745391"/>
                  <a:pt x="2830634" y="2741954"/>
                  <a:pt x="2836165" y="2742542"/>
                </a:cubicBezTo>
                <a:close/>
                <a:moveTo>
                  <a:pt x="2866889" y="2736857"/>
                </a:moveTo>
                <a:cubicBezTo>
                  <a:pt x="2859209" y="2744992"/>
                  <a:pt x="2847225" y="2743717"/>
                  <a:pt x="2836165" y="2742542"/>
                </a:cubicBezTo>
                <a:cubicBezTo>
                  <a:pt x="2842854" y="2738432"/>
                  <a:pt x="2849376" y="2734995"/>
                  <a:pt x="2866889" y="2736857"/>
                </a:cubicBezTo>
                <a:close/>
                <a:moveTo>
                  <a:pt x="2897449" y="2731843"/>
                </a:moveTo>
                <a:cubicBezTo>
                  <a:pt x="2889933" y="2739307"/>
                  <a:pt x="2877951" y="2738032"/>
                  <a:pt x="2866889" y="2736857"/>
                </a:cubicBezTo>
                <a:cubicBezTo>
                  <a:pt x="2873412" y="2733418"/>
                  <a:pt x="2879935" y="2729981"/>
                  <a:pt x="2897449" y="2731843"/>
                </a:cubicBezTo>
                <a:close/>
                <a:moveTo>
                  <a:pt x="3323798" y="2729869"/>
                </a:moveTo>
                <a:lnTo>
                  <a:pt x="3052007" y="2789335"/>
                </a:lnTo>
                <a:cubicBezTo>
                  <a:pt x="2897381" y="2821352"/>
                  <a:pt x="2738883" y="2851322"/>
                  <a:pt x="2574234" y="2876507"/>
                </a:cubicBezTo>
                <a:cubicBezTo>
                  <a:pt x="2562181" y="2879356"/>
                  <a:pt x="2532449" y="2881015"/>
                  <a:pt x="2501889" y="2886028"/>
                </a:cubicBezTo>
                <a:cubicBezTo>
                  <a:pt x="2495367" y="2889466"/>
                  <a:pt x="2484376" y="2884166"/>
                  <a:pt x="2465635" y="2891125"/>
                </a:cubicBezTo>
                <a:cubicBezTo>
                  <a:pt x="2472323" y="2887016"/>
                  <a:pt x="2460508" y="2911926"/>
                  <a:pt x="2456134" y="2906641"/>
                </a:cubicBezTo>
                <a:cubicBezTo>
                  <a:pt x="2470577" y="2917127"/>
                  <a:pt x="2559039" y="2892106"/>
                  <a:pt x="2595129" y="2887681"/>
                </a:cubicBezTo>
                <a:cubicBezTo>
                  <a:pt x="2828967" y="2848507"/>
                  <a:pt x="3070754" y="2805144"/>
                  <a:pt x="3292513" y="2749676"/>
                </a:cubicBezTo>
                <a:lnTo>
                  <a:pt x="3363417" y="2729869"/>
                </a:lnTo>
                <a:close/>
                <a:moveTo>
                  <a:pt x="3104369" y="2729869"/>
                </a:moveTo>
                <a:lnTo>
                  <a:pt x="2973549" y="2756978"/>
                </a:lnTo>
                <a:cubicBezTo>
                  <a:pt x="2702913" y="2808248"/>
                  <a:pt x="2422285" y="2852086"/>
                  <a:pt x="2131226" y="2889305"/>
                </a:cubicBezTo>
                <a:cubicBezTo>
                  <a:pt x="1980085" y="2907663"/>
                  <a:pt x="1796398" y="2939087"/>
                  <a:pt x="1623538" y="2976480"/>
                </a:cubicBezTo>
                <a:cubicBezTo>
                  <a:pt x="1615062" y="2978248"/>
                  <a:pt x="1609365" y="2979836"/>
                  <a:pt x="1605930" y="2981261"/>
                </a:cubicBezTo>
                <a:cubicBezTo>
                  <a:pt x="1581887" y="2991235"/>
                  <a:pt x="1668732" y="2993165"/>
                  <a:pt x="1689764" y="2991786"/>
                </a:cubicBezTo>
                <a:lnTo>
                  <a:pt x="1933741" y="2953691"/>
                </a:lnTo>
                <a:cubicBezTo>
                  <a:pt x="2268570" y="2903910"/>
                  <a:pt x="2595883" y="2861594"/>
                  <a:pt x="2915182" y="2801898"/>
                </a:cubicBezTo>
                <a:cubicBezTo>
                  <a:pt x="2914189" y="2805925"/>
                  <a:pt x="2926172" y="2807199"/>
                  <a:pt x="2927165" y="2803173"/>
                </a:cubicBezTo>
                <a:cubicBezTo>
                  <a:pt x="2932695" y="2803761"/>
                  <a:pt x="2932695" y="2803761"/>
                  <a:pt x="2939218" y="2800324"/>
                </a:cubicBezTo>
                <a:cubicBezTo>
                  <a:pt x="2958716" y="2794134"/>
                  <a:pt x="2951271" y="2797473"/>
                  <a:pt x="2989440" y="2788449"/>
                </a:cubicBezTo>
                <a:cubicBezTo>
                  <a:pt x="2990433" y="2784423"/>
                  <a:pt x="2995963" y="2785012"/>
                  <a:pt x="2995963" y="2785012"/>
                </a:cubicBezTo>
                <a:cubicBezTo>
                  <a:pt x="3004636" y="2772850"/>
                  <a:pt x="3015865" y="2800211"/>
                  <a:pt x="3020000" y="2783436"/>
                </a:cubicBezTo>
                <a:cubicBezTo>
                  <a:pt x="3047582" y="2790500"/>
                  <a:pt x="3016619" y="2774124"/>
                  <a:pt x="3038741" y="2776476"/>
                </a:cubicBezTo>
                <a:cubicBezTo>
                  <a:pt x="3048171" y="2765085"/>
                  <a:pt x="3058644" y="2791676"/>
                  <a:pt x="3062778" y="2774901"/>
                </a:cubicBezTo>
                <a:cubicBezTo>
                  <a:pt x="3073839" y="2776077"/>
                  <a:pt x="3073839" y="2776077"/>
                  <a:pt x="3074831" y="2772051"/>
                </a:cubicBezTo>
                <a:cubicBezTo>
                  <a:pt x="3086814" y="2773325"/>
                  <a:pt x="3086814" y="2773325"/>
                  <a:pt x="3087806" y="2769300"/>
                </a:cubicBezTo>
                <a:cubicBezTo>
                  <a:pt x="3133769" y="2761277"/>
                  <a:pt x="3182581" y="2752007"/>
                  <a:pt x="3233000" y="2741735"/>
                </a:cubicBezTo>
                <a:lnTo>
                  <a:pt x="3287717" y="2729869"/>
                </a:lnTo>
                <a:close/>
                <a:moveTo>
                  <a:pt x="2862459" y="2729869"/>
                </a:moveTo>
                <a:lnTo>
                  <a:pt x="2637642" y="2767179"/>
                </a:lnTo>
                <a:cubicBezTo>
                  <a:pt x="2409889" y="2802351"/>
                  <a:pt x="2192961" y="2829766"/>
                  <a:pt x="1990338" y="2866061"/>
                </a:cubicBezTo>
                <a:cubicBezTo>
                  <a:pt x="1973746" y="2864297"/>
                  <a:pt x="1962685" y="2863121"/>
                  <a:pt x="1954249" y="2870487"/>
                </a:cubicBezTo>
                <a:cubicBezTo>
                  <a:pt x="1937656" y="2868722"/>
                  <a:pt x="1925674" y="2867449"/>
                  <a:pt x="1918158" y="2874912"/>
                </a:cubicBezTo>
                <a:cubicBezTo>
                  <a:pt x="1900644" y="2873050"/>
                  <a:pt x="1895114" y="2872462"/>
                  <a:pt x="1887433" y="2880597"/>
                </a:cubicBezTo>
                <a:cubicBezTo>
                  <a:pt x="1881921" y="2878977"/>
                  <a:pt x="1878978" y="2878923"/>
                  <a:pt x="1877713" y="2879563"/>
                </a:cubicBezTo>
                <a:cubicBezTo>
                  <a:pt x="1873914" y="2881483"/>
                  <a:pt x="1885201" y="2889655"/>
                  <a:pt x="1887433" y="2880597"/>
                </a:cubicBezTo>
                <a:cubicBezTo>
                  <a:pt x="1898495" y="2881773"/>
                  <a:pt x="1911470" y="2879021"/>
                  <a:pt x="1918158" y="2874912"/>
                </a:cubicBezTo>
                <a:cubicBezTo>
                  <a:pt x="1935671" y="2876774"/>
                  <a:pt x="1946733" y="2877951"/>
                  <a:pt x="1954249" y="2870487"/>
                </a:cubicBezTo>
                <a:cubicBezTo>
                  <a:pt x="1966231" y="2871761"/>
                  <a:pt x="1978285" y="2868910"/>
                  <a:pt x="1990338" y="2866061"/>
                </a:cubicBezTo>
                <a:lnTo>
                  <a:pt x="2774881" y="2753239"/>
                </a:lnTo>
                <a:cubicBezTo>
                  <a:pt x="2753399" y="2767481"/>
                  <a:pt x="2726738" y="2760515"/>
                  <a:pt x="2701544" y="2766786"/>
                </a:cubicBezTo>
                <a:cubicBezTo>
                  <a:pt x="2695021" y="2770225"/>
                  <a:pt x="2681053" y="2777002"/>
                  <a:pt x="2674530" y="2780441"/>
                </a:cubicBezTo>
                <a:cubicBezTo>
                  <a:pt x="2599043" y="2802711"/>
                  <a:pt x="2503891" y="2804988"/>
                  <a:pt x="2417343" y="2826082"/>
                </a:cubicBezTo>
                <a:cubicBezTo>
                  <a:pt x="2410890" y="2825396"/>
                  <a:pt x="2399829" y="2824220"/>
                  <a:pt x="2398837" y="2828246"/>
                </a:cubicBezTo>
                <a:cubicBezTo>
                  <a:pt x="2393306" y="2827658"/>
                  <a:pt x="2381323" y="2826384"/>
                  <a:pt x="2380331" y="2830410"/>
                </a:cubicBezTo>
                <a:cubicBezTo>
                  <a:pt x="2374800" y="2829821"/>
                  <a:pt x="2363739" y="2828646"/>
                  <a:pt x="2362746" y="2832671"/>
                </a:cubicBezTo>
                <a:cubicBezTo>
                  <a:pt x="2338710" y="2834248"/>
                  <a:pt x="2314509" y="2836494"/>
                  <a:pt x="2295933" y="2842781"/>
                </a:cubicBezTo>
                <a:cubicBezTo>
                  <a:pt x="2289480" y="2842095"/>
                  <a:pt x="2278419" y="2840919"/>
                  <a:pt x="2277427" y="2844945"/>
                </a:cubicBezTo>
                <a:cubicBezTo>
                  <a:pt x="2247860" y="2845932"/>
                  <a:pt x="2218128" y="2847591"/>
                  <a:pt x="2192106" y="2857219"/>
                </a:cubicBezTo>
                <a:cubicBezTo>
                  <a:pt x="2150321" y="2861727"/>
                  <a:pt x="2107779" y="2865466"/>
                  <a:pt x="2076062" y="2875177"/>
                </a:cubicBezTo>
                <a:cubicBezTo>
                  <a:pt x="2059470" y="2873412"/>
                  <a:pt x="2046495" y="2876164"/>
                  <a:pt x="2039972" y="2879602"/>
                </a:cubicBezTo>
                <a:cubicBezTo>
                  <a:pt x="2028911" y="2878426"/>
                  <a:pt x="2023381" y="2877838"/>
                  <a:pt x="2022388" y="2881865"/>
                </a:cubicBezTo>
                <a:cubicBezTo>
                  <a:pt x="2027918" y="2882453"/>
                  <a:pt x="2033449" y="2883040"/>
                  <a:pt x="2039972" y="2879602"/>
                </a:cubicBezTo>
                <a:cubicBezTo>
                  <a:pt x="2051955" y="2880876"/>
                  <a:pt x="2068547" y="2882641"/>
                  <a:pt x="2076062" y="2875177"/>
                </a:cubicBezTo>
                <a:cubicBezTo>
                  <a:pt x="2118770" y="2870767"/>
                  <a:pt x="2160389" y="2866929"/>
                  <a:pt x="2192106" y="2857219"/>
                </a:cubicBezTo>
                <a:cubicBezTo>
                  <a:pt x="2227205" y="2856819"/>
                  <a:pt x="2256771" y="2855832"/>
                  <a:pt x="2277427" y="2844945"/>
                </a:cubicBezTo>
                <a:cubicBezTo>
                  <a:pt x="2288488" y="2846121"/>
                  <a:pt x="2294940" y="2846807"/>
                  <a:pt x="2295933" y="2842781"/>
                </a:cubicBezTo>
                <a:cubicBezTo>
                  <a:pt x="2325500" y="2841794"/>
                  <a:pt x="2348614" y="2840120"/>
                  <a:pt x="2362746" y="2832671"/>
                </a:cubicBezTo>
                <a:cubicBezTo>
                  <a:pt x="2373808" y="2833848"/>
                  <a:pt x="2379339" y="2834436"/>
                  <a:pt x="2380331" y="2830410"/>
                </a:cubicBezTo>
                <a:cubicBezTo>
                  <a:pt x="2392313" y="2831684"/>
                  <a:pt x="2397845" y="2832272"/>
                  <a:pt x="2398837" y="2828246"/>
                </a:cubicBezTo>
                <a:cubicBezTo>
                  <a:pt x="2409897" y="2829423"/>
                  <a:pt x="2416350" y="2830108"/>
                  <a:pt x="2417343" y="2826082"/>
                </a:cubicBezTo>
                <a:cubicBezTo>
                  <a:pt x="2605070" y="2801286"/>
                  <a:pt x="2803144" y="2770017"/>
                  <a:pt x="2999734" y="2733251"/>
                </a:cubicBezTo>
                <a:lnTo>
                  <a:pt x="3016451" y="2729869"/>
                </a:lnTo>
                <a:lnTo>
                  <a:pt x="2920858" y="2729869"/>
                </a:lnTo>
                <a:lnTo>
                  <a:pt x="2914403" y="2732614"/>
                </a:lnTo>
                <a:cubicBezTo>
                  <a:pt x="2909201" y="2733092"/>
                  <a:pt x="2903440" y="2732480"/>
                  <a:pt x="2897449" y="2731843"/>
                </a:cubicBezTo>
                <a:lnTo>
                  <a:pt x="2899516" y="2729869"/>
                </a:lnTo>
                <a:close/>
                <a:moveTo>
                  <a:pt x="2505301" y="2729869"/>
                </a:moveTo>
                <a:lnTo>
                  <a:pt x="2381136" y="2748704"/>
                </a:lnTo>
                <a:cubicBezTo>
                  <a:pt x="2130052" y="2783010"/>
                  <a:pt x="1869057" y="2812194"/>
                  <a:pt x="1643640" y="2871888"/>
                </a:cubicBezTo>
                <a:cubicBezTo>
                  <a:pt x="1629455" y="2875715"/>
                  <a:pt x="1621488" y="2878054"/>
                  <a:pt x="1618201" y="2879274"/>
                </a:cubicBezTo>
                <a:cubicBezTo>
                  <a:pt x="1608341" y="2882938"/>
                  <a:pt x="1640598" y="2876556"/>
                  <a:pt x="1673373" y="2870229"/>
                </a:cubicBezTo>
                <a:cubicBezTo>
                  <a:pt x="1766208" y="2850491"/>
                  <a:pt x="1857059" y="2838806"/>
                  <a:pt x="1934935" y="2829872"/>
                </a:cubicBezTo>
                <a:cubicBezTo>
                  <a:pt x="2073858" y="2815036"/>
                  <a:pt x="2197418" y="2789614"/>
                  <a:pt x="2329889" y="2774090"/>
                </a:cubicBezTo>
                <a:cubicBezTo>
                  <a:pt x="2384649" y="2766830"/>
                  <a:pt x="2445933" y="2756133"/>
                  <a:pt x="2494006" y="2752981"/>
                </a:cubicBezTo>
                <a:cubicBezTo>
                  <a:pt x="2510597" y="2754746"/>
                  <a:pt x="2533642" y="2757196"/>
                  <a:pt x="2552147" y="2755033"/>
                </a:cubicBezTo>
                <a:cubicBezTo>
                  <a:pt x="2573041" y="2752778"/>
                  <a:pt x="2594678" y="2747504"/>
                  <a:pt x="2617224" y="2741898"/>
                </a:cubicBezTo>
                <a:lnTo>
                  <a:pt x="2673277" y="2729869"/>
                </a:lnTo>
                <a:close/>
                <a:moveTo>
                  <a:pt x="2376146" y="2729869"/>
                </a:moveTo>
                <a:lnTo>
                  <a:pt x="2190279" y="2754770"/>
                </a:lnTo>
                <a:cubicBezTo>
                  <a:pt x="2040871" y="2775205"/>
                  <a:pt x="1893156" y="2797886"/>
                  <a:pt x="1752829" y="2831854"/>
                </a:cubicBezTo>
                <a:cubicBezTo>
                  <a:pt x="1747316" y="2830235"/>
                  <a:pt x="1744363" y="2830222"/>
                  <a:pt x="1743084" y="2830914"/>
                </a:cubicBezTo>
                <a:cubicBezTo>
                  <a:pt x="1739247" y="2832992"/>
                  <a:pt x="1750472" y="2841416"/>
                  <a:pt x="1752829" y="2831854"/>
                </a:cubicBezTo>
                <a:cubicBezTo>
                  <a:pt x="1901908" y="2810350"/>
                  <a:pt x="2051829" y="2789755"/>
                  <a:pt x="2201280" y="2768721"/>
                </a:cubicBezTo>
                <a:lnTo>
                  <a:pt x="2464588" y="2729869"/>
                </a:lnTo>
                <a:close/>
                <a:moveTo>
                  <a:pt x="1786116" y="2729869"/>
                </a:moveTo>
                <a:lnTo>
                  <a:pt x="1777304" y="2732546"/>
                </a:lnTo>
                <a:cubicBezTo>
                  <a:pt x="1790515" y="2724999"/>
                  <a:pt x="1786381" y="2741775"/>
                  <a:pt x="1786381" y="2741775"/>
                </a:cubicBezTo>
                <a:cubicBezTo>
                  <a:pt x="1772177" y="2753347"/>
                  <a:pt x="1726090" y="2748446"/>
                  <a:pt x="1724105" y="2756498"/>
                </a:cubicBezTo>
                <a:lnTo>
                  <a:pt x="1895449" y="2729869"/>
                </a:lnTo>
                <a:close/>
                <a:moveTo>
                  <a:pt x="3763221" y="2571894"/>
                </a:moveTo>
                <a:cubicBezTo>
                  <a:pt x="3761008" y="2572595"/>
                  <a:pt x="3758581" y="2575005"/>
                  <a:pt x="3755917" y="2580058"/>
                </a:cubicBezTo>
                <a:lnTo>
                  <a:pt x="3674394" y="2600094"/>
                </a:lnTo>
                <a:lnTo>
                  <a:pt x="3674394" y="2634866"/>
                </a:lnTo>
                <a:lnTo>
                  <a:pt x="3696599" y="2628838"/>
                </a:lnTo>
                <a:cubicBezTo>
                  <a:pt x="3722620" y="2619210"/>
                  <a:pt x="3773835" y="2603309"/>
                  <a:pt x="3774993" y="2598613"/>
                </a:cubicBezTo>
                <a:cubicBezTo>
                  <a:pt x="3775985" y="2594587"/>
                  <a:pt x="3749394" y="2583496"/>
                  <a:pt x="3755917" y="2580058"/>
                </a:cubicBezTo>
                <a:cubicBezTo>
                  <a:pt x="3764994" y="2589286"/>
                  <a:pt x="3799028" y="2597038"/>
                  <a:pt x="3777969" y="2586535"/>
                </a:cubicBezTo>
                <a:cubicBezTo>
                  <a:pt x="3774565" y="2583074"/>
                  <a:pt x="3769858" y="2569792"/>
                  <a:pt x="3763221" y="2571894"/>
                </a:cubicBezTo>
                <a:close/>
                <a:moveTo>
                  <a:pt x="3700514" y="2543870"/>
                </a:moveTo>
                <a:lnTo>
                  <a:pt x="3674394" y="2550272"/>
                </a:lnTo>
                <a:lnTo>
                  <a:pt x="3674394" y="2558539"/>
                </a:lnTo>
                <a:lnTo>
                  <a:pt x="3697371" y="2556618"/>
                </a:lnTo>
                <a:cubicBezTo>
                  <a:pt x="3690884" y="2557994"/>
                  <a:pt x="3684379" y="2560401"/>
                  <a:pt x="3677277" y="2562831"/>
                </a:cubicBezTo>
                <a:lnTo>
                  <a:pt x="3674394" y="2563603"/>
                </a:lnTo>
                <a:lnTo>
                  <a:pt x="3674394" y="2578765"/>
                </a:lnTo>
                <a:lnTo>
                  <a:pt x="3700622" y="2570359"/>
                </a:lnTo>
                <a:cubicBezTo>
                  <a:pt x="3712082" y="2566015"/>
                  <a:pt x="3719672" y="2562088"/>
                  <a:pt x="3720416" y="2559068"/>
                </a:cubicBezTo>
                <a:cubicBezTo>
                  <a:pt x="3723558" y="2546320"/>
                  <a:pt x="3712971" y="2562409"/>
                  <a:pt x="3697371" y="2556618"/>
                </a:cubicBezTo>
                <a:cubicBezTo>
                  <a:pt x="3691841" y="2556030"/>
                  <a:pt x="3730081" y="2542882"/>
                  <a:pt x="3700514" y="2543870"/>
                </a:cubicBezTo>
                <a:close/>
                <a:moveTo>
                  <a:pt x="4508324" y="1897071"/>
                </a:moveTo>
                <a:lnTo>
                  <a:pt x="4509820" y="1900715"/>
                </a:lnTo>
                <a:cubicBezTo>
                  <a:pt x="4509820" y="1900715"/>
                  <a:pt x="4507825" y="1895855"/>
                  <a:pt x="4508324" y="1897071"/>
                </a:cubicBezTo>
                <a:close/>
                <a:moveTo>
                  <a:pt x="4484642" y="1834000"/>
                </a:moveTo>
                <a:cubicBezTo>
                  <a:pt x="4482492" y="1842723"/>
                  <a:pt x="4557892" y="1897565"/>
                  <a:pt x="4561034" y="1884816"/>
                </a:cubicBezTo>
                <a:cubicBezTo>
                  <a:pt x="4563019" y="1876763"/>
                  <a:pt x="4486626" y="1825948"/>
                  <a:pt x="4484642" y="1834000"/>
                </a:cubicBezTo>
                <a:close/>
                <a:moveTo>
                  <a:pt x="4420162" y="1788583"/>
                </a:moveTo>
                <a:lnTo>
                  <a:pt x="4407021" y="1792005"/>
                </a:lnTo>
                <a:cubicBezTo>
                  <a:pt x="4407021" y="1792005"/>
                  <a:pt x="4424535" y="1793868"/>
                  <a:pt x="4420162" y="1788583"/>
                </a:cubicBezTo>
                <a:close/>
                <a:moveTo>
                  <a:pt x="4463766" y="1776693"/>
                </a:moveTo>
                <a:cubicBezTo>
                  <a:pt x="4468235" y="1785431"/>
                  <a:pt x="4483834" y="1791222"/>
                  <a:pt x="4515789" y="1803572"/>
                </a:cubicBezTo>
                <a:cubicBezTo>
                  <a:pt x="4528930" y="1800148"/>
                  <a:pt x="4464924" y="1771996"/>
                  <a:pt x="4463766" y="1776693"/>
                </a:cubicBezTo>
                <a:close/>
                <a:moveTo>
                  <a:pt x="4522508" y="1736191"/>
                </a:moveTo>
                <a:cubicBezTo>
                  <a:pt x="4520666" y="1737727"/>
                  <a:pt x="4526342" y="1744442"/>
                  <a:pt x="4544714" y="1759135"/>
                </a:cubicBezTo>
                <a:cubicBezTo>
                  <a:pt x="4553624" y="1769034"/>
                  <a:pt x="4581208" y="1776098"/>
                  <a:pt x="4602267" y="1786600"/>
                </a:cubicBezTo>
                <a:cubicBezTo>
                  <a:pt x="4601220" y="1773578"/>
                  <a:pt x="4528034" y="1731581"/>
                  <a:pt x="4522508" y="1736191"/>
                </a:cubicBezTo>
                <a:close/>
                <a:moveTo>
                  <a:pt x="294981" y="1713189"/>
                </a:moveTo>
                <a:cubicBezTo>
                  <a:pt x="296162" y="1713799"/>
                  <a:pt x="300464" y="1715189"/>
                  <a:pt x="306153" y="1716983"/>
                </a:cubicBezTo>
                <a:lnTo>
                  <a:pt x="314953" y="1719795"/>
                </a:lnTo>
                <a:lnTo>
                  <a:pt x="313474" y="1719951"/>
                </a:lnTo>
                <a:cubicBezTo>
                  <a:pt x="304952" y="1718299"/>
                  <a:pt x="291437" y="1711357"/>
                  <a:pt x="294981" y="1713189"/>
                </a:cubicBezTo>
                <a:close/>
                <a:moveTo>
                  <a:pt x="4129139" y="1706681"/>
                </a:moveTo>
                <a:cubicBezTo>
                  <a:pt x="4138145" y="1720033"/>
                  <a:pt x="4166720" y="1723072"/>
                  <a:pt x="4188606" y="1730219"/>
                </a:cubicBezTo>
                <a:cubicBezTo>
                  <a:pt x="4205198" y="1731983"/>
                  <a:pt x="4266227" y="1772214"/>
                  <a:pt x="4292722" y="1779851"/>
                </a:cubicBezTo>
                <a:cubicBezTo>
                  <a:pt x="4343349" y="1789365"/>
                  <a:pt x="4257221" y="1758862"/>
                  <a:pt x="4247152" y="1753659"/>
                </a:cubicBezTo>
                <a:cubicBezTo>
                  <a:pt x="4226258" y="1742486"/>
                  <a:pt x="4210728" y="1732572"/>
                  <a:pt x="4188606" y="1730219"/>
                </a:cubicBezTo>
                <a:cubicBezTo>
                  <a:pt x="4173242" y="1719634"/>
                  <a:pt x="4152183" y="1709132"/>
                  <a:pt x="4129139" y="1706681"/>
                </a:cubicBezTo>
                <a:close/>
                <a:moveTo>
                  <a:pt x="320213" y="1700984"/>
                </a:moveTo>
                <a:lnTo>
                  <a:pt x="320224" y="1701035"/>
                </a:lnTo>
                <a:lnTo>
                  <a:pt x="300607" y="1705076"/>
                </a:lnTo>
                <a:cubicBezTo>
                  <a:pt x="300528" y="1705105"/>
                  <a:pt x="303389" y="1704512"/>
                  <a:pt x="308860" y="1703367"/>
                </a:cubicBezTo>
                <a:close/>
                <a:moveTo>
                  <a:pt x="4092646" y="1689717"/>
                </a:moveTo>
                <a:cubicBezTo>
                  <a:pt x="4088497" y="1689276"/>
                  <a:pt x="4080068" y="1691092"/>
                  <a:pt x="4078835" y="1692317"/>
                </a:cubicBezTo>
                <a:cubicBezTo>
                  <a:pt x="4078424" y="1692724"/>
                  <a:pt x="4078813" y="1693067"/>
                  <a:pt x="4080426" y="1693238"/>
                </a:cubicBezTo>
                <a:cubicBezTo>
                  <a:pt x="4080426" y="1693238"/>
                  <a:pt x="4091487" y="1694414"/>
                  <a:pt x="4092646" y="1689717"/>
                </a:cubicBezTo>
                <a:close/>
                <a:moveTo>
                  <a:pt x="4710791" y="1685290"/>
                </a:moveTo>
                <a:cubicBezTo>
                  <a:pt x="4709933" y="1685519"/>
                  <a:pt x="4709334" y="1686091"/>
                  <a:pt x="4709086" y="1687097"/>
                </a:cubicBezTo>
                <a:cubicBezTo>
                  <a:pt x="4706936" y="1695820"/>
                  <a:pt x="4733526" y="1706911"/>
                  <a:pt x="4735511" y="1698858"/>
                </a:cubicBezTo>
                <a:cubicBezTo>
                  <a:pt x="4735511" y="1698858"/>
                  <a:pt x="4716798" y="1683689"/>
                  <a:pt x="4710791" y="1685290"/>
                </a:cubicBezTo>
                <a:close/>
                <a:moveTo>
                  <a:pt x="4687393" y="1660260"/>
                </a:moveTo>
                <a:cubicBezTo>
                  <a:pt x="4686615" y="1660790"/>
                  <a:pt x="4686009" y="1661748"/>
                  <a:pt x="4685638" y="1663258"/>
                </a:cubicBezTo>
                <a:cubicBezTo>
                  <a:pt x="4682496" y="1676006"/>
                  <a:pt x="4704548" y="1682484"/>
                  <a:pt x="4707689" y="1669734"/>
                </a:cubicBezTo>
                <a:cubicBezTo>
                  <a:pt x="4706677" y="1673843"/>
                  <a:pt x="4692832" y="1656556"/>
                  <a:pt x="4687393" y="1660260"/>
                </a:cubicBezTo>
                <a:close/>
                <a:moveTo>
                  <a:pt x="4070374" y="1615048"/>
                </a:moveTo>
                <a:cubicBezTo>
                  <a:pt x="4069382" y="1619074"/>
                  <a:pt x="4074912" y="1619663"/>
                  <a:pt x="4085973" y="1620838"/>
                </a:cubicBezTo>
                <a:cubicBezTo>
                  <a:pt x="4083823" y="1629562"/>
                  <a:pt x="4096964" y="1626138"/>
                  <a:pt x="4108025" y="1627314"/>
                </a:cubicBezTo>
                <a:cubicBezTo>
                  <a:pt x="4103487" y="1622701"/>
                  <a:pt x="4091503" y="1621426"/>
                  <a:pt x="4085973" y="1620838"/>
                </a:cubicBezTo>
                <a:cubicBezTo>
                  <a:pt x="4081435" y="1616224"/>
                  <a:pt x="4075904" y="1615635"/>
                  <a:pt x="4070374" y="1615048"/>
                </a:cubicBezTo>
                <a:close/>
                <a:moveTo>
                  <a:pt x="3835951" y="1578491"/>
                </a:moveTo>
                <a:lnTo>
                  <a:pt x="3833769" y="1578613"/>
                </a:lnTo>
                <a:lnTo>
                  <a:pt x="3831853" y="1578719"/>
                </a:lnTo>
                <a:lnTo>
                  <a:pt x="3832375" y="1578690"/>
                </a:lnTo>
                <a:close/>
                <a:moveTo>
                  <a:pt x="3837488" y="1578405"/>
                </a:moveTo>
                <a:lnTo>
                  <a:pt x="3836381" y="1578467"/>
                </a:lnTo>
                <a:lnTo>
                  <a:pt x="3835951" y="1578491"/>
                </a:lnTo>
                <a:close/>
                <a:moveTo>
                  <a:pt x="3844918" y="1577991"/>
                </a:moveTo>
                <a:lnTo>
                  <a:pt x="3840738" y="1578224"/>
                </a:lnTo>
                <a:lnTo>
                  <a:pt x="3837488" y="1578405"/>
                </a:lnTo>
                <a:close/>
                <a:moveTo>
                  <a:pt x="3844918" y="1577991"/>
                </a:moveTo>
                <a:cubicBezTo>
                  <a:pt x="3850449" y="1578578"/>
                  <a:pt x="3867041" y="1580344"/>
                  <a:pt x="3865883" y="1585040"/>
                </a:cubicBezTo>
                <a:lnTo>
                  <a:pt x="3843761" y="1582687"/>
                </a:lnTo>
                <a:close/>
                <a:moveTo>
                  <a:pt x="303830" y="1568595"/>
                </a:moveTo>
                <a:lnTo>
                  <a:pt x="304111" y="1569555"/>
                </a:lnTo>
                <a:cubicBezTo>
                  <a:pt x="304440" y="1570118"/>
                  <a:pt x="302703" y="1569946"/>
                  <a:pt x="293450" y="1571028"/>
                </a:cubicBezTo>
                <a:cubicBezTo>
                  <a:pt x="292696" y="1571206"/>
                  <a:pt x="294320" y="1570825"/>
                  <a:pt x="298026" y="1569956"/>
                </a:cubicBezTo>
                <a:close/>
                <a:moveTo>
                  <a:pt x="3906037" y="1567963"/>
                </a:moveTo>
                <a:cubicBezTo>
                  <a:pt x="3903060" y="1580042"/>
                  <a:pt x="3921636" y="1573754"/>
                  <a:pt x="3933619" y="1575028"/>
                </a:cubicBezTo>
                <a:cubicBezTo>
                  <a:pt x="3931635" y="1583080"/>
                  <a:pt x="4074912" y="1619663"/>
                  <a:pt x="3982332" y="1588471"/>
                </a:cubicBezTo>
                <a:cubicBezTo>
                  <a:pt x="3965740" y="1586706"/>
                  <a:pt x="3955741" y="1577380"/>
                  <a:pt x="3933619" y="1575028"/>
                </a:cubicBezTo>
                <a:cubicBezTo>
                  <a:pt x="3935769" y="1566306"/>
                  <a:pt x="3910575" y="1572577"/>
                  <a:pt x="3906037" y="1567963"/>
                </a:cubicBezTo>
                <a:close/>
                <a:moveTo>
                  <a:pt x="3818328" y="1566900"/>
                </a:moveTo>
                <a:cubicBezTo>
                  <a:pt x="3817336" y="1570926"/>
                  <a:pt x="3798830" y="1573090"/>
                  <a:pt x="3799822" y="1569064"/>
                </a:cubicBezTo>
                <a:cubicBezTo>
                  <a:pt x="3798439" y="1568917"/>
                  <a:pt x="3798501" y="1568665"/>
                  <a:pt x="3799474" y="1568381"/>
                </a:cubicBezTo>
                <a:cubicBezTo>
                  <a:pt x="3802388" y="1567529"/>
                  <a:pt x="3813488" y="1566386"/>
                  <a:pt x="3818328" y="1566900"/>
                </a:cubicBezTo>
                <a:close/>
                <a:moveTo>
                  <a:pt x="3802395" y="1535597"/>
                </a:moveTo>
                <a:cubicBezTo>
                  <a:pt x="3798247" y="1535156"/>
                  <a:pt x="3783690" y="1535932"/>
                  <a:pt x="3779003" y="1536596"/>
                </a:cubicBezTo>
                <a:cubicBezTo>
                  <a:pt x="3777441" y="1536817"/>
                  <a:pt x="3776976" y="1537026"/>
                  <a:pt x="3778358" y="1537173"/>
                </a:cubicBezTo>
                <a:cubicBezTo>
                  <a:pt x="3782897" y="1541787"/>
                  <a:pt x="3801403" y="1539623"/>
                  <a:pt x="3802395" y="1535597"/>
                </a:cubicBezTo>
                <a:close/>
                <a:moveTo>
                  <a:pt x="4439083" y="1520927"/>
                </a:moveTo>
                <a:cubicBezTo>
                  <a:pt x="4434748" y="1517110"/>
                  <a:pt x="4472262" y="1534009"/>
                  <a:pt x="4490592" y="1548869"/>
                </a:cubicBezTo>
                <a:cubicBezTo>
                  <a:pt x="4478539" y="1551720"/>
                  <a:pt x="4469699" y="1537696"/>
                  <a:pt x="4459629" y="1532494"/>
                </a:cubicBezTo>
                <a:cubicBezTo>
                  <a:pt x="4446623" y="1525775"/>
                  <a:pt x="4440528" y="1522200"/>
                  <a:pt x="4439083" y="1520927"/>
                </a:cubicBezTo>
                <a:close/>
                <a:moveTo>
                  <a:pt x="3747396" y="1520797"/>
                </a:moveTo>
                <a:cubicBezTo>
                  <a:pt x="3741865" y="1520209"/>
                  <a:pt x="3723194" y="1523044"/>
                  <a:pt x="3723194" y="1523044"/>
                </a:cubicBezTo>
                <a:cubicBezTo>
                  <a:pt x="3727731" y="1527658"/>
                  <a:pt x="3751769" y="1526082"/>
                  <a:pt x="3747396" y="1520797"/>
                </a:cubicBezTo>
                <a:close/>
                <a:moveTo>
                  <a:pt x="3707830" y="1512459"/>
                </a:moveTo>
                <a:lnTo>
                  <a:pt x="3695777" y="1515308"/>
                </a:lnTo>
                <a:cubicBezTo>
                  <a:pt x="3694619" y="1520005"/>
                  <a:pt x="3713290" y="1517170"/>
                  <a:pt x="3707830" y="1512459"/>
                </a:cubicBezTo>
                <a:close/>
                <a:moveTo>
                  <a:pt x="3396246" y="1444897"/>
                </a:moveTo>
                <a:lnTo>
                  <a:pt x="3384028" y="1448417"/>
                </a:lnTo>
                <a:cubicBezTo>
                  <a:pt x="3388566" y="1453031"/>
                  <a:pt x="3400620" y="1450182"/>
                  <a:pt x="3396246" y="1444897"/>
                </a:cubicBezTo>
                <a:close/>
                <a:moveTo>
                  <a:pt x="3328657" y="1436523"/>
                </a:moveTo>
                <a:cubicBezTo>
                  <a:pt x="3327057" y="1436635"/>
                  <a:pt x="3326662" y="1436981"/>
                  <a:pt x="3328036" y="1437643"/>
                </a:cubicBezTo>
                <a:cubicBezTo>
                  <a:pt x="3326878" y="1442340"/>
                  <a:pt x="3345549" y="1439506"/>
                  <a:pt x="3345549" y="1439506"/>
                </a:cubicBezTo>
                <a:cubicBezTo>
                  <a:pt x="3410073" y="1446367"/>
                  <a:pt x="3339857" y="1435737"/>
                  <a:pt x="3328657" y="1436523"/>
                </a:cubicBezTo>
                <a:close/>
                <a:moveTo>
                  <a:pt x="3182290" y="1406039"/>
                </a:moveTo>
                <a:cubicBezTo>
                  <a:pt x="3183069" y="1406477"/>
                  <a:pt x="3194207" y="1408780"/>
                  <a:pt x="3222244" y="1413999"/>
                </a:cubicBezTo>
                <a:cubicBezTo>
                  <a:pt x="3233235" y="1419300"/>
                  <a:pt x="3248835" y="1425090"/>
                  <a:pt x="3278402" y="1424102"/>
                </a:cubicBezTo>
                <a:cubicBezTo>
                  <a:pt x="3270850" y="1420201"/>
                  <a:pt x="3179954" y="1404725"/>
                  <a:pt x="3182290" y="1406039"/>
                </a:cubicBezTo>
                <a:close/>
                <a:moveTo>
                  <a:pt x="2340919" y="1398485"/>
                </a:moveTo>
                <a:cubicBezTo>
                  <a:pt x="2337061" y="1398649"/>
                  <a:pt x="2335106" y="1398998"/>
                  <a:pt x="2334618" y="1399478"/>
                </a:cubicBezTo>
                <a:cubicBezTo>
                  <a:pt x="2331689" y="1402362"/>
                  <a:pt x="2381598" y="1409994"/>
                  <a:pt x="2390585" y="1410949"/>
                </a:cubicBezTo>
                <a:cubicBezTo>
                  <a:pt x="2928782" y="1510871"/>
                  <a:pt x="3485316" y="1582444"/>
                  <a:pt x="3942900" y="1725438"/>
                </a:cubicBezTo>
                <a:cubicBezTo>
                  <a:pt x="4072138" y="1772922"/>
                  <a:pt x="4194690" y="1824513"/>
                  <a:pt x="4315327" y="1880034"/>
                </a:cubicBezTo>
                <a:cubicBezTo>
                  <a:pt x="4307812" y="1887498"/>
                  <a:pt x="4398313" y="1923288"/>
                  <a:pt x="4399306" y="1919262"/>
                </a:cubicBezTo>
                <a:cubicBezTo>
                  <a:pt x="4401455" y="1910538"/>
                  <a:pt x="4337379" y="1886510"/>
                  <a:pt x="4315327" y="1880034"/>
                </a:cubicBezTo>
                <a:cubicBezTo>
                  <a:pt x="4219789" y="1814788"/>
                  <a:pt x="4085184" y="1766045"/>
                  <a:pt x="3942900" y="1725438"/>
                </a:cubicBezTo>
                <a:cubicBezTo>
                  <a:pt x="3863459" y="1690825"/>
                  <a:pt x="3682530" y="1641976"/>
                  <a:pt x="3571208" y="1617744"/>
                </a:cubicBezTo>
                <a:cubicBezTo>
                  <a:pt x="3248634" y="1544882"/>
                  <a:pt x="2901953" y="1477720"/>
                  <a:pt x="2544520" y="1427317"/>
                </a:cubicBezTo>
                <a:cubicBezTo>
                  <a:pt x="2487370" y="1421241"/>
                  <a:pt x="2421310" y="1405265"/>
                  <a:pt x="2358630" y="1398599"/>
                </a:cubicBezTo>
                <a:cubicBezTo>
                  <a:pt x="2350535" y="1398341"/>
                  <a:pt x="2344776" y="1398320"/>
                  <a:pt x="2340919" y="1398485"/>
                </a:cubicBezTo>
                <a:close/>
                <a:moveTo>
                  <a:pt x="3161064" y="1398133"/>
                </a:moveTo>
                <a:cubicBezTo>
                  <a:pt x="3146127" y="1398288"/>
                  <a:pt x="3124325" y="1402554"/>
                  <a:pt x="3120921" y="1399093"/>
                </a:cubicBezTo>
                <a:cubicBezTo>
                  <a:pt x="3129005" y="1412347"/>
                  <a:pt x="3172776" y="1399787"/>
                  <a:pt x="3172776" y="1399787"/>
                </a:cubicBezTo>
                <a:cubicBezTo>
                  <a:pt x="3170258" y="1398487"/>
                  <a:pt x="3166043" y="1398081"/>
                  <a:pt x="3161064" y="1398133"/>
                </a:cubicBezTo>
                <a:close/>
                <a:moveTo>
                  <a:pt x="2444205" y="1335397"/>
                </a:moveTo>
                <a:cubicBezTo>
                  <a:pt x="2438674" y="1334809"/>
                  <a:pt x="2437682" y="1338836"/>
                  <a:pt x="2437682" y="1338836"/>
                </a:cubicBezTo>
                <a:cubicBezTo>
                  <a:pt x="2422320" y="1341678"/>
                  <a:pt x="2409516" y="1345653"/>
                  <a:pt x="2400428" y="1349420"/>
                </a:cubicBezTo>
                <a:cubicBezTo>
                  <a:pt x="2391342" y="1353189"/>
                  <a:pt x="2385971" y="1356749"/>
                  <a:pt x="2385475" y="1358761"/>
                </a:cubicBezTo>
                <a:cubicBezTo>
                  <a:pt x="2382333" y="1371511"/>
                  <a:pt x="2449315" y="1387585"/>
                  <a:pt x="2411900" y="1370523"/>
                </a:cubicBezTo>
                <a:cubicBezTo>
                  <a:pt x="2476898" y="1394650"/>
                  <a:pt x="2546100" y="1397877"/>
                  <a:pt x="2613319" y="1409156"/>
                </a:cubicBezTo>
                <a:cubicBezTo>
                  <a:pt x="2893939" y="1460341"/>
                  <a:pt x="3350476" y="1538497"/>
                  <a:pt x="3632492" y="1607046"/>
                </a:cubicBezTo>
                <a:cubicBezTo>
                  <a:pt x="3681205" y="1620489"/>
                  <a:pt x="3741664" y="1640001"/>
                  <a:pt x="3776762" y="1639601"/>
                </a:cubicBezTo>
                <a:cubicBezTo>
                  <a:pt x="3771232" y="1639015"/>
                  <a:pt x="3801956" y="1633330"/>
                  <a:pt x="3807486" y="1633918"/>
                </a:cubicBezTo>
                <a:cubicBezTo>
                  <a:pt x="3836061" y="1636956"/>
                  <a:pt x="3856956" y="1648129"/>
                  <a:pt x="3884538" y="1655193"/>
                </a:cubicBezTo>
                <a:cubicBezTo>
                  <a:pt x="3912120" y="1662258"/>
                  <a:pt x="3940695" y="1665296"/>
                  <a:pt x="3968278" y="1672362"/>
                </a:cubicBezTo>
                <a:cubicBezTo>
                  <a:pt x="4055398" y="1698840"/>
                  <a:pt x="4160435" y="1748570"/>
                  <a:pt x="4262093" y="1788989"/>
                </a:cubicBezTo>
                <a:cubicBezTo>
                  <a:pt x="4330707" y="1817631"/>
                  <a:pt x="4404782" y="1850985"/>
                  <a:pt x="4459193" y="1891200"/>
                </a:cubicBezTo>
                <a:cubicBezTo>
                  <a:pt x="4469262" y="1896402"/>
                  <a:pt x="4512612" y="1935442"/>
                  <a:pt x="4514762" y="1926719"/>
                </a:cubicBezTo>
                <a:cubicBezTo>
                  <a:pt x="4519889" y="1905917"/>
                  <a:pt x="4369351" y="1825872"/>
                  <a:pt x="4349213" y="1815467"/>
                </a:cubicBezTo>
                <a:cubicBezTo>
                  <a:pt x="4176623" y="1728945"/>
                  <a:pt x="3984869" y="1674125"/>
                  <a:pt x="3784038" y="1610078"/>
                </a:cubicBezTo>
                <a:cubicBezTo>
                  <a:pt x="3739934" y="1597125"/>
                  <a:pt x="3694768" y="1592322"/>
                  <a:pt x="3657353" y="1575261"/>
                </a:cubicBezTo>
                <a:cubicBezTo>
                  <a:pt x="3647283" y="1570058"/>
                  <a:pt x="3631755" y="1560144"/>
                  <a:pt x="3621852" y="1554271"/>
                </a:cubicBezTo>
                <a:cubicBezTo>
                  <a:pt x="3534565" y="1528463"/>
                  <a:pt x="3431328" y="1517486"/>
                  <a:pt x="3337685" y="1494444"/>
                </a:cubicBezTo>
                <a:cubicBezTo>
                  <a:pt x="3047066" y="1433933"/>
                  <a:pt x="2734894" y="1391786"/>
                  <a:pt x="2444205" y="1335397"/>
                </a:cubicBezTo>
                <a:close/>
                <a:moveTo>
                  <a:pt x="2532749" y="1319400"/>
                </a:moveTo>
                <a:cubicBezTo>
                  <a:pt x="2531656" y="1319994"/>
                  <a:pt x="2538547" y="1322018"/>
                  <a:pt x="2558100" y="1326163"/>
                </a:cubicBezTo>
                <a:cubicBezTo>
                  <a:pt x="2613264" y="1340292"/>
                  <a:pt x="2726406" y="1357143"/>
                  <a:pt x="2783554" y="1363219"/>
                </a:cubicBezTo>
                <a:cubicBezTo>
                  <a:pt x="3165500" y="1429312"/>
                  <a:pt x="3496746" y="1490012"/>
                  <a:pt x="3843761" y="1582687"/>
                </a:cubicBezTo>
                <a:cubicBezTo>
                  <a:pt x="3835324" y="1590054"/>
                  <a:pt x="3870351" y="1593778"/>
                  <a:pt x="3865883" y="1585040"/>
                </a:cubicBezTo>
                <a:cubicBezTo>
                  <a:pt x="3872335" y="1585727"/>
                  <a:pt x="3888928" y="1587490"/>
                  <a:pt x="3887935" y="1591516"/>
                </a:cubicBezTo>
                <a:cubicBezTo>
                  <a:pt x="3961605" y="1603482"/>
                  <a:pt x="4076712" y="1658415"/>
                  <a:pt x="4164825" y="1680867"/>
                </a:cubicBezTo>
                <a:cubicBezTo>
                  <a:pt x="3944496" y="1623009"/>
                  <a:pt x="4200256" y="1705981"/>
                  <a:pt x="4199852" y="1684591"/>
                </a:cubicBezTo>
                <a:cubicBezTo>
                  <a:pt x="4199852" y="1684591"/>
                  <a:pt x="4123793" y="1659288"/>
                  <a:pt x="4112802" y="1653988"/>
                </a:cubicBezTo>
                <a:cubicBezTo>
                  <a:pt x="3686700" y="1506080"/>
                  <a:pt x="3186154" y="1418425"/>
                  <a:pt x="2631841" y="1334004"/>
                </a:cubicBezTo>
                <a:cubicBezTo>
                  <a:pt x="2611154" y="1328706"/>
                  <a:pt x="2536025" y="1317618"/>
                  <a:pt x="2532749" y="1319400"/>
                </a:cubicBezTo>
                <a:close/>
                <a:moveTo>
                  <a:pt x="2583716" y="1307726"/>
                </a:moveTo>
                <a:cubicBezTo>
                  <a:pt x="2580961" y="1307554"/>
                  <a:pt x="2579860" y="1307614"/>
                  <a:pt x="2580022" y="1307858"/>
                </a:cubicBezTo>
                <a:cubicBezTo>
                  <a:pt x="2580992" y="1309317"/>
                  <a:pt x="2627431" y="1317353"/>
                  <a:pt x="2634982" y="1321255"/>
                </a:cubicBezTo>
                <a:cubicBezTo>
                  <a:pt x="2690974" y="1332029"/>
                  <a:pt x="2747132" y="1342132"/>
                  <a:pt x="2803289" y="1352235"/>
                </a:cubicBezTo>
                <a:cubicBezTo>
                  <a:pt x="2916595" y="1368414"/>
                  <a:pt x="2984736" y="1379792"/>
                  <a:pt x="3053938" y="1383019"/>
                </a:cubicBezTo>
                <a:cubicBezTo>
                  <a:pt x="3073840" y="1398219"/>
                  <a:pt x="3150653" y="1397435"/>
                  <a:pt x="3088043" y="1386646"/>
                </a:cubicBezTo>
                <a:cubicBezTo>
                  <a:pt x="3076983" y="1385470"/>
                  <a:pt x="3064929" y="1388319"/>
                  <a:pt x="3053938" y="1383019"/>
                </a:cubicBezTo>
                <a:cubicBezTo>
                  <a:pt x="2981260" y="1367028"/>
                  <a:pt x="2812884" y="1340172"/>
                  <a:pt x="2693125" y="1323306"/>
                </a:cubicBezTo>
                <a:cubicBezTo>
                  <a:pt x="2643419" y="1313889"/>
                  <a:pt x="2649943" y="1310450"/>
                  <a:pt x="2597332" y="1308989"/>
                </a:cubicBezTo>
                <a:cubicBezTo>
                  <a:pt x="2590879" y="1308302"/>
                  <a:pt x="2586471" y="1307898"/>
                  <a:pt x="2583716" y="1307726"/>
                </a:cubicBezTo>
                <a:close/>
                <a:moveTo>
                  <a:pt x="2771642" y="1252156"/>
                </a:moveTo>
                <a:cubicBezTo>
                  <a:pt x="2757493" y="1251394"/>
                  <a:pt x="2745858" y="1252308"/>
                  <a:pt x="2739063" y="1255890"/>
                </a:cubicBezTo>
                <a:cubicBezTo>
                  <a:pt x="2712807" y="1270312"/>
                  <a:pt x="2759131" y="1270418"/>
                  <a:pt x="2815122" y="1281192"/>
                </a:cubicBezTo>
                <a:cubicBezTo>
                  <a:pt x="3024152" y="1315813"/>
                  <a:pt x="3220111" y="1349733"/>
                  <a:pt x="3421459" y="1392490"/>
                </a:cubicBezTo>
                <a:cubicBezTo>
                  <a:pt x="3628409" y="1431711"/>
                  <a:pt x="3805721" y="1476043"/>
                  <a:pt x="3993173" y="1521454"/>
                </a:cubicBezTo>
                <a:cubicBezTo>
                  <a:pt x="4052711" y="1540868"/>
                  <a:pt x="4096815" y="1553821"/>
                  <a:pt x="4173866" y="1575098"/>
                </a:cubicBezTo>
                <a:cubicBezTo>
                  <a:pt x="4220358" y="1601387"/>
                  <a:pt x="4312017" y="1632480"/>
                  <a:pt x="4370728" y="1655249"/>
                </a:cubicBezTo>
                <a:cubicBezTo>
                  <a:pt x="4418212" y="1677514"/>
                  <a:pt x="4362644" y="1641995"/>
                  <a:pt x="4346123" y="1636106"/>
                </a:cubicBezTo>
                <a:cubicBezTo>
                  <a:pt x="4293108" y="1613255"/>
                  <a:pt x="4239100" y="1594429"/>
                  <a:pt x="4173866" y="1575098"/>
                </a:cubicBezTo>
                <a:cubicBezTo>
                  <a:pt x="3824059" y="1447696"/>
                  <a:pt x="3366056" y="1356301"/>
                  <a:pt x="2903989" y="1277558"/>
                </a:cubicBezTo>
                <a:cubicBezTo>
                  <a:pt x="2879154" y="1271819"/>
                  <a:pt x="2814089" y="1254442"/>
                  <a:pt x="2771642" y="1252156"/>
                </a:cubicBezTo>
                <a:close/>
                <a:moveTo>
                  <a:pt x="2984176" y="1199102"/>
                </a:moveTo>
                <a:cubicBezTo>
                  <a:pt x="2980525" y="1199053"/>
                  <a:pt x="2976975" y="1199741"/>
                  <a:pt x="2975331" y="1200922"/>
                </a:cubicBezTo>
                <a:cubicBezTo>
                  <a:pt x="2974235" y="1201709"/>
                  <a:pt x="2973987" y="1202716"/>
                  <a:pt x="2975122" y="1203869"/>
                </a:cubicBezTo>
                <a:lnTo>
                  <a:pt x="2993627" y="1201705"/>
                </a:lnTo>
                <a:cubicBezTo>
                  <a:pt x="2991580" y="1199938"/>
                  <a:pt x="2987828" y="1199152"/>
                  <a:pt x="2984176" y="1199102"/>
                </a:cubicBezTo>
                <a:close/>
                <a:moveTo>
                  <a:pt x="1052192" y="1164994"/>
                </a:moveTo>
                <a:lnTo>
                  <a:pt x="995650" y="1181541"/>
                </a:lnTo>
                <a:lnTo>
                  <a:pt x="988462" y="1183050"/>
                </a:lnTo>
                <a:lnTo>
                  <a:pt x="951656" y="1190528"/>
                </a:lnTo>
                <a:lnTo>
                  <a:pt x="973567" y="1184920"/>
                </a:lnTo>
                <a:cubicBezTo>
                  <a:pt x="997820" y="1178730"/>
                  <a:pt x="1020771" y="1172895"/>
                  <a:pt x="1041977" y="1167544"/>
                </a:cubicBezTo>
                <a:close/>
                <a:moveTo>
                  <a:pt x="3044689" y="1153688"/>
                </a:moveTo>
                <a:cubicBezTo>
                  <a:pt x="3036707" y="1153389"/>
                  <a:pt x="3029421" y="1153806"/>
                  <a:pt x="3023836" y="1155415"/>
                </a:cubicBezTo>
                <a:cubicBezTo>
                  <a:pt x="3016391" y="1157560"/>
                  <a:pt x="3011970" y="1161824"/>
                  <a:pt x="3012957" y="1169331"/>
                </a:cubicBezTo>
                <a:cubicBezTo>
                  <a:pt x="3014354" y="1186695"/>
                  <a:pt x="3152689" y="1197273"/>
                  <a:pt x="3191333" y="1205514"/>
                </a:cubicBezTo>
                <a:cubicBezTo>
                  <a:pt x="3349570" y="1231292"/>
                  <a:pt x="3499370" y="1264435"/>
                  <a:pt x="3643805" y="1296320"/>
                </a:cubicBezTo>
                <a:cubicBezTo>
                  <a:pt x="3789989" y="1324947"/>
                  <a:pt x="3919298" y="1368307"/>
                  <a:pt x="4063498" y="1404987"/>
                </a:cubicBezTo>
                <a:cubicBezTo>
                  <a:pt x="4240881" y="1445196"/>
                  <a:pt x="4357972" y="1492075"/>
                  <a:pt x="4495060" y="1557607"/>
                </a:cubicBezTo>
                <a:cubicBezTo>
                  <a:pt x="4495060" y="1557607"/>
                  <a:pt x="4489600" y="1552895"/>
                  <a:pt x="4490592" y="1548869"/>
                </a:cubicBezTo>
                <a:cubicBezTo>
                  <a:pt x="4548146" y="1576336"/>
                  <a:pt x="4580434" y="1614199"/>
                  <a:pt x="4644677" y="1637555"/>
                </a:cubicBezTo>
                <a:cubicBezTo>
                  <a:pt x="4570786" y="1557397"/>
                  <a:pt x="4393991" y="1491774"/>
                  <a:pt x="4241874" y="1441169"/>
                </a:cubicBezTo>
                <a:cubicBezTo>
                  <a:pt x="3912960" y="1324940"/>
                  <a:pt x="3543658" y="1230584"/>
                  <a:pt x="3108182" y="1162931"/>
                </a:cubicBezTo>
                <a:cubicBezTo>
                  <a:pt x="3098848" y="1161939"/>
                  <a:pt x="3068636" y="1154587"/>
                  <a:pt x="3044689" y="1153688"/>
                </a:cubicBezTo>
                <a:close/>
                <a:moveTo>
                  <a:pt x="3079919" y="1140338"/>
                </a:moveTo>
                <a:cubicBezTo>
                  <a:pt x="3078414" y="1140743"/>
                  <a:pt x="3077767" y="1141449"/>
                  <a:pt x="3078210" y="1142530"/>
                </a:cubicBezTo>
                <a:cubicBezTo>
                  <a:pt x="3081756" y="1151170"/>
                  <a:pt x="3196055" y="1163324"/>
                  <a:pt x="3223638" y="1170388"/>
                </a:cubicBezTo>
                <a:cubicBezTo>
                  <a:pt x="3465614" y="1213333"/>
                  <a:pt x="3682633" y="1257756"/>
                  <a:pt x="3902962" y="1315614"/>
                </a:cubicBezTo>
                <a:cubicBezTo>
                  <a:pt x="3992162" y="1337494"/>
                  <a:pt x="4071601" y="1372108"/>
                  <a:pt x="4148888" y="1388589"/>
                </a:cubicBezTo>
                <a:cubicBezTo>
                  <a:pt x="4160872" y="1389863"/>
                  <a:pt x="4128751" y="1378184"/>
                  <a:pt x="4157326" y="1381223"/>
                </a:cubicBezTo>
                <a:cubicBezTo>
                  <a:pt x="4185900" y="1384261"/>
                  <a:pt x="4266498" y="1414178"/>
                  <a:pt x="4297626" y="1429883"/>
                </a:cubicBezTo>
                <a:cubicBezTo>
                  <a:pt x="4351633" y="1448709"/>
                  <a:pt x="4400275" y="1466275"/>
                  <a:pt x="4436769" y="1483240"/>
                </a:cubicBezTo>
                <a:cubicBezTo>
                  <a:pt x="4119102" y="1321383"/>
                  <a:pt x="3636070" y="1235591"/>
                  <a:pt x="3158404" y="1151057"/>
                </a:cubicBezTo>
                <a:cubicBezTo>
                  <a:pt x="3143079" y="1149428"/>
                  <a:pt x="3090459" y="1137506"/>
                  <a:pt x="3079919" y="1140338"/>
                </a:cubicBezTo>
                <a:close/>
                <a:moveTo>
                  <a:pt x="1478177" y="1044690"/>
                </a:moveTo>
                <a:cubicBezTo>
                  <a:pt x="1465580" y="1047827"/>
                  <a:pt x="1408539" y="1068741"/>
                  <a:pt x="1353810" y="1089386"/>
                </a:cubicBezTo>
                <a:lnTo>
                  <a:pt x="1340567" y="1094416"/>
                </a:lnTo>
                <a:lnTo>
                  <a:pt x="1295958" y="1108402"/>
                </a:lnTo>
                <a:cubicBezTo>
                  <a:pt x="1239952" y="1125676"/>
                  <a:pt x="1174272" y="1145458"/>
                  <a:pt x="1103635" y="1166511"/>
                </a:cubicBezTo>
                <a:lnTo>
                  <a:pt x="979515" y="1203259"/>
                </a:lnTo>
                <a:lnTo>
                  <a:pt x="841578" y="1240313"/>
                </a:lnTo>
                <a:cubicBezTo>
                  <a:pt x="644385" y="1293216"/>
                  <a:pt x="449689" y="1345102"/>
                  <a:pt x="454805" y="1342063"/>
                </a:cubicBezTo>
                <a:cubicBezTo>
                  <a:pt x="456511" y="1341050"/>
                  <a:pt x="710067" y="1265431"/>
                  <a:pt x="964340" y="1190703"/>
                </a:cubicBezTo>
                <a:lnTo>
                  <a:pt x="995650" y="1181541"/>
                </a:lnTo>
                <a:lnTo>
                  <a:pt x="1089446" y="1161844"/>
                </a:lnTo>
                <a:cubicBezTo>
                  <a:pt x="1148148" y="1148993"/>
                  <a:pt x="1186358" y="1139137"/>
                  <a:pt x="1184585" y="1134816"/>
                </a:cubicBezTo>
                <a:cubicBezTo>
                  <a:pt x="1183951" y="1133070"/>
                  <a:pt x="1151768" y="1140314"/>
                  <a:pt x="1099928" y="1153074"/>
                </a:cubicBezTo>
                <a:lnTo>
                  <a:pt x="1052192" y="1164994"/>
                </a:lnTo>
                <a:lnTo>
                  <a:pt x="1151255" y="1136004"/>
                </a:lnTo>
                <a:cubicBezTo>
                  <a:pt x="1330457" y="1083831"/>
                  <a:pt x="1474747" y="1042777"/>
                  <a:pt x="1478177" y="1044690"/>
                </a:cubicBezTo>
                <a:close/>
                <a:moveTo>
                  <a:pt x="3395305" y="1022694"/>
                </a:moveTo>
                <a:cubicBezTo>
                  <a:pt x="3369285" y="1032321"/>
                  <a:pt x="3519085" y="1065465"/>
                  <a:pt x="3524615" y="1066053"/>
                </a:cubicBezTo>
                <a:cubicBezTo>
                  <a:pt x="3569711" y="1074980"/>
                  <a:pt x="3636765" y="1086929"/>
                  <a:pt x="3687391" y="1096444"/>
                </a:cubicBezTo>
                <a:cubicBezTo>
                  <a:pt x="3832819" y="1124303"/>
                  <a:pt x="3913416" y="1154221"/>
                  <a:pt x="4033175" y="1171086"/>
                </a:cubicBezTo>
                <a:cubicBezTo>
                  <a:pt x="4224929" y="1225906"/>
                  <a:pt x="4443678" y="1313205"/>
                  <a:pt x="4618322" y="1387552"/>
                </a:cubicBezTo>
                <a:cubicBezTo>
                  <a:pt x="4624774" y="1388237"/>
                  <a:pt x="4650372" y="1403353"/>
                  <a:pt x="4652357" y="1395302"/>
                </a:cubicBezTo>
                <a:cubicBezTo>
                  <a:pt x="4654341" y="1387250"/>
                  <a:pt x="4519807" y="1334383"/>
                  <a:pt x="4509903" y="1328510"/>
                </a:cubicBezTo>
                <a:cubicBezTo>
                  <a:pt x="4372745" y="1267101"/>
                  <a:pt x="4205027" y="1210707"/>
                  <a:pt x="4033175" y="1171086"/>
                </a:cubicBezTo>
                <a:cubicBezTo>
                  <a:pt x="3896421" y="1131066"/>
                  <a:pt x="3712585" y="1090172"/>
                  <a:pt x="3550801" y="1055754"/>
                </a:cubicBezTo>
                <a:cubicBezTo>
                  <a:pt x="3517689" y="1048102"/>
                  <a:pt x="3401829" y="1019256"/>
                  <a:pt x="3395305" y="1022694"/>
                </a:cubicBezTo>
                <a:close/>
                <a:moveTo>
                  <a:pt x="1526179" y="975896"/>
                </a:moveTo>
                <a:cubicBezTo>
                  <a:pt x="1522549" y="975849"/>
                  <a:pt x="1518956" y="976532"/>
                  <a:pt x="1517399" y="977722"/>
                </a:cubicBezTo>
                <a:cubicBezTo>
                  <a:pt x="1516361" y="978515"/>
                  <a:pt x="1516228" y="979534"/>
                  <a:pt x="1517593" y="980712"/>
                </a:cubicBezTo>
                <a:lnTo>
                  <a:pt x="1535177" y="978450"/>
                </a:lnTo>
                <a:cubicBezTo>
                  <a:pt x="1533475" y="976720"/>
                  <a:pt x="1529809" y="975943"/>
                  <a:pt x="1526179" y="975896"/>
                </a:cubicBezTo>
                <a:close/>
                <a:moveTo>
                  <a:pt x="3638895" y="890221"/>
                </a:moveTo>
                <a:cubicBezTo>
                  <a:pt x="3637903" y="894247"/>
                  <a:pt x="3636746" y="898944"/>
                  <a:pt x="3632373" y="893659"/>
                </a:cubicBezTo>
                <a:cubicBezTo>
                  <a:pt x="3632373" y="893659"/>
                  <a:pt x="3632620" y="892652"/>
                  <a:pt x="3633560" y="891719"/>
                </a:cubicBezTo>
                <a:cubicBezTo>
                  <a:pt x="3634499" y="890787"/>
                  <a:pt x="3636130" y="889927"/>
                  <a:pt x="3638895" y="890221"/>
                </a:cubicBezTo>
                <a:close/>
                <a:moveTo>
                  <a:pt x="3671439" y="877156"/>
                </a:moveTo>
                <a:cubicBezTo>
                  <a:pt x="3663924" y="884619"/>
                  <a:pt x="3655487" y="891986"/>
                  <a:pt x="3638895" y="890221"/>
                </a:cubicBezTo>
                <a:cubicBezTo>
                  <a:pt x="3647935" y="888084"/>
                  <a:pt x="3651870" y="880756"/>
                  <a:pt x="3660661" y="878011"/>
                </a:cubicBezTo>
                <a:cubicBezTo>
                  <a:pt x="3663591" y="877096"/>
                  <a:pt x="3667061" y="876690"/>
                  <a:pt x="3671439" y="877156"/>
                </a:cubicBezTo>
                <a:close/>
                <a:moveTo>
                  <a:pt x="3678127" y="873047"/>
                </a:moveTo>
                <a:cubicBezTo>
                  <a:pt x="3676969" y="877744"/>
                  <a:pt x="3675977" y="881770"/>
                  <a:pt x="3671439" y="877156"/>
                </a:cubicBezTo>
                <a:cubicBezTo>
                  <a:pt x="3671439" y="877156"/>
                  <a:pt x="3671729" y="875981"/>
                  <a:pt x="3672709" y="874880"/>
                </a:cubicBezTo>
                <a:cubicBezTo>
                  <a:pt x="3673689" y="873780"/>
                  <a:pt x="3675362" y="872753"/>
                  <a:pt x="3678127" y="873047"/>
                </a:cubicBezTo>
                <a:close/>
                <a:moveTo>
                  <a:pt x="1651273" y="768383"/>
                </a:moveTo>
                <a:cubicBezTo>
                  <a:pt x="1647125" y="767941"/>
                  <a:pt x="1639215" y="769812"/>
                  <a:pt x="1637852" y="771023"/>
                </a:cubicBezTo>
                <a:cubicBezTo>
                  <a:pt x="1637398" y="771426"/>
                  <a:pt x="1637672" y="771757"/>
                  <a:pt x="1639055" y="771903"/>
                </a:cubicBezTo>
                <a:cubicBezTo>
                  <a:pt x="1639055" y="771903"/>
                  <a:pt x="1650116" y="773079"/>
                  <a:pt x="1651273" y="768383"/>
                </a:cubicBezTo>
                <a:close/>
                <a:moveTo>
                  <a:pt x="1599203" y="706233"/>
                </a:moveTo>
                <a:cubicBezTo>
                  <a:pt x="1598462" y="705184"/>
                  <a:pt x="1597500" y="705426"/>
                  <a:pt x="1596292" y="707450"/>
                </a:cubicBezTo>
                <a:cubicBezTo>
                  <a:pt x="1580105" y="727074"/>
                  <a:pt x="1587031" y="745025"/>
                  <a:pt x="1591569" y="749639"/>
                </a:cubicBezTo>
                <a:cubicBezTo>
                  <a:pt x="1598791" y="784148"/>
                  <a:pt x="1604390" y="713572"/>
                  <a:pt x="1599203" y="706233"/>
                </a:cubicBezTo>
                <a:close/>
                <a:moveTo>
                  <a:pt x="3618924" y="680521"/>
                </a:moveTo>
                <a:cubicBezTo>
                  <a:pt x="3614872" y="681607"/>
                  <a:pt x="3610128" y="684545"/>
                  <a:pt x="3605833" y="690458"/>
                </a:cubicBezTo>
                <a:cubicBezTo>
                  <a:pt x="3605833" y="690458"/>
                  <a:pt x="3600303" y="689871"/>
                  <a:pt x="3599310" y="693897"/>
                </a:cubicBezTo>
                <a:cubicBezTo>
                  <a:pt x="3604841" y="694485"/>
                  <a:pt x="3605833" y="690458"/>
                  <a:pt x="3605833" y="690458"/>
                </a:cubicBezTo>
                <a:cubicBezTo>
                  <a:pt x="3636996" y="690674"/>
                  <a:pt x="3631078" y="677262"/>
                  <a:pt x="3618924" y="680521"/>
                </a:cubicBezTo>
                <a:close/>
                <a:moveTo>
                  <a:pt x="1667686" y="665378"/>
                </a:moveTo>
                <a:cubicBezTo>
                  <a:pt x="1666778" y="665593"/>
                  <a:pt x="1665771" y="666378"/>
                  <a:pt x="1664688" y="667898"/>
                </a:cubicBezTo>
                <a:cubicBezTo>
                  <a:pt x="1657172" y="675363"/>
                  <a:pt x="1654030" y="688111"/>
                  <a:pt x="1665092" y="689288"/>
                </a:cubicBezTo>
                <a:cubicBezTo>
                  <a:pt x="1675577" y="690402"/>
                  <a:pt x="1674043" y="663880"/>
                  <a:pt x="1667686" y="665378"/>
                </a:cubicBezTo>
                <a:close/>
                <a:moveTo>
                  <a:pt x="2764194" y="654979"/>
                </a:moveTo>
                <a:lnTo>
                  <a:pt x="2763648" y="657196"/>
                </a:lnTo>
                <a:lnTo>
                  <a:pt x="2763508" y="657762"/>
                </a:lnTo>
                <a:close/>
                <a:moveTo>
                  <a:pt x="2764764" y="652667"/>
                </a:moveTo>
                <a:lnTo>
                  <a:pt x="2764194" y="654979"/>
                </a:lnTo>
                <a:lnTo>
                  <a:pt x="2764345" y="654366"/>
                </a:lnTo>
                <a:close/>
                <a:moveTo>
                  <a:pt x="2771795" y="647648"/>
                </a:moveTo>
                <a:cubicBezTo>
                  <a:pt x="2773561" y="646716"/>
                  <a:pt x="2775175" y="646888"/>
                  <a:pt x="2777904" y="649244"/>
                </a:cubicBezTo>
                <a:cubicBezTo>
                  <a:pt x="2777904" y="649244"/>
                  <a:pt x="2776747" y="653941"/>
                  <a:pt x="2764764" y="652667"/>
                </a:cubicBezTo>
                <a:cubicBezTo>
                  <a:pt x="2768108" y="650612"/>
                  <a:pt x="2770028" y="648579"/>
                  <a:pt x="2771795" y="647648"/>
                </a:cubicBezTo>
                <a:close/>
                <a:moveTo>
                  <a:pt x="2794008" y="638417"/>
                </a:moveTo>
                <a:cubicBezTo>
                  <a:pt x="2784110" y="639597"/>
                  <a:pt x="2750944" y="649735"/>
                  <a:pt x="2735197" y="653655"/>
                </a:cubicBezTo>
                <a:cubicBezTo>
                  <a:pt x="2678452" y="668967"/>
                  <a:pt x="2664413" y="679869"/>
                  <a:pt x="2600980" y="699290"/>
                </a:cubicBezTo>
                <a:cubicBezTo>
                  <a:pt x="2585204" y="703810"/>
                  <a:pt x="2564264" y="711051"/>
                  <a:pt x="2555984" y="714904"/>
                </a:cubicBezTo>
                <a:cubicBezTo>
                  <a:pt x="2547704" y="718758"/>
                  <a:pt x="2552082" y="719223"/>
                  <a:pt x="2586942" y="710191"/>
                </a:cubicBezTo>
                <a:cubicBezTo>
                  <a:pt x="2624024" y="701740"/>
                  <a:pt x="2699511" y="679469"/>
                  <a:pt x="2736593" y="671017"/>
                </a:cubicBezTo>
                <a:cubicBezTo>
                  <a:pt x="2749734" y="667595"/>
                  <a:pt x="2817541" y="653459"/>
                  <a:pt x="2777904" y="649244"/>
                </a:cubicBezTo>
                <a:cubicBezTo>
                  <a:pt x="2797508" y="640225"/>
                  <a:pt x="2799947" y="637709"/>
                  <a:pt x="2794008" y="638417"/>
                </a:cubicBezTo>
                <a:close/>
                <a:moveTo>
                  <a:pt x="2860742" y="620181"/>
                </a:moveTo>
                <a:cubicBezTo>
                  <a:pt x="2866272" y="620769"/>
                  <a:pt x="2866272" y="620769"/>
                  <a:pt x="2859749" y="624206"/>
                </a:cubicBezTo>
                <a:close/>
                <a:moveTo>
                  <a:pt x="1690426" y="590093"/>
                </a:moveTo>
                <a:cubicBezTo>
                  <a:pt x="1689829" y="590351"/>
                  <a:pt x="1689236" y="591322"/>
                  <a:pt x="1688740" y="593334"/>
                </a:cubicBezTo>
                <a:cubicBezTo>
                  <a:pt x="1682217" y="596773"/>
                  <a:pt x="1685598" y="606084"/>
                  <a:pt x="1693279" y="597949"/>
                </a:cubicBezTo>
                <a:cubicBezTo>
                  <a:pt x="1694022" y="594929"/>
                  <a:pt x="1692214" y="589314"/>
                  <a:pt x="1690426" y="590093"/>
                </a:cubicBezTo>
                <a:close/>
                <a:moveTo>
                  <a:pt x="3674833" y="552505"/>
                </a:moveTo>
                <a:cubicBezTo>
                  <a:pt x="3673675" y="557202"/>
                  <a:pt x="3673675" y="557202"/>
                  <a:pt x="3668145" y="556613"/>
                </a:cubicBezTo>
                <a:cubicBezTo>
                  <a:pt x="3668723" y="554265"/>
                  <a:pt x="3670396" y="553238"/>
                  <a:pt x="3671923" y="552798"/>
                </a:cubicBezTo>
                <a:cubicBezTo>
                  <a:pt x="3673450" y="552357"/>
                  <a:pt x="3674833" y="552505"/>
                  <a:pt x="3674833" y="552505"/>
                </a:cubicBezTo>
                <a:close/>
                <a:moveTo>
                  <a:pt x="3682278" y="549165"/>
                </a:moveTo>
                <a:cubicBezTo>
                  <a:pt x="3681286" y="553191"/>
                  <a:pt x="3681286" y="553191"/>
                  <a:pt x="3674833" y="552505"/>
                </a:cubicBezTo>
                <a:cubicBezTo>
                  <a:pt x="3675329" y="550491"/>
                  <a:pt x="3677191" y="549657"/>
                  <a:pt x="3678927" y="549325"/>
                </a:cubicBezTo>
                <a:cubicBezTo>
                  <a:pt x="3680664" y="548992"/>
                  <a:pt x="3682278" y="549165"/>
                  <a:pt x="3682278" y="549165"/>
                </a:cubicBezTo>
                <a:close/>
                <a:moveTo>
                  <a:pt x="3688676" y="546230"/>
                </a:moveTo>
                <a:cubicBezTo>
                  <a:pt x="3690183" y="545873"/>
                  <a:pt x="3691566" y="546020"/>
                  <a:pt x="3694331" y="546314"/>
                </a:cubicBezTo>
                <a:cubicBezTo>
                  <a:pt x="3693338" y="550340"/>
                  <a:pt x="3693338" y="550340"/>
                  <a:pt x="3682278" y="549165"/>
                </a:cubicBezTo>
                <a:cubicBezTo>
                  <a:pt x="3685539" y="547445"/>
                  <a:pt x="3687170" y="546586"/>
                  <a:pt x="3688676" y="546230"/>
                </a:cubicBezTo>
                <a:close/>
                <a:moveTo>
                  <a:pt x="3836651" y="467800"/>
                </a:moveTo>
                <a:cubicBezTo>
                  <a:pt x="3835659" y="471827"/>
                  <a:pt x="3829136" y="475265"/>
                  <a:pt x="3818075" y="474088"/>
                </a:cubicBezTo>
                <a:cubicBezTo>
                  <a:pt x="3821336" y="472370"/>
                  <a:pt x="3824597" y="470651"/>
                  <a:pt x="3827735" y="469435"/>
                </a:cubicBezTo>
                <a:cubicBezTo>
                  <a:pt x="3830872" y="468219"/>
                  <a:pt x="3833886" y="467506"/>
                  <a:pt x="3836651" y="467800"/>
                </a:cubicBezTo>
                <a:close/>
                <a:moveTo>
                  <a:pt x="3190759" y="416248"/>
                </a:moveTo>
                <a:cubicBezTo>
                  <a:pt x="3188540" y="416615"/>
                  <a:pt x="3186868" y="417642"/>
                  <a:pt x="3186289" y="419990"/>
                </a:cubicBezTo>
                <a:cubicBezTo>
                  <a:pt x="3191819" y="420578"/>
                  <a:pt x="3197351" y="421167"/>
                  <a:pt x="3198508" y="416470"/>
                </a:cubicBezTo>
                <a:cubicBezTo>
                  <a:pt x="3195743" y="416175"/>
                  <a:pt x="3192977" y="415881"/>
                  <a:pt x="3190759" y="416248"/>
                </a:cubicBezTo>
                <a:close/>
                <a:moveTo>
                  <a:pt x="3504411" y="411126"/>
                </a:moveTo>
                <a:cubicBezTo>
                  <a:pt x="3497889" y="414563"/>
                  <a:pt x="3491366" y="418002"/>
                  <a:pt x="3485835" y="417414"/>
                </a:cubicBezTo>
                <a:cubicBezTo>
                  <a:pt x="3486332" y="415400"/>
                  <a:pt x="3488210" y="413534"/>
                  <a:pt x="3491348" y="412319"/>
                </a:cubicBezTo>
                <a:cubicBezTo>
                  <a:pt x="3494485" y="411103"/>
                  <a:pt x="3498882" y="410538"/>
                  <a:pt x="3504411" y="411126"/>
                </a:cubicBezTo>
                <a:close/>
                <a:moveTo>
                  <a:pt x="3524076" y="404266"/>
                </a:moveTo>
                <a:cubicBezTo>
                  <a:pt x="3517388" y="408374"/>
                  <a:pt x="3510864" y="411812"/>
                  <a:pt x="3504411" y="411126"/>
                </a:cubicBezTo>
                <a:cubicBezTo>
                  <a:pt x="3504908" y="409112"/>
                  <a:pt x="3507058" y="407104"/>
                  <a:pt x="3510468" y="405744"/>
                </a:cubicBezTo>
                <a:cubicBezTo>
                  <a:pt x="3513877" y="404386"/>
                  <a:pt x="3518545" y="403678"/>
                  <a:pt x="3524076" y="404266"/>
                </a:cubicBezTo>
                <a:close/>
                <a:moveTo>
                  <a:pt x="3526327" y="400889"/>
                </a:moveTo>
                <a:cubicBezTo>
                  <a:pt x="3527833" y="400533"/>
                  <a:pt x="3530598" y="400827"/>
                  <a:pt x="3536129" y="401415"/>
                </a:cubicBezTo>
                <a:cubicBezTo>
                  <a:pt x="3529606" y="404853"/>
                  <a:pt x="3529606" y="404853"/>
                  <a:pt x="3524076" y="404266"/>
                </a:cubicBezTo>
                <a:cubicBezTo>
                  <a:pt x="3524572" y="402252"/>
                  <a:pt x="3524819" y="401245"/>
                  <a:pt x="3526327" y="400889"/>
                </a:cubicBezTo>
                <a:close/>
                <a:moveTo>
                  <a:pt x="3542652" y="397978"/>
                </a:moveTo>
                <a:cubicBezTo>
                  <a:pt x="3541660" y="402003"/>
                  <a:pt x="3536129" y="401415"/>
                  <a:pt x="3536129" y="401415"/>
                </a:cubicBezTo>
                <a:cubicBezTo>
                  <a:pt x="3536129" y="401415"/>
                  <a:pt x="3536377" y="400409"/>
                  <a:pt x="3537316" y="399476"/>
                </a:cubicBezTo>
                <a:cubicBezTo>
                  <a:pt x="3538255" y="398543"/>
                  <a:pt x="3539886" y="397684"/>
                  <a:pt x="3542652" y="397978"/>
                </a:cubicBezTo>
                <a:close/>
                <a:moveTo>
                  <a:pt x="3502023" y="397789"/>
                </a:moveTo>
                <a:cubicBezTo>
                  <a:pt x="3495501" y="401226"/>
                  <a:pt x="3488812" y="405335"/>
                  <a:pt x="3483282" y="404747"/>
                </a:cubicBezTo>
                <a:cubicBezTo>
                  <a:pt x="3483861" y="402399"/>
                  <a:pt x="3485781" y="400365"/>
                  <a:pt x="3488939" y="399066"/>
                </a:cubicBezTo>
                <a:cubicBezTo>
                  <a:pt x="3492097" y="397766"/>
                  <a:pt x="3496493" y="397201"/>
                  <a:pt x="3502023" y="397789"/>
                </a:cubicBezTo>
                <a:close/>
                <a:moveTo>
                  <a:pt x="3261776" y="397720"/>
                </a:moveTo>
                <a:cubicBezTo>
                  <a:pt x="3250716" y="396543"/>
                  <a:pt x="3237741" y="399296"/>
                  <a:pt x="3230059" y="407430"/>
                </a:cubicBezTo>
                <a:cubicBezTo>
                  <a:pt x="3224530" y="406842"/>
                  <a:pt x="3218077" y="406156"/>
                  <a:pt x="3217084" y="410181"/>
                </a:cubicBezTo>
                <a:cubicBezTo>
                  <a:pt x="3223537" y="410868"/>
                  <a:pt x="3229067" y="411456"/>
                  <a:pt x="3230059" y="407430"/>
                </a:cubicBezTo>
                <a:cubicBezTo>
                  <a:pt x="3241121" y="408607"/>
                  <a:pt x="3254096" y="405854"/>
                  <a:pt x="3261776" y="397720"/>
                </a:cubicBezTo>
                <a:close/>
                <a:moveTo>
                  <a:pt x="3543395" y="394960"/>
                </a:moveTo>
                <a:lnTo>
                  <a:pt x="3542652" y="397978"/>
                </a:lnTo>
                <a:lnTo>
                  <a:pt x="3543093" y="396184"/>
                </a:lnTo>
                <a:close/>
                <a:moveTo>
                  <a:pt x="3543977" y="392599"/>
                </a:moveTo>
                <a:lnTo>
                  <a:pt x="3543830" y="393197"/>
                </a:lnTo>
                <a:lnTo>
                  <a:pt x="3543395" y="394960"/>
                </a:lnTo>
                <a:close/>
                <a:moveTo>
                  <a:pt x="3521521" y="391599"/>
                </a:moveTo>
                <a:cubicBezTo>
                  <a:pt x="3514998" y="395036"/>
                  <a:pt x="3507554" y="398377"/>
                  <a:pt x="3502023" y="397789"/>
                </a:cubicBezTo>
                <a:cubicBezTo>
                  <a:pt x="3502520" y="395776"/>
                  <a:pt x="3504399" y="393910"/>
                  <a:pt x="3507651" y="392706"/>
                </a:cubicBezTo>
                <a:cubicBezTo>
                  <a:pt x="3510904" y="391503"/>
                  <a:pt x="3515530" y="390962"/>
                  <a:pt x="3521521" y="391599"/>
                </a:cubicBezTo>
                <a:close/>
                <a:moveTo>
                  <a:pt x="3540263" y="384640"/>
                </a:moveTo>
                <a:cubicBezTo>
                  <a:pt x="3533741" y="388078"/>
                  <a:pt x="3527053" y="392187"/>
                  <a:pt x="3521521" y="391599"/>
                </a:cubicBezTo>
                <a:cubicBezTo>
                  <a:pt x="3522101" y="389251"/>
                  <a:pt x="3524021" y="387216"/>
                  <a:pt x="3527179" y="385917"/>
                </a:cubicBezTo>
                <a:cubicBezTo>
                  <a:pt x="3530336" y="384618"/>
                  <a:pt x="3534733" y="384052"/>
                  <a:pt x="3540263" y="384640"/>
                </a:cubicBezTo>
                <a:close/>
                <a:moveTo>
                  <a:pt x="2324746" y="319426"/>
                </a:moveTo>
                <a:cubicBezTo>
                  <a:pt x="2317065" y="327561"/>
                  <a:pt x="2305012" y="330411"/>
                  <a:pt x="2293029" y="329137"/>
                </a:cubicBezTo>
                <a:cubicBezTo>
                  <a:pt x="2297331" y="325118"/>
                  <a:pt x="2302494" y="322396"/>
                  <a:pt x="2307965" y="320827"/>
                </a:cubicBezTo>
                <a:cubicBezTo>
                  <a:pt x="2313436" y="319257"/>
                  <a:pt x="2319216" y="318838"/>
                  <a:pt x="2324746" y="319426"/>
                </a:cubicBezTo>
                <a:close/>
                <a:moveTo>
                  <a:pt x="2329532" y="316320"/>
                </a:moveTo>
                <a:cubicBezTo>
                  <a:pt x="2331960" y="316062"/>
                  <a:pt x="2334956" y="316381"/>
                  <a:pt x="2337722" y="316675"/>
                </a:cubicBezTo>
                <a:cubicBezTo>
                  <a:pt x="2336729" y="320701"/>
                  <a:pt x="2331198" y="320112"/>
                  <a:pt x="2324746" y="319426"/>
                </a:cubicBezTo>
                <a:cubicBezTo>
                  <a:pt x="2325242" y="317413"/>
                  <a:pt x="2327103" y="316579"/>
                  <a:pt x="2329532" y="316320"/>
                </a:cubicBezTo>
                <a:close/>
                <a:moveTo>
                  <a:pt x="2357219" y="310485"/>
                </a:moveTo>
                <a:cubicBezTo>
                  <a:pt x="2356227" y="314511"/>
                  <a:pt x="2348782" y="317850"/>
                  <a:pt x="2337722" y="316675"/>
                </a:cubicBezTo>
                <a:cubicBezTo>
                  <a:pt x="2338217" y="314661"/>
                  <a:pt x="2340096" y="312795"/>
                  <a:pt x="2343348" y="311592"/>
                </a:cubicBezTo>
                <a:cubicBezTo>
                  <a:pt x="2346601" y="310389"/>
                  <a:pt x="2351228" y="309848"/>
                  <a:pt x="2357219" y="310485"/>
                </a:cubicBezTo>
                <a:close/>
                <a:moveTo>
                  <a:pt x="2361689" y="306743"/>
                </a:moveTo>
                <a:cubicBezTo>
                  <a:pt x="2363908" y="306376"/>
                  <a:pt x="2366673" y="306670"/>
                  <a:pt x="2369438" y="306964"/>
                </a:cubicBezTo>
                <a:cubicBezTo>
                  <a:pt x="2368280" y="311661"/>
                  <a:pt x="2362750" y="311073"/>
                  <a:pt x="2357219" y="310485"/>
                </a:cubicBezTo>
                <a:cubicBezTo>
                  <a:pt x="2357798" y="308136"/>
                  <a:pt x="2359470" y="307109"/>
                  <a:pt x="2361689" y="306743"/>
                </a:cubicBezTo>
                <a:close/>
                <a:moveTo>
                  <a:pt x="3629165" y="261885"/>
                </a:moveTo>
                <a:cubicBezTo>
                  <a:pt x="3628627" y="264066"/>
                  <a:pt x="3625747" y="265438"/>
                  <a:pt x="3622239" y="266055"/>
                </a:cubicBezTo>
                <a:lnTo>
                  <a:pt x="3621864" y="266042"/>
                </a:lnTo>
                <a:close/>
                <a:moveTo>
                  <a:pt x="3302181" y="91292"/>
                </a:moveTo>
                <a:cubicBezTo>
                  <a:pt x="3305434" y="90089"/>
                  <a:pt x="3308447" y="89376"/>
                  <a:pt x="3313482" y="91977"/>
                </a:cubicBezTo>
                <a:cubicBezTo>
                  <a:pt x="3305966" y="99441"/>
                  <a:pt x="3287460" y="101605"/>
                  <a:pt x="3269877" y="103867"/>
                </a:cubicBezTo>
                <a:cubicBezTo>
                  <a:pt x="3270869" y="99840"/>
                  <a:pt x="3276400" y="100428"/>
                  <a:pt x="3277392" y="96403"/>
                </a:cubicBezTo>
                <a:cubicBezTo>
                  <a:pt x="3282923" y="96991"/>
                  <a:pt x="3289445" y="93553"/>
                  <a:pt x="3289445" y="93553"/>
                </a:cubicBezTo>
                <a:cubicBezTo>
                  <a:pt x="3295437" y="94190"/>
                  <a:pt x="3298929" y="92496"/>
                  <a:pt x="3302181" y="91292"/>
                </a:cubicBezTo>
                <a:close/>
                <a:moveTo>
                  <a:pt x="3333898" y="81581"/>
                </a:moveTo>
                <a:cubicBezTo>
                  <a:pt x="3337151" y="80378"/>
                  <a:pt x="3340164" y="79665"/>
                  <a:pt x="3345199" y="82267"/>
                </a:cubicBezTo>
                <a:cubicBezTo>
                  <a:pt x="3337518" y="90401"/>
                  <a:pt x="3326457" y="89226"/>
                  <a:pt x="3313482" y="91977"/>
                </a:cubicBezTo>
                <a:cubicBezTo>
                  <a:pt x="3314474" y="87951"/>
                  <a:pt x="3320005" y="88540"/>
                  <a:pt x="3321163" y="83843"/>
                </a:cubicBezTo>
                <a:cubicBezTo>
                  <a:pt x="3327154" y="84480"/>
                  <a:pt x="3330646" y="82785"/>
                  <a:pt x="3333898" y="81581"/>
                </a:cubicBezTo>
                <a:close/>
                <a:moveTo>
                  <a:pt x="3350011" y="77614"/>
                </a:moveTo>
                <a:cubicBezTo>
                  <a:pt x="3352448" y="76840"/>
                  <a:pt x="3355444" y="77159"/>
                  <a:pt x="3358174" y="79515"/>
                </a:cubicBezTo>
                <a:cubicBezTo>
                  <a:pt x="3358174" y="79515"/>
                  <a:pt x="3350729" y="82855"/>
                  <a:pt x="3345199" y="82267"/>
                </a:cubicBezTo>
                <a:cubicBezTo>
                  <a:pt x="3345695" y="80253"/>
                  <a:pt x="3347573" y="78388"/>
                  <a:pt x="3350011" y="77614"/>
                </a:cubicBezTo>
                <a:close/>
                <a:moveTo>
                  <a:pt x="3360106" y="74556"/>
                </a:moveTo>
                <a:cubicBezTo>
                  <a:pt x="3361045" y="73623"/>
                  <a:pt x="3362427" y="73770"/>
                  <a:pt x="3364697" y="76077"/>
                </a:cubicBezTo>
                <a:cubicBezTo>
                  <a:pt x="3364697" y="76077"/>
                  <a:pt x="3363704" y="80103"/>
                  <a:pt x="3358174" y="79515"/>
                </a:cubicBezTo>
                <a:cubicBezTo>
                  <a:pt x="3358669" y="77502"/>
                  <a:pt x="3359166" y="75489"/>
                  <a:pt x="3360106" y="74556"/>
                </a:cubicBezTo>
                <a:close/>
                <a:moveTo>
                  <a:pt x="3365689" y="72051"/>
                </a:moveTo>
                <a:lnTo>
                  <a:pt x="3376750" y="73227"/>
                </a:lnTo>
                <a:cubicBezTo>
                  <a:pt x="3376750" y="73227"/>
                  <a:pt x="3370227" y="76665"/>
                  <a:pt x="3364697" y="76077"/>
                </a:cubicBezTo>
                <a:close/>
                <a:moveTo>
                  <a:pt x="3377907" y="68530"/>
                </a:moveTo>
                <a:cubicBezTo>
                  <a:pt x="3377907" y="68530"/>
                  <a:pt x="3383439" y="69119"/>
                  <a:pt x="3376750" y="73227"/>
                </a:cubicBezTo>
                <a:close/>
                <a:moveTo>
                  <a:pt x="3776005" y="0"/>
                </a:moveTo>
                <a:cubicBezTo>
                  <a:pt x="3776005" y="0"/>
                  <a:pt x="3767332" y="12160"/>
                  <a:pt x="3761801" y="11573"/>
                </a:cubicBezTo>
                <a:cubicBezTo>
                  <a:pt x="3772862" y="12748"/>
                  <a:pt x="3900961" y="-8059"/>
                  <a:pt x="3835542" y="19414"/>
                </a:cubicBezTo>
                <a:cubicBezTo>
                  <a:pt x="3796310" y="36588"/>
                  <a:pt x="3845541" y="28740"/>
                  <a:pt x="3845541" y="28740"/>
                </a:cubicBezTo>
                <a:cubicBezTo>
                  <a:pt x="3827439" y="52292"/>
                  <a:pt x="3757078" y="53763"/>
                  <a:pt x="3715862" y="78989"/>
                </a:cubicBezTo>
                <a:cubicBezTo>
                  <a:pt x="3714870" y="83015"/>
                  <a:pt x="3713712" y="87712"/>
                  <a:pt x="3707188" y="91150"/>
                </a:cubicBezTo>
                <a:cubicBezTo>
                  <a:pt x="3699745" y="94489"/>
                  <a:pt x="3600221" y="118336"/>
                  <a:pt x="3598236" y="126388"/>
                </a:cubicBezTo>
                <a:lnTo>
                  <a:pt x="3673488" y="108912"/>
                </a:lnTo>
                <a:cubicBezTo>
                  <a:pt x="3692230" y="101954"/>
                  <a:pt x="3806713" y="67303"/>
                  <a:pt x="3734842" y="94091"/>
                </a:cubicBezTo>
                <a:cubicBezTo>
                  <a:pt x="3678026" y="113527"/>
                  <a:pt x="3612773" y="140328"/>
                  <a:pt x="3561392" y="156900"/>
                </a:cubicBezTo>
                <a:cubicBezTo>
                  <a:pt x="3511336" y="168102"/>
                  <a:pt x="3584438" y="159350"/>
                  <a:pt x="3585595" y="154653"/>
                </a:cubicBezTo>
                <a:cubicBezTo>
                  <a:pt x="3587983" y="167990"/>
                  <a:pt x="3472508" y="206666"/>
                  <a:pt x="3561797" y="178289"/>
                </a:cubicBezTo>
                <a:cubicBezTo>
                  <a:pt x="3580468" y="175454"/>
                  <a:pt x="3598052" y="173192"/>
                  <a:pt x="3622088" y="171617"/>
                </a:cubicBezTo>
                <a:cubicBezTo>
                  <a:pt x="3653806" y="161907"/>
                  <a:pt x="3631753" y="155430"/>
                  <a:pt x="3661250" y="158566"/>
                </a:cubicBezTo>
                <a:cubicBezTo>
                  <a:pt x="3654798" y="157880"/>
                  <a:pt x="3675691" y="169054"/>
                  <a:pt x="3682380" y="164945"/>
                </a:cubicBezTo>
                <a:cubicBezTo>
                  <a:pt x="3656123" y="179367"/>
                  <a:pt x="3514462" y="228342"/>
                  <a:pt x="3589783" y="206742"/>
                </a:cubicBezTo>
                <a:cubicBezTo>
                  <a:pt x="3621500" y="197031"/>
                  <a:pt x="3645536" y="195457"/>
                  <a:pt x="3666192" y="184570"/>
                </a:cubicBezTo>
                <a:cubicBezTo>
                  <a:pt x="3671722" y="185158"/>
                  <a:pt x="3763162" y="148057"/>
                  <a:pt x="3767701" y="152671"/>
                </a:cubicBezTo>
                <a:cubicBezTo>
                  <a:pt x="3773231" y="153259"/>
                  <a:pt x="3683706" y="186432"/>
                  <a:pt x="3677254" y="185746"/>
                </a:cubicBezTo>
                <a:cubicBezTo>
                  <a:pt x="3611836" y="213219"/>
                  <a:pt x="3688079" y="191716"/>
                  <a:pt x="3719795" y="182006"/>
                </a:cubicBezTo>
                <a:cubicBezTo>
                  <a:pt x="3758036" y="168858"/>
                  <a:pt x="3770089" y="166009"/>
                  <a:pt x="3800813" y="160324"/>
                </a:cubicBezTo>
                <a:cubicBezTo>
                  <a:pt x="3791148" y="176511"/>
                  <a:pt x="3731849" y="179157"/>
                  <a:pt x="3729864" y="187208"/>
                </a:cubicBezTo>
                <a:cubicBezTo>
                  <a:pt x="3733246" y="196519"/>
                  <a:pt x="3795521" y="181795"/>
                  <a:pt x="3808662" y="178373"/>
                </a:cubicBezTo>
                <a:cubicBezTo>
                  <a:pt x="3820716" y="175523"/>
                  <a:pt x="3912155" y="138422"/>
                  <a:pt x="3871930" y="159623"/>
                </a:cubicBezTo>
                <a:cubicBezTo>
                  <a:pt x="3803535" y="199174"/>
                  <a:pt x="3701106" y="230974"/>
                  <a:pt x="3620088" y="252657"/>
                </a:cubicBezTo>
                <a:cubicBezTo>
                  <a:pt x="3603733" y="259525"/>
                  <a:pt x="3605465" y="264013"/>
                  <a:pt x="3611554" y="265694"/>
                </a:cubicBezTo>
                <a:lnTo>
                  <a:pt x="3621864" y="266042"/>
                </a:lnTo>
                <a:lnTo>
                  <a:pt x="3592991" y="282484"/>
                </a:lnTo>
                <a:cubicBezTo>
                  <a:pt x="3577980" y="287257"/>
                  <a:pt x="3561029" y="290791"/>
                  <a:pt x="3545170" y="295646"/>
                </a:cubicBezTo>
                <a:cubicBezTo>
                  <a:pt x="3449193" y="328132"/>
                  <a:pt x="3356762" y="369259"/>
                  <a:pt x="3273829" y="394869"/>
                </a:cubicBezTo>
                <a:cubicBezTo>
                  <a:pt x="3374275" y="371121"/>
                  <a:pt x="3524918" y="327922"/>
                  <a:pt x="3635029" y="287987"/>
                </a:cubicBezTo>
                <a:cubicBezTo>
                  <a:pt x="3660057" y="282385"/>
                  <a:pt x="3796258" y="228698"/>
                  <a:pt x="3736537" y="256088"/>
                </a:cubicBezTo>
                <a:cubicBezTo>
                  <a:pt x="3675656" y="288176"/>
                  <a:pt x="3593882" y="309089"/>
                  <a:pt x="3541439" y="333810"/>
                </a:cubicBezTo>
                <a:cubicBezTo>
                  <a:pt x="3530379" y="332634"/>
                  <a:pt x="3522933" y="335974"/>
                  <a:pt x="3521941" y="340000"/>
                </a:cubicBezTo>
                <a:cubicBezTo>
                  <a:pt x="3510881" y="338824"/>
                  <a:pt x="3504192" y="342932"/>
                  <a:pt x="3503200" y="346958"/>
                </a:cubicBezTo>
                <a:cubicBezTo>
                  <a:pt x="3491217" y="345685"/>
                  <a:pt x="3491217" y="345685"/>
                  <a:pt x="3490225" y="349710"/>
                </a:cubicBezTo>
                <a:cubicBezTo>
                  <a:pt x="3496677" y="350397"/>
                  <a:pt x="3496677" y="350397"/>
                  <a:pt x="3503200" y="346958"/>
                </a:cubicBezTo>
                <a:cubicBezTo>
                  <a:pt x="3508731" y="347546"/>
                  <a:pt x="3515253" y="344108"/>
                  <a:pt x="3521941" y="340000"/>
                </a:cubicBezTo>
                <a:cubicBezTo>
                  <a:pt x="3528394" y="340686"/>
                  <a:pt x="3534917" y="337248"/>
                  <a:pt x="3541439" y="333810"/>
                </a:cubicBezTo>
                <a:cubicBezTo>
                  <a:pt x="3571999" y="328796"/>
                  <a:pt x="3610238" y="315648"/>
                  <a:pt x="3655923" y="299160"/>
                </a:cubicBezTo>
                <a:cubicBezTo>
                  <a:pt x="3673672" y="296227"/>
                  <a:pt x="3755042" y="253925"/>
                  <a:pt x="3766103" y="255100"/>
                </a:cubicBezTo>
                <a:cubicBezTo>
                  <a:pt x="3776172" y="260302"/>
                  <a:pt x="3730252" y="281586"/>
                  <a:pt x="3717277" y="284338"/>
                </a:cubicBezTo>
                <a:cubicBezTo>
                  <a:pt x="3691186" y="298089"/>
                  <a:pt x="3673672" y="296227"/>
                  <a:pt x="3653939" y="307213"/>
                </a:cubicBezTo>
                <a:cubicBezTo>
                  <a:pt x="3633283" y="318098"/>
                  <a:pt x="3590741" y="321837"/>
                  <a:pt x="3558031" y="335575"/>
                </a:cubicBezTo>
                <a:cubicBezTo>
                  <a:pt x="3526244" y="349409"/>
                  <a:pt x="3587598" y="334587"/>
                  <a:pt x="3601731" y="327138"/>
                </a:cubicBezTo>
                <a:cubicBezTo>
                  <a:pt x="3626760" y="321536"/>
                  <a:pt x="3644344" y="319275"/>
                  <a:pt x="3653939" y="307213"/>
                </a:cubicBezTo>
                <a:cubicBezTo>
                  <a:pt x="3690029" y="302786"/>
                  <a:pt x="3702247" y="299266"/>
                  <a:pt x="3741313" y="282763"/>
                </a:cubicBezTo>
                <a:cubicBezTo>
                  <a:pt x="3760977" y="275901"/>
                  <a:pt x="3836299" y="254303"/>
                  <a:pt x="3785013" y="274326"/>
                </a:cubicBezTo>
                <a:cubicBezTo>
                  <a:pt x="3677457" y="326927"/>
                  <a:pt x="3503604" y="368348"/>
                  <a:pt x="3417696" y="406036"/>
                </a:cubicBezTo>
                <a:cubicBezTo>
                  <a:pt x="3435209" y="407899"/>
                  <a:pt x="3438351" y="395149"/>
                  <a:pt x="3461396" y="397600"/>
                </a:cubicBezTo>
                <a:cubicBezTo>
                  <a:pt x="3434217" y="411925"/>
                  <a:pt x="3463784" y="410937"/>
                  <a:pt x="3483282" y="404747"/>
                </a:cubicBezTo>
                <a:cubicBezTo>
                  <a:pt x="3436605" y="425262"/>
                  <a:pt x="3436605" y="425262"/>
                  <a:pt x="3485835" y="417414"/>
                </a:cubicBezTo>
                <a:cubicBezTo>
                  <a:pt x="3375891" y="456678"/>
                  <a:pt x="3260180" y="500149"/>
                  <a:pt x="3152219" y="531361"/>
                </a:cubicBezTo>
                <a:cubicBezTo>
                  <a:pt x="3133643" y="537649"/>
                  <a:pt x="3110599" y="535198"/>
                  <a:pt x="3097388" y="542745"/>
                </a:cubicBezTo>
                <a:cubicBezTo>
                  <a:pt x="3090936" y="542059"/>
                  <a:pt x="3086801" y="558835"/>
                  <a:pt x="3086801" y="558835"/>
                </a:cubicBezTo>
                <a:cubicBezTo>
                  <a:pt x="3081270" y="558247"/>
                  <a:pt x="3083421" y="549524"/>
                  <a:pt x="3083421" y="549524"/>
                </a:cubicBezTo>
                <a:cubicBezTo>
                  <a:pt x="3060376" y="547073"/>
                  <a:pt x="3013464" y="572383"/>
                  <a:pt x="2975390" y="584859"/>
                </a:cubicBezTo>
                <a:cubicBezTo>
                  <a:pt x="2930698" y="597321"/>
                  <a:pt x="2881397" y="609294"/>
                  <a:pt x="2860742" y="620181"/>
                </a:cubicBezTo>
                <a:cubicBezTo>
                  <a:pt x="2855210" y="619592"/>
                  <a:pt x="2859749" y="624206"/>
                  <a:pt x="2859749" y="624206"/>
                </a:cubicBezTo>
                <a:cubicBezTo>
                  <a:pt x="2858757" y="628233"/>
                  <a:pt x="2821510" y="637355"/>
                  <a:pt x="2819525" y="645407"/>
                </a:cubicBezTo>
                <a:cubicBezTo>
                  <a:pt x="2824063" y="650022"/>
                  <a:pt x="2862303" y="636872"/>
                  <a:pt x="2855615" y="640981"/>
                </a:cubicBezTo>
                <a:cubicBezTo>
                  <a:pt x="2986855" y="607425"/>
                  <a:pt x="3107861" y="569336"/>
                  <a:pt x="3222344" y="534687"/>
                </a:cubicBezTo>
                <a:cubicBezTo>
                  <a:pt x="3267106" y="518100"/>
                  <a:pt x="3312861" y="497487"/>
                  <a:pt x="3355569" y="493077"/>
                </a:cubicBezTo>
                <a:cubicBezTo>
                  <a:pt x="3355569" y="493077"/>
                  <a:pt x="3341366" y="504651"/>
                  <a:pt x="3346896" y="505239"/>
                </a:cubicBezTo>
                <a:cubicBezTo>
                  <a:pt x="3373486" y="516329"/>
                  <a:pt x="3491182" y="464806"/>
                  <a:pt x="3502173" y="470106"/>
                </a:cubicBezTo>
                <a:lnTo>
                  <a:pt x="3455331" y="491291"/>
                </a:lnTo>
                <a:cubicBezTo>
                  <a:pt x="3447816" y="498755"/>
                  <a:pt x="3493500" y="482266"/>
                  <a:pt x="3512076" y="475979"/>
                </a:cubicBezTo>
                <a:cubicBezTo>
                  <a:pt x="3544785" y="462242"/>
                  <a:pt x="3557996" y="454696"/>
                  <a:pt x="3575509" y="456559"/>
                </a:cubicBezTo>
                <a:cubicBezTo>
                  <a:pt x="3598554" y="459008"/>
                  <a:pt x="3607061" y="447519"/>
                  <a:pt x="3638778" y="437808"/>
                </a:cubicBezTo>
                <a:cubicBezTo>
                  <a:pt x="3650831" y="434959"/>
                  <a:pt x="3715022" y="416306"/>
                  <a:pt x="3687843" y="430631"/>
                </a:cubicBezTo>
                <a:cubicBezTo>
                  <a:pt x="3667353" y="440847"/>
                  <a:pt x="3599546" y="454982"/>
                  <a:pt x="3600943" y="472345"/>
                </a:cubicBezTo>
                <a:cubicBezTo>
                  <a:pt x="3609783" y="486370"/>
                  <a:pt x="3639182" y="459197"/>
                  <a:pt x="3645705" y="455760"/>
                </a:cubicBezTo>
                <a:cubicBezTo>
                  <a:pt x="3658680" y="453007"/>
                  <a:pt x="3662227" y="461648"/>
                  <a:pt x="3662227" y="461648"/>
                </a:cubicBezTo>
                <a:cubicBezTo>
                  <a:pt x="3679740" y="463510"/>
                  <a:pt x="3797436" y="411987"/>
                  <a:pt x="3763734" y="429749"/>
                </a:cubicBezTo>
                <a:cubicBezTo>
                  <a:pt x="3730033" y="447512"/>
                  <a:pt x="3671138" y="471547"/>
                  <a:pt x="3651569" y="481861"/>
                </a:cubicBezTo>
                <a:cubicBezTo>
                  <a:pt x="3652561" y="477834"/>
                  <a:pt x="3580620" y="508746"/>
                  <a:pt x="3580620" y="508746"/>
                </a:cubicBezTo>
                <a:cubicBezTo>
                  <a:pt x="3589696" y="517974"/>
                  <a:pt x="3636444" y="493335"/>
                  <a:pt x="3651569" y="481861"/>
                </a:cubicBezTo>
                <a:cubicBezTo>
                  <a:pt x="3698649" y="482735"/>
                  <a:pt x="3708314" y="466549"/>
                  <a:pt x="3758608" y="450550"/>
                </a:cubicBezTo>
                <a:cubicBezTo>
                  <a:pt x="3765130" y="447113"/>
                  <a:pt x="3841374" y="425611"/>
                  <a:pt x="3845912" y="430224"/>
                </a:cubicBezTo>
                <a:cubicBezTo>
                  <a:pt x="3850451" y="434839"/>
                  <a:pt x="3819725" y="440523"/>
                  <a:pt x="3819725" y="440523"/>
                </a:cubicBezTo>
                <a:cubicBezTo>
                  <a:pt x="3800157" y="450837"/>
                  <a:pt x="3797015" y="463586"/>
                  <a:pt x="3789570" y="466926"/>
                </a:cubicBezTo>
                <a:cubicBezTo>
                  <a:pt x="3755869" y="484689"/>
                  <a:pt x="3732755" y="486362"/>
                  <a:pt x="3694515" y="499511"/>
                </a:cubicBezTo>
                <a:lnTo>
                  <a:pt x="3454892" y="589024"/>
                </a:lnTo>
                <a:cubicBezTo>
                  <a:pt x="3442838" y="591874"/>
                  <a:pt x="3377420" y="619346"/>
                  <a:pt x="3433174" y="608060"/>
                </a:cubicBezTo>
                <a:cubicBezTo>
                  <a:pt x="3458272" y="598334"/>
                  <a:pt x="3490981" y="584598"/>
                  <a:pt x="3516175" y="578326"/>
                </a:cubicBezTo>
                <a:cubicBezTo>
                  <a:pt x="3580436" y="555549"/>
                  <a:pt x="3642309" y="519437"/>
                  <a:pt x="3699053" y="504125"/>
                </a:cubicBezTo>
                <a:cubicBezTo>
                  <a:pt x="3705577" y="500686"/>
                  <a:pt x="3715645" y="505889"/>
                  <a:pt x="3722098" y="506574"/>
                </a:cubicBezTo>
                <a:cubicBezTo>
                  <a:pt x="3758187" y="502149"/>
                  <a:pt x="3775533" y="477827"/>
                  <a:pt x="3818075" y="474088"/>
                </a:cubicBezTo>
                <a:cubicBezTo>
                  <a:pt x="3808480" y="486152"/>
                  <a:pt x="3770406" y="498629"/>
                  <a:pt x="3725478" y="515886"/>
                </a:cubicBezTo>
                <a:cubicBezTo>
                  <a:pt x="3704988" y="526102"/>
                  <a:pt x="3588284" y="573600"/>
                  <a:pt x="3668145" y="556613"/>
                </a:cubicBezTo>
                <a:cubicBezTo>
                  <a:pt x="3639974" y="574964"/>
                  <a:pt x="3609415" y="579977"/>
                  <a:pt x="3564652" y="596564"/>
                </a:cubicBezTo>
                <a:cubicBezTo>
                  <a:pt x="3558129" y="600001"/>
                  <a:pt x="3412334" y="665752"/>
                  <a:pt x="3506326" y="641317"/>
                </a:cubicBezTo>
                <a:cubicBezTo>
                  <a:pt x="3569594" y="622566"/>
                  <a:pt x="3726452" y="557994"/>
                  <a:pt x="3806242" y="545131"/>
                </a:cubicBezTo>
                <a:cubicBezTo>
                  <a:pt x="3842331" y="540706"/>
                  <a:pt x="3859915" y="538444"/>
                  <a:pt x="3833658" y="552867"/>
                </a:cubicBezTo>
                <a:cubicBezTo>
                  <a:pt x="3806645" y="566521"/>
                  <a:pt x="3714049" y="608318"/>
                  <a:pt x="3701002" y="615194"/>
                </a:cubicBezTo>
                <a:cubicBezTo>
                  <a:pt x="3714049" y="608318"/>
                  <a:pt x="3683893" y="634721"/>
                  <a:pt x="3678363" y="634133"/>
                </a:cubicBezTo>
                <a:cubicBezTo>
                  <a:pt x="3689353" y="639433"/>
                  <a:pt x="3715445" y="625681"/>
                  <a:pt x="3735108" y="618820"/>
                </a:cubicBezTo>
                <a:cubicBezTo>
                  <a:pt x="3747162" y="615971"/>
                  <a:pt x="3823405" y="594469"/>
                  <a:pt x="3776729" y="614983"/>
                </a:cubicBezTo>
                <a:cubicBezTo>
                  <a:pt x="3758152" y="621271"/>
                  <a:pt x="3628474" y="671519"/>
                  <a:pt x="3633011" y="676134"/>
                </a:cubicBezTo>
                <a:cubicBezTo>
                  <a:pt x="3641924" y="686033"/>
                  <a:pt x="3729982" y="639622"/>
                  <a:pt x="3729982" y="639622"/>
                </a:cubicBezTo>
                <a:cubicBezTo>
                  <a:pt x="3762691" y="625885"/>
                  <a:pt x="3860652" y="585346"/>
                  <a:pt x="3818278" y="615270"/>
                </a:cubicBezTo>
                <a:cubicBezTo>
                  <a:pt x="3796795" y="629512"/>
                  <a:pt x="3689003" y="686908"/>
                  <a:pt x="3781601" y="645111"/>
                </a:cubicBezTo>
                <a:cubicBezTo>
                  <a:pt x="3827355" y="624498"/>
                  <a:pt x="3820832" y="627936"/>
                  <a:pt x="3876585" y="616651"/>
                </a:cubicBezTo>
                <a:cubicBezTo>
                  <a:pt x="3861460" y="628125"/>
                  <a:pt x="3842884" y="634413"/>
                  <a:pt x="3827759" y="645888"/>
                </a:cubicBezTo>
                <a:cubicBezTo>
                  <a:pt x="3822228" y="645300"/>
                  <a:pt x="3822228" y="645300"/>
                  <a:pt x="3821236" y="649325"/>
                </a:cubicBezTo>
                <a:cubicBezTo>
                  <a:pt x="3815705" y="648737"/>
                  <a:pt x="3815705" y="648737"/>
                  <a:pt x="3814714" y="652763"/>
                </a:cubicBezTo>
                <a:cubicBezTo>
                  <a:pt x="3809183" y="652175"/>
                  <a:pt x="3809183" y="652175"/>
                  <a:pt x="3808025" y="656872"/>
                </a:cubicBezTo>
                <a:cubicBezTo>
                  <a:pt x="3813556" y="657460"/>
                  <a:pt x="3814714" y="652763"/>
                  <a:pt x="3814714" y="652763"/>
                </a:cubicBezTo>
                <a:cubicBezTo>
                  <a:pt x="3820244" y="653351"/>
                  <a:pt x="3821236" y="649325"/>
                  <a:pt x="3821236" y="649325"/>
                </a:cubicBezTo>
                <a:cubicBezTo>
                  <a:pt x="3826767" y="649913"/>
                  <a:pt x="3827759" y="645888"/>
                  <a:pt x="3827759" y="645888"/>
                </a:cubicBezTo>
                <a:cubicBezTo>
                  <a:pt x="3861460" y="628125"/>
                  <a:pt x="3922744" y="617427"/>
                  <a:pt x="3876989" y="638039"/>
                </a:cubicBezTo>
                <a:cubicBezTo>
                  <a:pt x="3837757" y="655214"/>
                  <a:pt x="3822632" y="666688"/>
                  <a:pt x="3782408" y="687889"/>
                </a:cubicBezTo>
                <a:cubicBezTo>
                  <a:pt x="3770355" y="690738"/>
                  <a:pt x="3716990" y="715362"/>
                  <a:pt x="3715006" y="723413"/>
                </a:cubicBezTo>
                <a:cubicBezTo>
                  <a:pt x="3719948" y="749417"/>
                  <a:pt x="3842534" y="681888"/>
                  <a:pt x="3851612" y="691115"/>
                </a:cubicBezTo>
                <a:cubicBezTo>
                  <a:pt x="3857071" y="695828"/>
                  <a:pt x="3833035" y="697404"/>
                  <a:pt x="3831877" y="702101"/>
                </a:cubicBezTo>
                <a:cubicBezTo>
                  <a:pt x="3811387" y="712316"/>
                  <a:pt x="3774543" y="742828"/>
                  <a:pt x="3768021" y="746266"/>
                </a:cubicBezTo>
                <a:cubicBezTo>
                  <a:pt x="3754975" y="753141"/>
                  <a:pt x="3677574" y="779341"/>
                  <a:pt x="3674431" y="792089"/>
                </a:cubicBezTo>
                <a:cubicBezTo>
                  <a:pt x="3675994" y="808781"/>
                  <a:pt x="3748286" y="757251"/>
                  <a:pt x="3756372" y="770505"/>
                </a:cubicBezTo>
                <a:cubicBezTo>
                  <a:pt x="3765282" y="780404"/>
                  <a:pt x="3703006" y="795128"/>
                  <a:pt x="3700030" y="807206"/>
                </a:cubicBezTo>
                <a:cubicBezTo>
                  <a:pt x="3708282" y="846644"/>
                  <a:pt x="3852348" y="738018"/>
                  <a:pt x="3803855" y="792768"/>
                </a:cubicBezTo>
                <a:cubicBezTo>
                  <a:pt x="3781216" y="811707"/>
                  <a:pt x="3775685" y="811119"/>
                  <a:pt x="3742975" y="824856"/>
                </a:cubicBezTo>
                <a:cubicBezTo>
                  <a:pt x="3709274" y="842618"/>
                  <a:pt x="3615851" y="887771"/>
                  <a:pt x="3575462" y="909642"/>
                </a:cubicBezTo>
                <a:cubicBezTo>
                  <a:pt x="3520277" y="941646"/>
                  <a:pt x="3600656" y="903369"/>
                  <a:pt x="3632373" y="893659"/>
                </a:cubicBezTo>
                <a:cubicBezTo>
                  <a:pt x="3608575" y="917295"/>
                  <a:pt x="3552821" y="928581"/>
                  <a:pt x="3506074" y="953219"/>
                </a:cubicBezTo>
                <a:cubicBezTo>
                  <a:pt x="3484427" y="968131"/>
                  <a:pt x="3510613" y="957833"/>
                  <a:pt x="3496410" y="969406"/>
                </a:cubicBezTo>
                <a:cubicBezTo>
                  <a:pt x="3473770" y="988345"/>
                  <a:pt x="3424704" y="995521"/>
                  <a:pt x="3429007" y="1004931"/>
                </a:cubicBezTo>
                <a:cubicBezTo>
                  <a:pt x="3426030" y="1017009"/>
                  <a:pt x="3471196" y="1021812"/>
                  <a:pt x="3521657" y="1031998"/>
                </a:cubicBezTo>
                <a:cubicBezTo>
                  <a:pt x="3577815" y="1042101"/>
                  <a:pt x="3678076" y="1065156"/>
                  <a:pt x="3755197" y="1082309"/>
                </a:cubicBezTo>
                <a:cubicBezTo>
                  <a:pt x="3901546" y="1110266"/>
                  <a:pt x="4026153" y="1149681"/>
                  <a:pt x="4176048" y="1186279"/>
                </a:cubicBezTo>
                <a:cubicBezTo>
                  <a:pt x="4242109" y="1202255"/>
                  <a:pt x="4308335" y="1217559"/>
                  <a:pt x="4367803" y="1241098"/>
                </a:cubicBezTo>
                <a:cubicBezTo>
                  <a:pt x="4529068" y="1296807"/>
                  <a:pt x="4703642" y="1375278"/>
                  <a:pt x="4806107" y="1458475"/>
                </a:cubicBezTo>
                <a:cubicBezTo>
                  <a:pt x="4865978" y="1503402"/>
                  <a:pt x="4887442" y="1535293"/>
                  <a:pt x="4919213" y="1594448"/>
                </a:cubicBezTo>
                <a:cubicBezTo>
                  <a:pt x="4930607" y="1621136"/>
                  <a:pt x="4942002" y="1647826"/>
                  <a:pt x="4943399" y="1665189"/>
                </a:cubicBezTo>
                <a:cubicBezTo>
                  <a:pt x="4937095" y="1736820"/>
                  <a:pt x="4874214" y="1849947"/>
                  <a:pt x="4833991" y="1871148"/>
                </a:cubicBezTo>
                <a:lnTo>
                  <a:pt x="4821016" y="1873899"/>
                </a:lnTo>
                <a:lnTo>
                  <a:pt x="4818865" y="1882622"/>
                </a:lnTo>
                <a:cubicBezTo>
                  <a:pt x="4811351" y="1890087"/>
                  <a:pt x="4796155" y="1905685"/>
                  <a:pt x="4794171" y="1913737"/>
                </a:cubicBezTo>
                <a:cubicBezTo>
                  <a:pt x="4793013" y="1918434"/>
                  <a:pt x="4804074" y="1919611"/>
                  <a:pt x="4803082" y="1923637"/>
                </a:cubicBezTo>
                <a:cubicBezTo>
                  <a:pt x="4798359" y="1965826"/>
                  <a:pt x="4707254" y="2028441"/>
                  <a:pt x="4682464" y="2056101"/>
                </a:cubicBezTo>
                <a:cubicBezTo>
                  <a:pt x="4667433" y="2071030"/>
                  <a:pt x="4658172" y="2108605"/>
                  <a:pt x="4637516" y="2119492"/>
                </a:cubicBezTo>
                <a:cubicBezTo>
                  <a:pt x="4644205" y="2115384"/>
                  <a:pt x="4645785" y="2085942"/>
                  <a:pt x="4650324" y="2090556"/>
                </a:cubicBezTo>
                <a:cubicBezTo>
                  <a:pt x="4645785" y="2085942"/>
                  <a:pt x="4611092" y="2107731"/>
                  <a:pt x="4614473" y="2117042"/>
                </a:cubicBezTo>
                <a:cubicBezTo>
                  <a:pt x="4614473" y="2117042"/>
                  <a:pt x="4630002" y="2126957"/>
                  <a:pt x="4630994" y="2122931"/>
                </a:cubicBezTo>
                <a:cubicBezTo>
                  <a:pt x="4623479" y="2130394"/>
                  <a:pt x="4609346" y="2137843"/>
                  <a:pt x="4599847" y="2153359"/>
                </a:cubicBezTo>
                <a:cubicBezTo>
                  <a:pt x="4593158" y="2157467"/>
                  <a:pt x="4595713" y="2170134"/>
                  <a:pt x="4593563" y="2178857"/>
                </a:cubicBezTo>
                <a:cubicBezTo>
                  <a:pt x="4585055" y="2190347"/>
                  <a:pt x="4564399" y="2201233"/>
                  <a:pt x="4562415" y="2209286"/>
                </a:cubicBezTo>
                <a:cubicBezTo>
                  <a:pt x="4548616" y="2242248"/>
                  <a:pt x="4556279" y="2307100"/>
                  <a:pt x="4542242" y="2318002"/>
                </a:cubicBezTo>
                <a:cubicBezTo>
                  <a:pt x="4534632" y="2322013"/>
                  <a:pt x="4526713" y="2308088"/>
                  <a:pt x="4526713" y="2308088"/>
                </a:cubicBezTo>
                <a:cubicBezTo>
                  <a:pt x="4516056" y="2328302"/>
                  <a:pt x="4531251" y="2312702"/>
                  <a:pt x="4533640" y="2326040"/>
                </a:cubicBezTo>
                <a:cubicBezTo>
                  <a:pt x="4531823" y="2360275"/>
                  <a:pt x="4477632" y="2388254"/>
                  <a:pt x="4457380" y="2420529"/>
                </a:cubicBezTo>
                <a:cubicBezTo>
                  <a:pt x="4447715" y="2436717"/>
                  <a:pt x="4449276" y="2453408"/>
                  <a:pt x="4440604" y="2465570"/>
                </a:cubicBezTo>
                <a:cubicBezTo>
                  <a:pt x="4411774" y="2513459"/>
                  <a:pt x="4374931" y="2543971"/>
                  <a:pt x="4351868" y="2587654"/>
                </a:cubicBezTo>
                <a:lnTo>
                  <a:pt x="4345749" y="2612480"/>
                </a:lnTo>
                <a:cubicBezTo>
                  <a:pt x="4324435" y="2652906"/>
                  <a:pt x="4286599" y="2687444"/>
                  <a:pt x="4259824" y="2723158"/>
                </a:cubicBezTo>
                <a:cubicBezTo>
                  <a:pt x="4240659" y="2754860"/>
                  <a:pt x="4222322" y="2783208"/>
                  <a:pt x="4203228" y="2810786"/>
                </a:cubicBezTo>
                <a:cubicBezTo>
                  <a:pt x="4137959" y="2910577"/>
                  <a:pt x="4070960" y="2967491"/>
                  <a:pt x="3961183" y="3032940"/>
                </a:cubicBezTo>
                <a:cubicBezTo>
                  <a:pt x="3685454" y="3199867"/>
                  <a:pt x="3358879" y="3289086"/>
                  <a:pt x="2986784" y="3394121"/>
                </a:cubicBezTo>
                <a:cubicBezTo>
                  <a:pt x="3009828" y="3396571"/>
                  <a:pt x="2990165" y="3403432"/>
                  <a:pt x="2984634" y="3402844"/>
                </a:cubicBezTo>
                <a:cubicBezTo>
                  <a:pt x="2983642" y="3406871"/>
                  <a:pt x="2985038" y="3424234"/>
                  <a:pt x="2979508" y="3423646"/>
                </a:cubicBezTo>
                <a:cubicBezTo>
                  <a:pt x="2998418" y="3442871"/>
                  <a:pt x="3075363" y="3397328"/>
                  <a:pt x="3091954" y="3399092"/>
                </a:cubicBezTo>
                <a:cubicBezTo>
                  <a:pt x="3410818" y="3309359"/>
                  <a:pt x="3729787" y="3127374"/>
                  <a:pt x="4164489" y="3018136"/>
                </a:cubicBezTo>
                <a:cubicBezTo>
                  <a:pt x="4220646" y="3028238"/>
                  <a:pt x="3620280" y="3316422"/>
                  <a:pt x="3737209" y="3432361"/>
                </a:cubicBezTo>
                <a:cubicBezTo>
                  <a:pt x="3854138" y="3548299"/>
                  <a:pt x="4859539" y="3717207"/>
                  <a:pt x="4866061" y="3713769"/>
                </a:cubicBezTo>
                <a:lnTo>
                  <a:pt x="4845002" y="3703267"/>
                </a:lnTo>
                <a:cubicBezTo>
                  <a:pt x="4841072" y="3701945"/>
                  <a:pt x="4806143" y="3692214"/>
                  <a:pt x="4751906" y="3677239"/>
                </a:cubicBezTo>
                <a:lnTo>
                  <a:pt x="4715974" y="3667334"/>
                </a:lnTo>
                <a:lnTo>
                  <a:pt x="4729547" y="3669257"/>
                </a:lnTo>
                <a:lnTo>
                  <a:pt x="4746900" y="3674046"/>
                </a:lnTo>
                <a:cubicBezTo>
                  <a:pt x="4764727" y="3678963"/>
                  <a:pt x="4780764" y="3683383"/>
                  <a:pt x="4794659" y="3687209"/>
                </a:cubicBezTo>
                <a:lnTo>
                  <a:pt x="4796469" y="3687707"/>
                </a:lnTo>
                <a:lnTo>
                  <a:pt x="4796464" y="3688141"/>
                </a:lnTo>
                <a:lnTo>
                  <a:pt x="4796310" y="3688128"/>
                </a:lnTo>
                <a:cubicBezTo>
                  <a:pt x="4795777" y="3688241"/>
                  <a:pt x="4795772" y="3688564"/>
                  <a:pt x="4796454" y="3689153"/>
                </a:cubicBezTo>
                <a:lnTo>
                  <a:pt x="4796464" y="3688141"/>
                </a:lnTo>
                <a:lnTo>
                  <a:pt x="4798661" y="3688309"/>
                </a:lnTo>
                <a:lnTo>
                  <a:pt x="4829568" y="3696805"/>
                </a:lnTo>
                <a:cubicBezTo>
                  <a:pt x="4977729" y="3737419"/>
                  <a:pt x="4807870" y="3689850"/>
                  <a:pt x="4799325" y="3688360"/>
                </a:cubicBezTo>
                <a:lnTo>
                  <a:pt x="4798661" y="3688309"/>
                </a:lnTo>
                <a:lnTo>
                  <a:pt x="4796469" y="3687707"/>
                </a:lnTo>
                <a:lnTo>
                  <a:pt x="4796492" y="3685244"/>
                </a:lnTo>
                <a:cubicBezTo>
                  <a:pt x="4799444" y="3678044"/>
                  <a:pt x="4820561" y="3683453"/>
                  <a:pt x="4820561" y="3683453"/>
                </a:cubicBezTo>
                <a:cubicBezTo>
                  <a:pt x="4821057" y="3681441"/>
                  <a:pt x="4778443" y="3675876"/>
                  <a:pt x="4738039" y="3670461"/>
                </a:cubicBezTo>
                <a:lnTo>
                  <a:pt x="4729547" y="3669257"/>
                </a:lnTo>
                <a:lnTo>
                  <a:pt x="4691700" y="3658813"/>
                </a:lnTo>
                <a:lnTo>
                  <a:pt x="4723552" y="3659441"/>
                </a:lnTo>
                <a:cubicBezTo>
                  <a:pt x="4778586" y="3666423"/>
                  <a:pt x="4833259" y="3685664"/>
                  <a:pt x="4877306" y="3668141"/>
                </a:cubicBezTo>
                <a:cubicBezTo>
                  <a:pt x="4867642" y="3684328"/>
                  <a:pt x="4894820" y="3670003"/>
                  <a:pt x="4910420" y="3675794"/>
                </a:cubicBezTo>
                <a:cubicBezTo>
                  <a:pt x="4910420" y="3675794"/>
                  <a:pt x="4912738" y="3693255"/>
                  <a:pt x="4922807" y="3698457"/>
                </a:cubicBezTo>
                <a:cubicBezTo>
                  <a:pt x="4893240" y="3699445"/>
                  <a:pt x="4843606" y="3685904"/>
                  <a:pt x="4837083" y="3689341"/>
                </a:cubicBezTo>
                <a:cubicBezTo>
                  <a:pt x="4830560" y="3692779"/>
                  <a:pt x="4846159" y="3698570"/>
                  <a:pt x="4852612" y="3699256"/>
                </a:cubicBezTo>
                <a:cubicBezTo>
                  <a:pt x="4863673" y="3700432"/>
                  <a:pt x="4910753" y="3701306"/>
                  <a:pt x="4925196" y="3711794"/>
                </a:cubicBezTo>
                <a:cubicBezTo>
                  <a:pt x="4936186" y="3717094"/>
                  <a:pt x="4933209" y="3729172"/>
                  <a:pt x="4937582" y="3734458"/>
                </a:cubicBezTo>
                <a:cubicBezTo>
                  <a:pt x="4936590" y="3738483"/>
                  <a:pt x="4954174" y="3736221"/>
                  <a:pt x="4954174" y="3736221"/>
                </a:cubicBezTo>
                <a:cubicBezTo>
                  <a:pt x="4953182" y="3740247"/>
                  <a:pt x="4946659" y="3743686"/>
                  <a:pt x="4946659" y="3743686"/>
                </a:cubicBezTo>
                <a:cubicBezTo>
                  <a:pt x="4946659" y="3743686"/>
                  <a:pt x="4984075" y="3760746"/>
                  <a:pt x="4995136" y="3761923"/>
                </a:cubicBezTo>
                <a:cubicBezTo>
                  <a:pt x="4988613" y="3765361"/>
                  <a:pt x="4976963" y="3789600"/>
                  <a:pt x="4982494" y="3790188"/>
                </a:cubicBezTo>
                <a:cubicBezTo>
                  <a:pt x="5003554" y="3800691"/>
                  <a:pt x="5041224" y="3766824"/>
                  <a:pt x="5049308" y="3780078"/>
                </a:cubicBezTo>
                <a:cubicBezTo>
                  <a:pt x="5057227" y="3794003"/>
                  <a:pt x="5042786" y="3783516"/>
                  <a:pt x="5028652" y="3790965"/>
                </a:cubicBezTo>
                <a:cubicBezTo>
                  <a:pt x="5002396" y="3805388"/>
                  <a:pt x="5011473" y="3814616"/>
                  <a:pt x="5025675" y="3803043"/>
                </a:cubicBezTo>
                <a:cubicBezTo>
                  <a:pt x="5060370" y="3781255"/>
                  <a:pt x="5056569" y="3823542"/>
                  <a:pt x="5050116" y="3822856"/>
                </a:cubicBezTo>
                <a:cubicBezTo>
                  <a:pt x="5055577" y="3827568"/>
                  <a:pt x="5089278" y="3809806"/>
                  <a:pt x="5092658" y="3819117"/>
                </a:cubicBezTo>
                <a:cubicBezTo>
                  <a:pt x="5094055" y="3836480"/>
                  <a:pt x="5061107" y="3828157"/>
                  <a:pt x="5059950" y="3832854"/>
                </a:cubicBezTo>
                <a:cubicBezTo>
                  <a:pt x="5052434" y="3840318"/>
                  <a:pt x="5075478" y="3842768"/>
                  <a:pt x="5067041" y="3850134"/>
                </a:cubicBezTo>
                <a:cubicBezTo>
                  <a:pt x="5047308" y="3861118"/>
                  <a:pt x="5027406" y="3845920"/>
                  <a:pt x="5020717" y="3850029"/>
                </a:cubicBezTo>
                <a:cubicBezTo>
                  <a:pt x="5020717" y="3850029"/>
                  <a:pt x="5016748" y="3866132"/>
                  <a:pt x="5010296" y="3865446"/>
                </a:cubicBezTo>
                <a:cubicBezTo>
                  <a:pt x="5021121" y="3871417"/>
                  <a:pt x="5037713" y="3873182"/>
                  <a:pt x="5037713" y="3873182"/>
                </a:cubicBezTo>
                <a:cubicBezTo>
                  <a:pt x="5032752" y="3893312"/>
                  <a:pt x="4997085" y="3872993"/>
                  <a:pt x="5015002" y="3896244"/>
                </a:cubicBezTo>
                <a:cubicBezTo>
                  <a:pt x="5035474" y="3932162"/>
                  <a:pt x="4959250" y="3907531"/>
                  <a:pt x="4976174" y="3934807"/>
                </a:cubicBezTo>
                <a:cubicBezTo>
                  <a:pt x="4987640" y="3957374"/>
                  <a:pt x="4973197" y="3946887"/>
                  <a:pt x="4963533" y="3963072"/>
                </a:cubicBezTo>
                <a:cubicBezTo>
                  <a:pt x="4962541" y="3967100"/>
                  <a:pt x="4971452" y="3976997"/>
                  <a:pt x="4978141" y="3972889"/>
                </a:cubicBezTo>
                <a:cubicBezTo>
                  <a:pt x="4970460" y="3981024"/>
                  <a:pt x="4937750" y="3994761"/>
                  <a:pt x="4920167" y="3997022"/>
                </a:cubicBezTo>
                <a:cubicBezTo>
                  <a:pt x="4913714" y="3996336"/>
                  <a:pt x="4891663" y="3989860"/>
                  <a:pt x="4890670" y="3993886"/>
                </a:cubicBezTo>
                <a:cubicBezTo>
                  <a:pt x="4872094" y="4000174"/>
                  <a:pt x="4892988" y="4011346"/>
                  <a:pt x="4874482" y="4013511"/>
                </a:cubicBezTo>
                <a:cubicBezTo>
                  <a:pt x="4916033" y="4013797"/>
                  <a:pt x="4931228" y="3998198"/>
                  <a:pt x="4914048" y="4021849"/>
                </a:cubicBezTo>
                <a:cubicBezTo>
                  <a:pt x="4904453" y="4033912"/>
                  <a:pt x="4873490" y="4017536"/>
                  <a:pt x="4892400" y="4036762"/>
                </a:cubicBezTo>
                <a:cubicBezTo>
                  <a:pt x="4911310" y="4055987"/>
                  <a:pt x="4889423" y="4048840"/>
                  <a:pt x="4862244" y="4063165"/>
                </a:cubicBezTo>
                <a:cubicBezTo>
                  <a:pt x="4842582" y="4070025"/>
                  <a:pt x="4852579" y="4079351"/>
                  <a:pt x="4844899" y="4087487"/>
                </a:cubicBezTo>
                <a:cubicBezTo>
                  <a:pt x="4843906" y="4091513"/>
                  <a:pt x="4826393" y="4089650"/>
                  <a:pt x="4826393" y="4089650"/>
                </a:cubicBezTo>
                <a:cubicBezTo>
                  <a:pt x="4819871" y="4093087"/>
                  <a:pt x="4835470" y="4098877"/>
                  <a:pt x="4823416" y="4101728"/>
                </a:cubicBezTo>
                <a:cubicBezTo>
                  <a:pt x="4796238" y="4116053"/>
                  <a:pt x="4811364" y="4104578"/>
                  <a:pt x="4792692" y="4107413"/>
                </a:cubicBezTo>
                <a:cubicBezTo>
                  <a:pt x="4803754" y="4108588"/>
                  <a:pt x="4741478" y="4123312"/>
                  <a:pt x="4783193" y="4122928"/>
                </a:cubicBezTo>
                <a:cubicBezTo>
                  <a:pt x="4834812" y="4128417"/>
                  <a:pt x="4776504" y="4127037"/>
                  <a:pt x="4775512" y="4131063"/>
                </a:cubicBezTo>
                <a:cubicBezTo>
                  <a:pt x="4771377" y="4147838"/>
                  <a:pt x="4808625" y="4138716"/>
                  <a:pt x="4810021" y="4156079"/>
                </a:cubicBezTo>
                <a:cubicBezTo>
                  <a:pt x="4811418" y="4173442"/>
                  <a:pt x="4790524" y="4162268"/>
                  <a:pt x="4780859" y="4178455"/>
                </a:cubicBezTo>
                <a:cubicBezTo>
                  <a:pt x="4780859" y="4178455"/>
                  <a:pt x="4802910" y="4184932"/>
                  <a:pt x="4803902" y="4180906"/>
                </a:cubicBezTo>
                <a:cubicBezTo>
                  <a:pt x="4802910" y="4184932"/>
                  <a:pt x="4782255" y="4195818"/>
                  <a:pt x="4775732" y="4199257"/>
                </a:cubicBezTo>
                <a:cubicBezTo>
                  <a:pt x="4769209" y="4202695"/>
                  <a:pt x="4764671" y="4198081"/>
                  <a:pt x="4759140" y="4197492"/>
                </a:cubicBezTo>
                <a:cubicBezTo>
                  <a:pt x="4738485" y="4208379"/>
                  <a:pt x="4761528" y="4210829"/>
                  <a:pt x="4747490" y="4221731"/>
                </a:cubicBezTo>
                <a:lnTo>
                  <a:pt x="4697268" y="4233606"/>
                </a:lnTo>
                <a:cubicBezTo>
                  <a:pt x="4660020" y="4242729"/>
                  <a:pt x="4691149" y="4258432"/>
                  <a:pt x="4695688" y="4263046"/>
                </a:cubicBezTo>
                <a:lnTo>
                  <a:pt x="4691553" y="4279822"/>
                </a:lnTo>
                <a:cubicBezTo>
                  <a:pt x="4708074" y="4285710"/>
                  <a:pt x="4719723" y="4261471"/>
                  <a:pt x="4722113" y="4274808"/>
                </a:cubicBezTo>
                <a:cubicBezTo>
                  <a:pt x="4727976" y="4300910"/>
                  <a:pt x="4710058" y="4277657"/>
                  <a:pt x="4691957" y="4301211"/>
                </a:cubicBezTo>
                <a:cubicBezTo>
                  <a:pt x="4690799" y="4305908"/>
                  <a:pt x="4690211" y="4331322"/>
                  <a:pt x="4690211" y="4331322"/>
                </a:cubicBezTo>
                <a:cubicBezTo>
                  <a:pt x="4667501" y="4354386"/>
                  <a:pt x="4642068" y="4338598"/>
                  <a:pt x="4632403" y="4354785"/>
                </a:cubicBezTo>
                <a:cubicBezTo>
                  <a:pt x="4631410" y="4358811"/>
                  <a:pt x="4645853" y="4369299"/>
                  <a:pt x="4647011" y="4364602"/>
                </a:cubicBezTo>
                <a:cubicBezTo>
                  <a:pt x="4638338" y="4376762"/>
                  <a:pt x="4609763" y="4373724"/>
                  <a:pt x="4617681" y="4387649"/>
                </a:cubicBezTo>
                <a:cubicBezTo>
                  <a:pt x="4627681" y="4396975"/>
                  <a:pt x="4590433" y="4406097"/>
                  <a:pt x="4589441" y="4410123"/>
                </a:cubicBezTo>
                <a:cubicBezTo>
                  <a:pt x="4596367" y="4428074"/>
                  <a:pt x="4631226" y="4405615"/>
                  <a:pt x="4628084" y="4418364"/>
                </a:cubicBezTo>
                <a:cubicBezTo>
                  <a:pt x="4630472" y="4431702"/>
                  <a:pt x="4598518" y="4419351"/>
                  <a:pt x="4593391" y="4440152"/>
                </a:cubicBezTo>
                <a:cubicBezTo>
                  <a:pt x="4591241" y="4448875"/>
                  <a:pt x="4622958" y="4439165"/>
                  <a:pt x="4600317" y="4458104"/>
                </a:cubicBezTo>
                <a:lnTo>
                  <a:pt x="4589257" y="4456927"/>
                </a:lnTo>
                <a:cubicBezTo>
                  <a:pt x="4589257" y="4456927"/>
                  <a:pt x="4592802" y="4465568"/>
                  <a:pt x="4586114" y="4469677"/>
                </a:cubicBezTo>
                <a:cubicBezTo>
                  <a:pt x="4573068" y="4476552"/>
                  <a:pt x="4555554" y="4474690"/>
                  <a:pt x="4548040" y="4482154"/>
                </a:cubicBezTo>
                <a:cubicBezTo>
                  <a:pt x="4549032" y="4478128"/>
                  <a:pt x="4543502" y="4477539"/>
                  <a:pt x="4542510" y="4481566"/>
                </a:cubicBezTo>
                <a:cubicBezTo>
                  <a:pt x="4536056" y="4480879"/>
                  <a:pt x="4530526" y="4480292"/>
                  <a:pt x="4529369" y="4484989"/>
                </a:cubicBezTo>
                <a:cubicBezTo>
                  <a:pt x="4507483" y="4477841"/>
                  <a:pt x="4509800" y="4495303"/>
                  <a:pt x="4528376" y="4489015"/>
                </a:cubicBezTo>
                <a:cubicBezTo>
                  <a:pt x="4517720" y="4509228"/>
                  <a:pt x="4527788" y="4514430"/>
                  <a:pt x="4512592" y="4530028"/>
                </a:cubicBezTo>
                <a:cubicBezTo>
                  <a:pt x="4519115" y="4526591"/>
                  <a:pt x="4517131" y="4534642"/>
                  <a:pt x="4510608" y="4538081"/>
                </a:cubicBezTo>
                <a:cubicBezTo>
                  <a:pt x="4501935" y="4550241"/>
                  <a:pt x="4470384" y="4559280"/>
                  <a:pt x="4469227" y="4563977"/>
                </a:cubicBezTo>
                <a:cubicBezTo>
                  <a:pt x="4468482" y="4566998"/>
                  <a:pt x="4478933" y="4578566"/>
                  <a:pt x="4485112" y="4580483"/>
                </a:cubicBezTo>
                <a:lnTo>
                  <a:pt x="4487026" y="4580533"/>
                </a:lnTo>
                <a:lnTo>
                  <a:pt x="4480830" y="4586067"/>
                </a:lnTo>
                <a:cubicBezTo>
                  <a:pt x="4457526" y="4601015"/>
                  <a:pt x="4411874" y="4599022"/>
                  <a:pt x="4396698" y="4620304"/>
                </a:cubicBezTo>
                <a:cubicBezTo>
                  <a:pt x="4395705" y="4624330"/>
                  <a:pt x="4406766" y="4625506"/>
                  <a:pt x="4412297" y="4626094"/>
                </a:cubicBezTo>
                <a:cubicBezTo>
                  <a:pt x="4415772" y="4638859"/>
                  <a:pt x="4382730" y="4627082"/>
                  <a:pt x="4386040" y="4640517"/>
                </a:cubicBezTo>
                <a:cubicBezTo>
                  <a:pt x="4395116" y="4649745"/>
                  <a:pt x="4442785" y="4625205"/>
                  <a:pt x="4446332" y="4633845"/>
                </a:cubicBezTo>
                <a:cubicBezTo>
                  <a:pt x="4455408" y="4643073"/>
                  <a:pt x="4393132" y="4657797"/>
                  <a:pt x="4386444" y="4661906"/>
                </a:cubicBezTo>
                <a:cubicBezTo>
                  <a:pt x="4372477" y="4668684"/>
                  <a:pt x="4374795" y="4686145"/>
                  <a:pt x="4355297" y="4692335"/>
                </a:cubicBezTo>
                <a:cubicBezTo>
                  <a:pt x="4341093" y="4703907"/>
                  <a:pt x="4305995" y="4704306"/>
                  <a:pt x="4293021" y="4707059"/>
                </a:cubicBezTo>
                <a:cubicBezTo>
                  <a:pt x="4285340" y="4715193"/>
                  <a:pt x="4315072" y="4713535"/>
                  <a:pt x="4310534" y="4708920"/>
                </a:cubicBezTo>
                <a:cubicBezTo>
                  <a:pt x="4332990" y="4736787"/>
                  <a:pt x="4226610" y="4738557"/>
                  <a:pt x="4211415" y="4754157"/>
                </a:cubicBezTo>
                <a:cubicBezTo>
                  <a:pt x="4211415" y="4754157"/>
                  <a:pt x="4190171" y="4790458"/>
                  <a:pt x="4191328" y="4785761"/>
                </a:cubicBezTo>
                <a:cubicBezTo>
                  <a:pt x="4190171" y="4790458"/>
                  <a:pt x="4214373" y="4788211"/>
                  <a:pt x="4226426" y="4785362"/>
                </a:cubicBezTo>
                <a:cubicBezTo>
                  <a:pt x="4257906" y="4780447"/>
                  <a:pt x="4267572" y="4764260"/>
                  <a:pt x="4308200" y="4764448"/>
                </a:cubicBezTo>
                <a:cubicBezTo>
                  <a:pt x="4292012" y="4784073"/>
                  <a:pt x="4171595" y="4796746"/>
                  <a:pt x="4112864" y="4820110"/>
                </a:cubicBezTo>
                <a:cubicBezTo>
                  <a:pt x="4106176" y="4824219"/>
                  <a:pt x="4072475" y="4841981"/>
                  <a:pt x="4073632" y="4837284"/>
                </a:cubicBezTo>
                <a:cubicBezTo>
                  <a:pt x="4065030" y="4845321"/>
                  <a:pt x="4080559" y="4855235"/>
                  <a:pt x="4074036" y="4858673"/>
                </a:cubicBezTo>
                <a:cubicBezTo>
                  <a:pt x="4059903" y="4866122"/>
                  <a:pt x="4022418" y="4853185"/>
                  <a:pt x="4010199" y="4856705"/>
                </a:cubicBezTo>
                <a:cubicBezTo>
                  <a:pt x="4004668" y="4856117"/>
                  <a:pt x="4009207" y="4860731"/>
                  <a:pt x="4009207" y="4860731"/>
                </a:cubicBezTo>
                <a:cubicBezTo>
                  <a:pt x="3982193" y="4874385"/>
                  <a:pt x="3950072" y="4862707"/>
                  <a:pt x="3902000" y="4865858"/>
                </a:cubicBezTo>
                <a:cubicBezTo>
                  <a:pt x="3871276" y="4871542"/>
                  <a:pt x="3838566" y="4885278"/>
                  <a:pt x="3801485" y="4893730"/>
                </a:cubicBezTo>
                <a:lnTo>
                  <a:pt x="3474575" y="4957436"/>
                </a:lnTo>
                <a:cubicBezTo>
                  <a:pt x="3063433" y="5032841"/>
                  <a:pt x="2548300" y="5123357"/>
                  <a:pt x="2153180" y="5179809"/>
                </a:cubicBezTo>
                <a:cubicBezTo>
                  <a:pt x="2037301" y="5197097"/>
                  <a:pt x="1891619" y="5220166"/>
                  <a:pt x="1765670" y="5232250"/>
                </a:cubicBezTo>
                <a:cubicBezTo>
                  <a:pt x="1668368" y="5243250"/>
                  <a:pt x="2578177" y="5141822"/>
                  <a:pt x="2497231" y="5159381"/>
                </a:cubicBezTo>
                <a:cubicBezTo>
                  <a:pt x="2454617" y="5167245"/>
                  <a:pt x="2332652" y="5185547"/>
                  <a:pt x="2319440" y="5193093"/>
                </a:cubicBezTo>
                <a:cubicBezTo>
                  <a:pt x="2300864" y="5199381"/>
                  <a:pt x="2287986" y="5201666"/>
                  <a:pt x="2237003" y="5211723"/>
                </a:cubicBezTo>
                <a:cubicBezTo>
                  <a:pt x="2186019" y="5221781"/>
                  <a:pt x="2088029" y="5239535"/>
                  <a:pt x="2013543" y="5253440"/>
                </a:cubicBezTo>
                <a:cubicBezTo>
                  <a:pt x="2000567" y="5256192"/>
                  <a:pt x="1973078" y="5267707"/>
                  <a:pt x="1978538" y="5272419"/>
                </a:cubicBezTo>
                <a:cubicBezTo>
                  <a:pt x="1980926" y="5285756"/>
                  <a:pt x="1898613" y="5281800"/>
                  <a:pt x="1901994" y="5291111"/>
                </a:cubicBezTo>
                <a:cubicBezTo>
                  <a:pt x="1901002" y="5295137"/>
                  <a:pt x="1854222" y="5312308"/>
                  <a:pt x="1847700" y="5315745"/>
                </a:cubicBezTo>
                <a:cubicBezTo>
                  <a:pt x="1842169" y="5315157"/>
                  <a:pt x="1376203" y="5353065"/>
                  <a:pt x="1281904" y="5360529"/>
                </a:cubicBezTo>
                <a:cubicBezTo>
                  <a:pt x="1287435" y="5361118"/>
                  <a:pt x="1648823" y="5336617"/>
                  <a:pt x="1849662" y="5321370"/>
                </a:cubicBezTo>
                <a:lnTo>
                  <a:pt x="2486940" y="5269048"/>
                </a:lnTo>
                <a:cubicBezTo>
                  <a:pt x="2485782" y="5273745"/>
                  <a:pt x="1761788" y="5337847"/>
                  <a:pt x="1766327" y="5342461"/>
                </a:cubicBezTo>
                <a:lnTo>
                  <a:pt x="1764377" y="5344424"/>
                </a:lnTo>
                <a:lnTo>
                  <a:pt x="1733253" y="5347202"/>
                </a:lnTo>
                <a:lnTo>
                  <a:pt x="1725792" y="5347821"/>
                </a:lnTo>
                <a:lnTo>
                  <a:pt x="1708396" y="5346456"/>
                </a:lnTo>
                <a:cubicBezTo>
                  <a:pt x="1700410" y="5346348"/>
                  <a:pt x="1694192" y="5347227"/>
                  <a:pt x="1692023" y="5350268"/>
                </a:cubicBezTo>
                <a:cubicBezTo>
                  <a:pt x="1691616" y="5350483"/>
                  <a:pt x="1695175" y="5350303"/>
                  <a:pt x="1702211" y="5349776"/>
                </a:cubicBezTo>
                <a:lnTo>
                  <a:pt x="1725792" y="5347821"/>
                </a:lnTo>
                <a:lnTo>
                  <a:pt x="1735370" y="5348573"/>
                </a:lnTo>
                <a:cubicBezTo>
                  <a:pt x="1744607" y="5349485"/>
                  <a:pt x="1753327" y="5350214"/>
                  <a:pt x="1759248" y="5349586"/>
                </a:cubicBezTo>
                <a:lnTo>
                  <a:pt x="1764377" y="5344424"/>
                </a:lnTo>
                <a:lnTo>
                  <a:pt x="1782193" y="5342833"/>
                </a:lnTo>
                <a:cubicBezTo>
                  <a:pt x="2028771" y="5320423"/>
                  <a:pt x="2696210" y="5255489"/>
                  <a:pt x="2702258" y="5252777"/>
                </a:cubicBezTo>
                <a:cubicBezTo>
                  <a:pt x="2688126" y="5260225"/>
                  <a:pt x="2529185" y="5273216"/>
                  <a:pt x="2545198" y="5273668"/>
                </a:cubicBezTo>
                <a:cubicBezTo>
                  <a:pt x="2561211" y="5274120"/>
                  <a:pt x="2713957" y="5261549"/>
                  <a:pt x="2798336" y="5255489"/>
                </a:cubicBezTo>
                <a:cubicBezTo>
                  <a:pt x="2795626" y="5259290"/>
                  <a:pt x="2635316" y="5279331"/>
                  <a:pt x="2415666" y="5304909"/>
                </a:cubicBezTo>
                <a:lnTo>
                  <a:pt x="2391118" y="5307740"/>
                </a:lnTo>
                <a:lnTo>
                  <a:pt x="2240640" y="5321863"/>
                </a:lnTo>
                <a:cubicBezTo>
                  <a:pt x="1836328" y="5359940"/>
                  <a:pt x="1387420" y="5402918"/>
                  <a:pt x="1210410" y="5416947"/>
                </a:cubicBezTo>
                <a:lnTo>
                  <a:pt x="1187622" y="5418674"/>
                </a:lnTo>
                <a:lnTo>
                  <a:pt x="1176757" y="5419498"/>
                </a:lnTo>
                <a:cubicBezTo>
                  <a:pt x="1147496" y="5421580"/>
                  <a:pt x="1131758" y="5422223"/>
                  <a:pt x="1132657" y="5421092"/>
                </a:cubicBezTo>
                <a:cubicBezTo>
                  <a:pt x="1134641" y="5413040"/>
                  <a:pt x="1156764" y="5415393"/>
                  <a:pt x="1174277" y="5417255"/>
                </a:cubicBezTo>
                <a:cubicBezTo>
                  <a:pt x="1164374" y="5411382"/>
                  <a:pt x="1149837" y="5397442"/>
                  <a:pt x="1155368" y="5398030"/>
                </a:cubicBezTo>
                <a:cubicBezTo>
                  <a:pt x="1137783" y="5400292"/>
                  <a:pt x="1139180" y="5417654"/>
                  <a:pt x="1124808" y="5403043"/>
                </a:cubicBezTo>
                <a:cubicBezTo>
                  <a:pt x="1115732" y="5393816"/>
                  <a:pt x="1137450" y="5374779"/>
                  <a:pt x="1143903" y="5375465"/>
                </a:cubicBezTo>
                <a:cubicBezTo>
                  <a:pt x="1143572" y="5376806"/>
                  <a:pt x="859197" y="5380217"/>
                  <a:pt x="813025" y="5377082"/>
                </a:cubicBezTo>
                <a:cubicBezTo>
                  <a:pt x="766854" y="5373947"/>
                  <a:pt x="887370" y="5361794"/>
                  <a:pt x="866877" y="5356659"/>
                </a:cubicBezTo>
                <a:cubicBezTo>
                  <a:pt x="846382" y="5351523"/>
                  <a:pt x="638438" y="5345423"/>
                  <a:pt x="690061" y="5346268"/>
                </a:cubicBezTo>
                <a:cubicBezTo>
                  <a:pt x="741682" y="5347113"/>
                  <a:pt x="1161487" y="5373202"/>
                  <a:pt x="1176612" y="5361727"/>
                </a:cubicBezTo>
                <a:cubicBezTo>
                  <a:pt x="1189657" y="5354852"/>
                  <a:pt x="739563" y="5330394"/>
                  <a:pt x="744103" y="5335008"/>
                </a:cubicBezTo>
                <a:cubicBezTo>
                  <a:pt x="728574" y="5325094"/>
                  <a:pt x="1047016" y="5316845"/>
                  <a:pt x="1128723" y="5318075"/>
                </a:cubicBezTo>
                <a:cubicBezTo>
                  <a:pt x="1210431" y="5319305"/>
                  <a:pt x="1214852" y="5348579"/>
                  <a:pt x="1234350" y="5342389"/>
                </a:cubicBezTo>
                <a:cubicBezTo>
                  <a:pt x="1254083" y="5331405"/>
                  <a:pt x="1187857" y="5316100"/>
                  <a:pt x="1192396" y="5320713"/>
                </a:cubicBezTo>
                <a:cubicBezTo>
                  <a:pt x="1175874" y="5314826"/>
                  <a:pt x="1179016" y="5302077"/>
                  <a:pt x="1175471" y="5293437"/>
                </a:cubicBezTo>
                <a:cubicBezTo>
                  <a:pt x="1167551" y="5279511"/>
                  <a:pt x="1154410" y="5282934"/>
                  <a:pt x="1155568" y="5278237"/>
                </a:cubicBezTo>
                <a:cubicBezTo>
                  <a:pt x="1156561" y="5274212"/>
                  <a:pt x="1178208" y="5259298"/>
                  <a:pt x="1185724" y="5251835"/>
                </a:cubicBezTo>
                <a:cubicBezTo>
                  <a:pt x="1184732" y="5255860"/>
                  <a:pt x="1207775" y="5258311"/>
                  <a:pt x="1203237" y="5253697"/>
                </a:cubicBezTo>
                <a:cubicBezTo>
                  <a:pt x="1213306" y="5258899"/>
                  <a:pt x="1211156" y="5267622"/>
                  <a:pt x="1229827" y="5264788"/>
                </a:cubicBezTo>
                <a:cubicBezTo>
                  <a:pt x="1229827" y="5264788"/>
                  <a:pt x="1226351" y="5252023"/>
                  <a:pt x="1219829" y="5255461"/>
                </a:cubicBezTo>
                <a:cubicBezTo>
                  <a:pt x="1258990" y="5242410"/>
                  <a:pt x="1234200" y="5270072"/>
                  <a:pt x="1255848" y="5255160"/>
                </a:cubicBezTo>
                <a:cubicBezTo>
                  <a:pt x="1270051" y="5243587"/>
                  <a:pt x="1777854" y="5220342"/>
                  <a:pt x="1762325" y="5210427"/>
                </a:cubicBezTo>
                <a:cubicBezTo>
                  <a:pt x="1757787" y="5205813"/>
                  <a:pt x="1760661" y="5206894"/>
                  <a:pt x="1790886" y="5202963"/>
                </a:cubicBezTo>
                <a:cubicBezTo>
                  <a:pt x="1821110" y="5199032"/>
                  <a:pt x="1948730" y="5191136"/>
                  <a:pt x="1943671" y="5186841"/>
                </a:cubicBezTo>
                <a:cubicBezTo>
                  <a:pt x="1938612" y="5182548"/>
                  <a:pt x="1564996" y="5186051"/>
                  <a:pt x="1760532" y="5177198"/>
                </a:cubicBezTo>
                <a:cubicBezTo>
                  <a:pt x="1768046" y="5169734"/>
                  <a:pt x="1831556" y="5191492"/>
                  <a:pt x="1845592" y="5180590"/>
                </a:cubicBezTo>
                <a:cubicBezTo>
                  <a:pt x="1852281" y="5176482"/>
                  <a:pt x="1875251" y="5178004"/>
                  <a:pt x="1890211" y="5167201"/>
                </a:cubicBezTo>
                <a:cubicBezTo>
                  <a:pt x="1897891" y="5159066"/>
                  <a:pt x="1930468" y="5177614"/>
                  <a:pt x="1922550" y="5163687"/>
                </a:cubicBezTo>
                <a:lnTo>
                  <a:pt x="2095891" y="5146729"/>
                </a:lnTo>
                <a:cubicBezTo>
                  <a:pt x="2074832" y="5136226"/>
                  <a:pt x="2010625" y="5140503"/>
                  <a:pt x="2006087" y="5135889"/>
                </a:cubicBezTo>
                <a:cubicBezTo>
                  <a:pt x="2005095" y="5139915"/>
                  <a:pt x="1851259" y="5129404"/>
                  <a:pt x="1861633" y="5124488"/>
                </a:cubicBezTo>
                <a:cubicBezTo>
                  <a:pt x="1872008" y="5119571"/>
                  <a:pt x="2076179" y="5124436"/>
                  <a:pt x="2068331" y="5106386"/>
                </a:cubicBezTo>
                <a:lnTo>
                  <a:pt x="1953395" y="5115214"/>
                </a:lnTo>
                <a:cubicBezTo>
                  <a:pt x="1939945" y="5100700"/>
                  <a:pt x="2084816" y="5100860"/>
                  <a:pt x="2075739" y="5091632"/>
                </a:cubicBezTo>
                <a:cubicBezTo>
                  <a:pt x="2069287" y="5090946"/>
                  <a:pt x="2271602" y="5086704"/>
                  <a:pt x="2278126" y="5083266"/>
                </a:cubicBezTo>
                <a:cubicBezTo>
                  <a:pt x="2285570" y="5079927"/>
                  <a:pt x="2204718" y="5070321"/>
                  <a:pt x="2207130" y="5064255"/>
                </a:cubicBezTo>
                <a:cubicBezTo>
                  <a:pt x="2209543" y="5058188"/>
                  <a:pt x="2290620" y="5054922"/>
                  <a:pt x="2292604" y="5046870"/>
                </a:cubicBezTo>
                <a:cubicBezTo>
                  <a:pt x="2291208" y="5029507"/>
                  <a:pt x="2128256" y="5035890"/>
                  <a:pt x="2134778" y="5032453"/>
                </a:cubicBezTo>
                <a:cubicBezTo>
                  <a:pt x="2141466" y="5028343"/>
                  <a:pt x="2029600" y="5036399"/>
                  <a:pt x="2038274" y="5024238"/>
                </a:cubicBezTo>
                <a:cubicBezTo>
                  <a:pt x="2039266" y="5020212"/>
                  <a:pt x="2245773" y="5019283"/>
                  <a:pt x="2253217" y="5015943"/>
                </a:cubicBezTo>
                <a:cubicBezTo>
                  <a:pt x="2254209" y="5011917"/>
                  <a:pt x="2140840" y="5023935"/>
                  <a:pt x="2149513" y="5011774"/>
                </a:cubicBezTo>
                <a:cubicBezTo>
                  <a:pt x="2148521" y="5015800"/>
                  <a:pt x="2205240" y="5004195"/>
                  <a:pt x="2212401" y="5001035"/>
                </a:cubicBezTo>
                <a:cubicBezTo>
                  <a:pt x="2219562" y="4997876"/>
                  <a:pt x="2170829" y="5007728"/>
                  <a:pt x="2192476" y="4992814"/>
                </a:cubicBezTo>
                <a:cubicBezTo>
                  <a:pt x="2203336" y="4983296"/>
                  <a:pt x="2183007" y="4980011"/>
                  <a:pt x="2163660" y="4978984"/>
                </a:cubicBezTo>
                <a:lnTo>
                  <a:pt x="2140842" y="4978657"/>
                </a:lnTo>
                <a:lnTo>
                  <a:pt x="2176874" y="4968056"/>
                </a:lnTo>
                <a:cubicBezTo>
                  <a:pt x="2174486" y="4954720"/>
                  <a:pt x="2160814" y="4957149"/>
                  <a:pt x="2192531" y="4947438"/>
                </a:cubicBezTo>
                <a:cubicBezTo>
                  <a:pt x="2199054" y="4944001"/>
                  <a:pt x="2236741" y="4943534"/>
                  <a:pt x="2244186" y="4940195"/>
                </a:cubicBezTo>
                <a:cubicBezTo>
                  <a:pt x="2242035" y="4939966"/>
                  <a:pt x="2162817" y="4934256"/>
                  <a:pt x="2198502" y="4929807"/>
                </a:cubicBezTo>
                <a:cubicBezTo>
                  <a:pt x="2234187" y="4925357"/>
                  <a:pt x="2444913" y="4918792"/>
                  <a:pt x="2458295" y="4913497"/>
                </a:cubicBezTo>
                <a:cubicBezTo>
                  <a:pt x="2471676" y="4908202"/>
                  <a:pt x="2338626" y="4903191"/>
                  <a:pt x="2278792" y="4898038"/>
                </a:cubicBezTo>
                <a:cubicBezTo>
                  <a:pt x="2285315" y="4894599"/>
                  <a:pt x="2300049" y="4856003"/>
                  <a:pt x="2309125" y="4865231"/>
                </a:cubicBezTo>
                <a:cubicBezTo>
                  <a:pt x="2305491" y="4861746"/>
                  <a:pt x="2293138" y="4859792"/>
                  <a:pt x="2276548" y="4858885"/>
                </a:cubicBezTo>
                <a:lnTo>
                  <a:pt x="2247546" y="4858854"/>
                </a:lnTo>
                <a:lnTo>
                  <a:pt x="2249233" y="4850541"/>
                </a:lnTo>
                <a:cubicBezTo>
                  <a:pt x="2249484" y="4846755"/>
                  <a:pt x="2251665" y="4843158"/>
                  <a:pt x="2263139" y="4840180"/>
                </a:cubicBezTo>
                <a:cubicBezTo>
                  <a:pt x="2286088" y="4834224"/>
                  <a:pt x="2344109" y="4830927"/>
                  <a:pt x="2384594" y="4826301"/>
                </a:cubicBezTo>
                <a:cubicBezTo>
                  <a:pt x="2393196" y="4818264"/>
                  <a:pt x="2444028" y="4825557"/>
                  <a:pt x="2450716" y="4821448"/>
                </a:cubicBezTo>
                <a:cubicBezTo>
                  <a:pt x="2445184" y="4820860"/>
                  <a:pt x="2527863" y="4806879"/>
                  <a:pt x="2575108" y="4807083"/>
                </a:cubicBezTo>
                <a:cubicBezTo>
                  <a:pt x="2599145" y="4805507"/>
                  <a:pt x="2453094" y="4800374"/>
                  <a:pt x="2437476" y="4791248"/>
                </a:cubicBezTo>
                <a:cubicBezTo>
                  <a:pt x="2421858" y="4782122"/>
                  <a:pt x="2520968" y="4760668"/>
                  <a:pt x="2481403" y="4752328"/>
                </a:cubicBezTo>
                <a:cubicBezTo>
                  <a:pt x="2416334" y="4732327"/>
                  <a:pt x="2555195" y="4735550"/>
                  <a:pt x="2547277" y="4721625"/>
                </a:cubicBezTo>
                <a:cubicBezTo>
                  <a:pt x="2547525" y="4720618"/>
                  <a:pt x="2543326" y="4719267"/>
                  <a:pt x="2536784" y="4717860"/>
                </a:cubicBezTo>
                <a:lnTo>
                  <a:pt x="2519553" y="4714980"/>
                </a:lnTo>
                <a:lnTo>
                  <a:pt x="2573298" y="4714878"/>
                </a:lnTo>
                <a:cubicBezTo>
                  <a:pt x="2593025" y="4714536"/>
                  <a:pt x="2610119" y="4713860"/>
                  <a:pt x="2619142" y="4712754"/>
                </a:cubicBezTo>
                <a:cubicBezTo>
                  <a:pt x="2625830" y="4708644"/>
                  <a:pt x="2653249" y="4689502"/>
                  <a:pt x="2607090" y="4688727"/>
                </a:cubicBezTo>
                <a:cubicBezTo>
                  <a:pt x="2548949" y="4686675"/>
                  <a:pt x="2707641" y="4656963"/>
                  <a:pt x="2726650" y="4647758"/>
                </a:cubicBezTo>
                <a:cubicBezTo>
                  <a:pt x="2745657" y="4638552"/>
                  <a:pt x="2725677" y="4638108"/>
                  <a:pt x="2721139" y="4633494"/>
                </a:cubicBezTo>
                <a:cubicBezTo>
                  <a:pt x="2728820" y="4625360"/>
                  <a:pt x="2983688" y="4453423"/>
                  <a:pt x="2989148" y="4458136"/>
                </a:cubicBezTo>
                <a:cubicBezTo>
                  <a:pt x="3208976" y="4411410"/>
                  <a:pt x="2980428" y="4437835"/>
                  <a:pt x="2966961" y="4448814"/>
                </a:cubicBezTo>
                <a:cubicBezTo>
                  <a:pt x="2953495" y="4459793"/>
                  <a:pt x="2850873" y="4422727"/>
                  <a:pt x="2836381" y="4423026"/>
                </a:cubicBezTo>
                <a:cubicBezTo>
                  <a:pt x="2816479" y="4407827"/>
                  <a:pt x="2908911" y="4385111"/>
                  <a:pt x="2910896" y="4377059"/>
                </a:cubicBezTo>
                <a:lnTo>
                  <a:pt x="3195052" y="4215529"/>
                </a:lnTo>
                <a:cubicBezTo>
                  <a:pt x="3183205" y="4203830"/>
                  <a:pt x="3061664" y="4263112"/>
                  <a:pt x="2989095" y="4278849"/>
                </a:cubicBezTo>
                <a:cubicBezTo>
                  <a:pt x="2916526" y="4294587"/>
                  <a:pt x="2836122" y="4299585"/>
                  <a:pt x="2759636" y="4309953"/>
                </a:cubicBezTo>
                <a:cubicBezTo>
                  <a:pt x="2696533" y="4318419"/>
                  <a:pt x="2600815" y="4345834"/>
                  <a:pt x="2610480" y="4329648"/>
                </a:cubicBezTo>
                <a:cubicBezTo>
                  <a:pt x="2617002" y="4326209"/>
                  <a:pt x="2103094" y="4495816"/>
                  <a:pt x="1714575" y="4556824"/>
                </a:cubicBezTo>
                <a:cubicBezTo>
                  <a:pt x="1326055" y="4617830"/>
                  <a:pt x="283901" y="4700300"/>
                  <a:pt x="279363" y="4695686"/>
                </a:cubicBezTo>
                <a:cubicBezTo>
                  <a:pt x="272436" y="4677735"/>
                  <a:pt x="1715163" y="4531409"/>
                  <a:pt x="1684199" y="4515032"/>
                </a:cubicBezTo>
                <a:cubicBezTo>
                  <a:pt x="1678669" y="4514445"/>
                  <a:pt x="-5435" y="4627333"/>
                  <a:pt x="95" y="4627921"/>
                </a:cubicBezTo>
                <a:cubicBezTo>
                  <a:pt x="-14512" y="4618105"/>
                  <a:pt x="1657609" y="4503943"/>
                  <a:pt x="1631184" y="4492181"/>
                </a:cubicBezTo>
                <a:cubicBezTo>
                  <a:pt x="1619202" y="4490906"/>
                  <a:pt x="286457" y="4600086"/>
                  <a:pt x="281918" y="4595472"/>
                </a:cubicBezTo>
                <a:cubicBezTo>
                  <a:pt x="238902" y="4581946"/>
                  <a:pt x="1511021" y="4453926"/>
                  <a:pt x="1457936" y="4435198"/>
                </a:cubicBezTo>
                <a:cubicBezTo>
                  <a:pt x="1638888" y="4403618"/>
                  <a:pt x="160891" y="4574597"/>
                  <a:pt x="15704" y="4508662"/>
                </a:cubicBezTo>
                <a:cubicBezTo>
                  <a:pt x="-11519" y="4496299"/>
                  <a:pt x="11001" y="4483363"/>
                  <a:pt x="66897" y="4470230"/>
                </a:cubicBezTo>
                <a:lnTo>
                  <a:pt x="71560" y="4469305"/>
                </a:lnTo>
                <a:lnTo>
                  <a:pt x="107170" y="4478437"/>
                </a:lnTo>
                <a:cubicBezTo>
                  <a:pt x="298150" y="4502044"/>
                  <a:pt x="974924" y="4384417"/>
                  <a:pt x="1247649" y="4335325"/>
                </a:cubicBezTo>
                <a:lnTo>
                  <a:pt x="1291528" y="4327380"/>
                </a:lnTo>
                <a:lnTo>
                  <a:pt x="1292336" y="4327277"/>
                </a:lnTo>
                <a:cubicBezTo>
                  <a:pt x="1312689" y="4324383"/>
                  <a:pt x="1329478" y="4321633"/>
                  <a:pt x="1342096" y="4319043"/>
                </a:cubicBezTo>
                <a:cubicBezTo>
                  <a:pt x="1379949" y="4311274"/>
                  <a:pt x="1363680" y="4314275"/>
                  <a:pt x="1311343" y="4323793"/>
                </a:cubicBezTo>
                <a:lnTo>
                  <a:pt x="1291528" y="4327380"/>
                </a:lnTo>
                <a:lnTo>
                  <a:pt x="1221185" y="4336384"/>
                </a:lnTo>
                <a:cubicBezTo>
                  <a:pt x="952408" y="4368101"/>
                  <a:pt x="387741" y="4412970"/>
                  <a:pt x="133312" y="4457045"/>
                </a:cubicBezTo>
                <a:lnTo>
                  <a:pt x="71560" y="4469305"/>
                </a:lnTo>
                <a:lnTo>
                  <a:pt x="67798" y="4468339"/>
                </a:lnTo>
                <a:cubicBezTo>
                  <a:pt x="-70821" y="4394128"/>
                  <a:pt x="627328" y="3939952"/>
                  <a:pt x="510386" y="3873776"/>
                </a:cubicBezTo>
                <a:cubicBezTo>
                  <a:pt x="511378" y="3869751"/>
                  <a:pt x="525346" y="3862973"/>
                  <a:pt x="525346" y="3862973"/>
                </a:cubicBezTo>
                <a:cubicBezTo>
                  <a:pt x="522957" y="3849636"/>
                  <a:pt x="505444" y="3847773"/>
                  <a:pt x="509578" y="3830999"/>
                </a:cubicBezTo>
                <a:lnTo>
                  <a:pt x="533615" y="3829422"/>
                </a:lnTo>
                <a:lnTo>
                  <a:pt x="539734" y="3804596"/>
                </a:lnTo>
                <a:cubicBezTo>
                  <a:pt x="541883" y="3795873"/>
                  <a:pt x="561381" y="3789682"/>
                  <a:pt x="562373" y="3785656"/>
                </a:cubicBezTo>
                <a:cubicBezTo>
                  <a:pt x="564524" y="3776934"/>
                  <a:pt x="552540" y="3775659"/>
                  <a:pt x="554525" y="3767608"/>
                </a:cubicBezTo>
                <a:cubicBezTo>
                  <a:pt x="557667" y="3754858"/>
                  <a:pt x="568658" y="3760158"/>
                  <a:pt x="570642" y="3752107"/>
                </a:cubicBezTo>
                <a:cubicBezTo>
                  <a:pt x="567921" y="3713257"/>
                  <a:pt x="529276" y="3705016"/>
                  <a:pt x="545061" y="3664002"/>
                </a:cubicBezTo>
                <a:cubicBezTo>
                  <a:pt x="547045" y="3655950"/>
                  <a:pt x="558106" y="3657126"/>
                  <a:pt x="563637" y="3657714"/>
                </a:cubicBezTo>
                <a:cubicBezTo>
                  <a:pt x="562644" y="3661741"/>
                  <a:pt x="561653" y="3665767"/>
                  <a:pt x="571247" y="3653703"/>
                </a:cubicBezTo>
                <a:cubicBezTo>
                  <a:pt x="570089" y="3658400"/>
                  <a:pt x="1368236" y="3918922"/>
                  <a:pt x="1368236" y="3918922"/>
                </a:cubicBezTo>
                <a:cubicBezTo>
                  <a:pt x="1368825" y="3916532"/>
                  <a:pt x="1342104" y="3903562"/>
                  <a:pt x="1298400" y="3884106"/>
                </a:cubicBezTo>
                <a:lnTo>
                  <a:pt x="1282953" y="3877336"/>
                </a:lnTo>
                <a:lnTo>
                  <a:pt x="1336373" y="3898273"/>
                </a:lnTo>
                <a:cubicBezTo>
                  <a:pt x="1492094" y="3959020"/>
                  <a:pt x="1611148" y="4004453"/>
                  <a:pt x="1616013" y="4003421"/>
                </a:cubicBezTo>
                <a:cubicBezTo>
                  <a:pt x="1639128" y="4001747"/>
                  <a:pt x="808398" y="3643061"/>
                  <a:pt x="652871" y="3560473"/>
                </a:cubicBezTo>
                <a:cubicBezTo>
                  <a:pt x="497346" y="3477883"/>
                  <a:pt x="676336" y="3511324"/>
                  <a:pt x="682859" y="3507885"/>
                </a:cubicBezTo>
                <a:cubicBezTo>
                  <a:pt x="691296" y="3500520"/>
                  <a:pt x="713418" y="3502872"/>
                  <a:pt x="727551" y="3495423"/>
                </a:cubicBezTo>
                <a:cubicBezTo>
                  <a:pt x="734073" y="3491986"/>
                  <a:pt x="737051" y="3479907"/>
                  <a:pt x="743738" y="3475799"/>
                </a:cubicBezTo>
                <a:cubicBezTo>
                  <a:pt x="758698" y="3464995"/>
                  <a:pt x="776282" y="3462733"/>
                  <a:pt x="783963" y="3454598"/>
                </a:cubicBezTo>
                <a:cubicBezTo>
                  <a:pt x="792399" y="3447232"/>
                  <a:pt x="789090" y="3433797"/>
                  <a:pt x="797526" y="3426431"/>
                </a:cubicBezTo>
                <a:cubicBezTo>
                  <a:pt x="806199" y="3414271"/>
                  <a:pt x="823783" y="3412009"/>
                  <a:pt x="824775" y="3407982"/>
                </a:cubicBezTo>
                <a:cubicBezTo>
                  <a:pt x="846019" y="3371681"/>
                  <a:pt x="833632" y="3349017"/>
                  <a:pt x="863787" y="3322615"/>
                </a:cubicBezTo>
                <a:cubicBezTo>
                  <a:pt x="864945" y="3317918"/>
                  <a:pt x="881537" y="3319682"/>
                  <a:pt x="888981" y="3316342"/>
                </a:cubicBezTo>
                <a:cubicBezTo>
                  <a:pt x="896497" y="3308878"/>
                  <a:pt x="893116" y="3299567"/>
                  <a:pt x="899638" y="3296129"/>
                </a:cubicBezTo>
                <a:cubicBezTo>
                  <a:pt x="906161" y="3292692"/>
                  <a:pt x="907557" y="3310054"/>
                  <a:pt x="901035" y="3313493"/>
                </a:cubicBezTo>
                <a:cubicBezTo>
                  <a:pt x="921690" y="3302606"/>
                  <a:pt x="969614" y="3227137"/>
                  <a:pt x="976303" y="3223028"/>
                </a:cubicBezTo>
                <a:cubicBezTo>
                  <a:pt x="982825" y="3219590"/>
                  <a:pt x="1006861" y="3218015"/>
                  <a:pt x="1006861" y="3218015"/>
                </a:cubicBezTo>
                <a:cubicBezTo>
                  <a:pt x="1014377" y="3210551"/>
                  <a:pt x="1011988" y="3197214"/>
                  <a:pt x="1020661" y="3185053"/>
                </a:cubicBezTo>
                <a:cubicBezTo>
                  <a:pt x="1036848" y="3165428"/>
                  <a:pt x="1077002" y="3148352"/>
                  <a:pt x="1095175" y="3120675"/>
                </a:cubicBezTo>
                <a:cubicBezTo>
                  <a:pt x="1097159" y="3112623"/>
                  <a:pt x="1094770" y="3099286"/>
                  <a:pt x="1103278" y="3087796"/>
                </a:cubicBezTo>
                <a:cubicBezTo>
                  <a:pt x="1110554" y="3058272"/>
                  <a:pt x="1137733" y="3043947"/>
                  <a:pt x="1150375" y="3015682"/>
                </a:cubicBezTo>
                <a:cubicBezTo>
                  <a:pt x="1157651" y="2986158"/>
                  <a:pt x="1183672" y="2976531"/>
                  <a:pt x="1206383" y="2953468"/>
                </a:cubicBezTo>
                <a:cubicBezTo>
                  <a:pt x="1241830" y="2905594"/>
                  <a:pt x="1271177" y="2836412"/>
                  <a:pt x="1298022" y="2796575"/>
                </a:cubicBezTo>
                <a:cubicBezTo>
                  <a:pt x="1306460" y="2789209"/>
                  <a:pt x="1318678" y="2785689"/>
                  <a:pt x="1320662" y="2777636"/>
                </a:cubicBezTo>
                <a:cubicBezTo>
                  <a:pt x="1329335" y="2765476"/>
                  <a:pt x="1333470" y="2748700"/>
                  <a:pt x="1336447" y="2736623"/>
                </a:cubicBezTo>
                <a:lnTo>
                  <a:pt x="1340083" y="2733634"/>
                </a:lnTo>
                <a:cubicBezTo>
                  <a:pt x="1351092" y="2723074"/>
                  <a:pt x="1377950" y="2690080"/>
                  <a:pt x="1382789" y="2690595"/>
                </a:cubicBezTo>
                <a:cubicBezTo>
                  <a:pt x="1394772" y="2691869"/>
                  <a:pt x="1352968" y="2742512"/>
                  <a:pt x="1352968" y="2742512"/>
                </a:cubicBezTo>
                <a:cubicBezTo>
                  <a:pt x="1373106" y="2752915"/>
                  <a:pt x="1360482" y="2735047"/>
                  <a:pt x="1374686" y="2723473"/>
                </a:cubicBezTo>
                <a:cubicBezTo>
                  <a:pt x="1402856" y="2705123"/>
                  <a:pt x="1480328" y="2674801"/>
                  <a:pt x="1494296" y="2668023"/>
                </a:cubicBezTo>
                <a:cubicBezTo>
                  <a:pt x="1516347" y="2674500"/>
                  <a:pt x="1556571" y="2653299"/>
                  <a:pt x="1582758" y="2643000"/>
                </a:cubicBezTo>
                <a:cubicBezTo>
                  <a:pt x="1627982" y="2626462"/>
                  <a:pt x="1675970" y="2610220"/>
                  <a:pt x="1724133" y="2596147"/>
                </a:cubicBezTo>
                <a:lnTo>
                  <a:pt x="1755441" y="2588710"/>
                </a:lnTo>
                <a:lnTo>
                  <a:pt x="1755441" y="2573914"/>
                </a:lnTo>
                <a:lnTo>
                  <a:pt x="1683997" y="2590165"/>
                </a:lnTo>
                <a:cubicBezTo>
                  <a:pt x="1542837" y="2619997"/>
                  <a:pt x="1403428" y="2640179"/>
                  <a:pt x="1267030" y="2622216"/>
                </a:cubicBezTo>
                <a:cubicBezTo>
                  <a:pt x="994236" y="2586294"/>
                  <a:pt x="481618" y="2302624"/>
                  <a:pt x="474691" y="2284673"/>
                </a:cubicBezTo>
                <a:cubicBezTo>
                  <a:pt x="465850" y="2270650"/>
                  <a:pt x="431791" y="2294501"/>
                  <a:pt x="408736" y="2257514"/>
                </a:cubicBezTo>
                <a:cubicBezTo>
                  <a:pt x="385679" y="2220525"/>
                  <a:pt x="310923" y="2046957"/>
                  <a:pt x="336355" y="2062745"/>
                </a:cubicBezTo>
                <a:cubicBezTo>
                  <a:pt x="366326" y="2083147"/>
                  <a:pt x="291186" y="2004683"/>
                  <a:pt x="301843" y="1984470"/>
                </a:cubicBezTo>
                <a:cubicBezTo>
                  <a:pt x="302835" y="1980444"/>
                  <a:pt x="310789" y="1956132"/>
                  <a:pt x="314241" y="1946603"/>
                </a:cubicBezTo>
                <a:cubicBezTo>
                  <a:pt x="317695" y="1937074"/>
                  <a:pt x="315047" y="1934757"/>
                  <a:pt x="322562" y="1927294"/>
                </a:cubicBezTo>
                <a:cubicBezTo>
                  <a:pt x="324547" y="1919242"/>
                  <a:pt x="329830" y="1885445"/>
                  <a:pt x="318670" y="1876058"/>
                </a:cubicBezTo>
                <a:cubicBezTo>
                  <a:pt x="307509" y="1866671"/>
                  <a:pt x="256999" y="1888333"/>
                  <a:pt x="255602" y="1870970"/>
                </a:cubicBezTo>
                <a:cubicBezTo>
                  <a:pt x="256760" y="1866273"/>
                  <a:pt x="270098" y="1844580"/>
                  <a:pt x="276431" y="1836202"/>
                </a:cubicBezTo>
                <a:cubicBezTo>
                  <a:pt x="282764" y="1827824"/>
                  <a:pt x="291708" y="1828267"/>
                  <a:pt x="293601" y="1820701"/>
                </a:cubicBezTo>
                <a:cubicBezTo>
                  <a:pt x="295494" y="1813136"/>
                  <a:pt x="268057" y="1801791"/>
                  <a:pt x="287791" y="1790806"/>
                </a:cubicBezTo>
                <a:cubicBezTo>
                  <a:pt x="308447" y="1779919"/>
                  <a:pt x="254537" y="1758139"/>
                  <a:pt x="280724" y="1747840"/>
                </a:cubicBezTo>
                <a:lnTo>
                  <a:pt x="347860" y="1733976"/>
                </a:lnTo>
                <a:cubicBezTo>
                  <a:pt x="351121" y="1732256"/>
                  <a:pt x="339082" y="1727671"/>
                  <a:pt x="325638" y="1723209"/>
                </a:cubicBezTo>
                <a:lnTo>
                  <a:pt x="314953" y="1719795"/>
                </a:lnTo>
                <a:lnTo>
                  <a:pt x="319515" y="1719317"/>
                </a:lnTo>
                <a:cubicBezTo>
                  <a:pt x="321345" y="1717023"/>
                  <a:pt x="321534" y="1710725"/>
                  <a:pt x="320848" y="1703944"/>
                </a:cubicBezTo>
                <a:lnTo>
                  <a:pt x="320224" y="1701035"/>
                </a:lnTo>
                <a:lnTo>
                  <a:pt x="1160463" y="1527930"/>
                </a:lnTo>
                <a:lnTo>
                  <a:pt x="1160463" y="1524252"/>
                </a:lnTo>
                <a:lnTo>
                  <a:pt x="1133509" y="1529871"/>
                </a:lnTo>
                <a:cubicBezTo>
                  <a:pt x="928851" y="1572622"/>
                  <a:pt x="459715" y="1671655"/>
                  <a:pt x="332776" y="1698347"/>
                </a:cubicBezTo>
                <a:lnTo>
                  <a:pt x="320213" y="1700984"/>
                </a:lnTo>
                <a:lnTo>
                  <a:pt x="316931" y="1685672"/>
                </a:lnTo>
                <a:cubicBezTo>
                  <a:pt x="313590" y="1677220"/>
                  <a:pt x="304449" y="1673255"/>
                  <a:pt x="299472" y="1668603"/>
                </a:cubicBezTo>
                <a:cubicBezTo>
                  <a:pt x="294495" y="1663951"/>
                  <a:pt x="278634" y="1665124"/>
                  <a:pt x="287071" y="1657758"/>
                </a:cubicBezTo>
                <a:cubicBezTo>
                  <a:pt x="293593" y="1654320"/>
                  <a:pt x="316274" y="1646429"/>
                  <a:pt x="323719" y="1643089"/>
                </a:cubicBezTo>
                <a:lnTo>
                  <a:pt x="354145" y="1630887"/>
                </a:lnTo>
                <a:cubicBezTo>
                  <a:pt x="355302" y="1626190"/>
                  <a:pt x="382751" y="1621623"/>
                  <a:pt x="383743" y="1617597"/>
                </a:cubicBezTo>
                <a:cubicBezTo>
                  <a:pt x="417848" y="1621223"/>
                  <a:pt x="392515" y="1625592"/>
                  <a:pt x="401187" y="1613432"/>
                </a:cubicBezTo>
                <a:lnTo>
                  <a:pt x="372064" y="1605397"/>
                </a:lnTo>
                <a:cubicBezTo>
                  <a:pt x="373553" y="1599357"/>
                  <a:pt x="876767" y="1484730"/>
                  <a:pt x="1126003" y="1426678"/>
                </a:cubicBezTo>
                <a:lnTo>
                  <a:pt x="1160463" y="1418616"/>
                </a:lnTo>
                <a:lnTo>
                  <a:pt x="1160463" y="1414473"/>
                </a:lnTo>
                <a:lnTo>
                  <a:pt x="1115030" y="1424244"/>
                </a:lnTo>
                <a:cubicBezTo>
                  <a:pt x="852901" y="1480884"/>
                  <a:pt x="333918" y="1595631"/>
                  <a:pt x="339679" y="1589530"/>
                </a:cubicBezTo>
                <a:cubicBezTo>
                  <a:pt x="350336" y="1569317"/>
                  <a:pt x="893070" y="1439898"/>
                  <a:pt x="885365" y="1436813"/>
                </a:cubicBezTo>
                <a:cubicBezTo>
                  <a:pt x="878623" y="1434115"/>
                  <a:pt x="421266" y="1541079"/>
                  <a:pt x="315107" y="1565953"/>
                </a:cubicBezTo>
                <a:lnTo>
                  <a:pt x="303830" y="1568595"/>
                </a:lnTo>
                <a:lnTo>
                  <a:pt x="302382" y="1563665"/>
                </a:lnTo>
                <a:cubicBezTo>
                  <a:pt x="304128" y="1533552"/>
                  <a:pt x="331204" y="1562819"/>
                  <a:pt x="324348" y="1540744"/>
                </a:cubicBezTo>
                <a:cubicBezTo>
                  <a:pt x="316733" y="1527024"/>
                  <a:pt x="408681" y="1496196"/>
                  <a:pt x="528384" y="1462186"/>
                </a:cubicBezTo>
                <a:lnTo>
                  <a:pt x="634987" y="1433018"/>
                </a:lnTo>
                <a:lnTo>
                  <a:pt x="679958" y="1422346"/>
                </a:lnTo>
                <a:cubicBezTo>
                  <a:pt x="710827" y="1414536"/>
                  <a:pt x="744029" y="1405763"/>
                  <a:pt x="777225" y="1396804"/>
                </a:cubicBezTo>
                <a:lnTo>
                  <a:pt x="839406" y="1379754"/>
                </a:lnTo>
                <a:lnTo>
                  <a:pt x="898942" y="1364529"/>
                </a:lnTo>
                <a:cubicBezTo>
                  <a:pt x="967875" y="1346894"/>
                  <a:pt x="1017227" y="1334033"/>
                  <a:pt x="1025721" y="1330070"/>
                </a:cubicBezTo>
                <a:cubicBezTo>
                  <a:pt x="1038463" y="1324127"/>
                  <a:pt x="967005" y="1344476"/>
                  <a:pt x="874460" y="1370143"/>
                </a:cubicBezTo>
                <a:lnTo>
                  <a:pt x="839406" y="1379754"/>
                </a:lnTo>
                <a:lnTo>
                  <a:pt x="783517" y="1394046"/>
                </a:lnTo>
                <a:cubicBezTo>
                  <a:pt x="741920" y="1404735"/>
                  <a:pt x="698087" y="1416102"/>
                  <a:pt x="654678" y="1427630"/>
                </a:cubicBezTo>
                <a:lnTo>
                  <a:pt x="634987" y="1433018"/>
                </a:lnTo>
                <a:lnTo>
                  <a:pt x="596683" y="1442108"/>
                </a:lnTo>
                <a:cubicBezTo>
                  <a:pt x="548946" y="1452320"/>
                  <a:pt x="519889" y="1455570"/>
                  <a:pt x="528211" y="1445644"/>
                </a:cubicBezTo>
                <a:cubicBezTo>
                  <a:pt x="589526" y="1417983"/>
                  <a:pt x="542299" y="1429763"/>
                  <a:pt x="562032" y="1418778"/>
                </a:cubicBezTo>
                <a:cubicBezTo>
                  <a:pt x="563025" y="1414752"/>
                  <a:pt x="620951" y="1388971"/>
                  <a:pt x="626481" y="1389560"/>
                </a:cubicBezTo>
                <a:cubicBezTo>
                  <a:pt x="634162" y="1381425"/>
                  <a:pt x="207236" y="1471498"/>
                  <a:pt x="215744" y="1460009"/>
                </a:cubicBezTo>
                <a:cubicBezTo>
                  <a:pt x="216901" y="1455312"/>
                  <a:pt x="256523" y="1422995"/>
                  <a:pt x="262053" y="1423583"/>
                </a:cubicBezTo>
                <a:cubicBezTo>
                  <a:pt x="271104" y="1411807"/>
                  <a:pt x="578249" y="1321718"/>
                  <a:pt x="881575" y="1232256"/>
                </a:cubicBezTo>
                <a:lnTo>
                  <a:pt x="979515" y="1203259"/>
                </a:lnTo>
                <a:lnTo>
                  <a:pt x="986856" y="1201287"/>
                </a:lnTo>
                <a:cubicBezTo>
                  <a:pt x="1126437" y="1163756"/>
                  <a:pt x="1239674" y="1133232"/>
                  <a:pt x="1243324" y="1132457"/>
                </a:cubicBezTo>
                <a:cubicBezTo>
                  <a:pt x="1245831" y="1130916"/>
                  <a:pt x="1275942" y="1119071"/>
                  <a:pt x="1313929" y="1104536"/>
                </a:cubicBezTo>
                <a:lnTo>
                  <a:pt x="1340567" y="1094416"/>
                </a:lnTo>
                <a:lnTo>
                  <a:pt x="1372124" y="1084523"/>
                </a:lnTo>
                <a:cubicBezTo>
                  <a:pt x="1439855" y="1062831"/>
                  <a:pt x="1480513" y="1048167"/>
                  <a:pt x="1478177" y="1044690"/>
                </a:cubicBezTo>
                <a:cubicBezTo>
                  <a:pt x="1478544" y="1028807"/>
                  <a:pt x="1106314" y="1133252"/>
                  <a:pt x="829207" y="1210852"/>
                </a:cubicBezTo>
                <a:lnTo>
                  <a:pt x="765350" y="1228716"/>
                </a:lnTo>
                <a:lnTo>
                  <a:pt x="752764" y="1231313"/>
                </a:lnTo>
                <a:cubicBezTo>
                  <a:pt x="638290" y="1255489"/>
                  <a:pt x="543499" y="1277826"/>
                  <a:pt x="534176" y="1289746"/>
                </a:cubicBezTo>
                <a:cubicBezTo>
                  <a:pt x="531466" y="1293546"/>
                  <a:pt x="622695" y="1268558"/>
                  <a:pt x="749397" y="1233179"/>
                </a:cubicBezTo>
                <a:lnTo>
                  <a:pt x="765350" y="1228716"/>
                </a:lnTo>
                <a:lnTo>
                  <a:pt x="871363" y="1206841"/>
                </a:lnTo>
                <a:lnTo>
                  <a:pt x="951656" y="1190528"/>
                </a:lnTo>
                <a:lnTo>
                  <a:pt x="897337" y="1204430"/>
                </a:lnTo>
                <a:cubicBezTo>
                  <a:pt x="633148" y="1272160"/>
                  <a:pt x="282712" y="1362590"/>
                  <a:pt x="286536" y="1347073"/>
                </a:cubicBezTo>
                <a:cubicBezTo>
                  <a:pt x="287125" y="1321657"/>
                  <a:pt x="1486296" y="938823"/>
                  <a:pt x="1509928" y="915859"/>
                </a:cubicBezTo>
                <a:cubicBezTo>
                  <a:pt x="1510921" y="911833"/>
                  <a:pt x="519778" y="1236756"/>
                  <a:pt x="369520" y="1280685"/>
                </a:cubicBezTo>
                <a:cubicBezTo>
                  <a:pt x="219263" y="1324613"/>
                  <a:pt x="595579" y="1208362"/>
                  <a:pt x="608386" y="1179426"/>
                </a:cubicBezTo>
                <a:cubicBezTo>
                  <a:pt x="613347" y="1159297"/>
                  <a:pt x="767268" y="1111615"/>
                  <a:pt x="775940" y="1099455"/>
                </a:cubicBezTo>
                <a:cubicBezTo>
                  <a:pt x="777924" y="1091403"/>
                  <a:pt x="1027426" y="1016025"/>
                  <a:pt x="1031561" y="999251"/>
                </a:cubicBezTo>
                <a:cubicBezTo>
                  <a:pt x="1030165" y="981887"/>
                  <a:pt x="1225917" y="894217"/>
                  <a:pt x="1283500" y="861601"/>
                </a:cubicBezTo>
                <a:cubicBezTo>
                  <a:pt x="1341084" y="828984"/>
                  <a:pt x="1373920" y="816299"/>
                  <a:pt x="1377062" y="803550"/>
                </a:cubicBezTo>
                <a:cubicBezTo>
                  <a:pt x="1377650" y="778135"/>
                  <a:pt x="1693462" y="551144"/>
                  <a:pt x="1705516" y="548295"/>
                </a:cubicBezTo>
                <a:cubicBezTo>
                  <a:pt x="1712960" y="544954"/>
                  <a:pt x="1681059" y="601470"/>
                  <a:pt x="1711380" y="574395"/>
                </a:cubicBezTo>
                <a:cubicBezTo>
                  <a:pt x="1727568" y="554770"/>
                  <a:pt x="1762850" y="507567"/>
                  <a:pt x="1789036" y="497268"/>
                </a:cubicBezTo>
                <a:cubicBezTo>
                  <a:pt x="1809762" y="482258"/>
                  <a:pt x="1890140" y="443981"/>
                  <a:pt x="1890140" y="443981"/>
                </a:cubicBezTo>
                <a:cubicBezTo>
                  <a:pt x="1936298" y="444758"/>
                  <a:pt x="1876007" y="451430"/>
                  <a:pt x="1872038" y="467534"/>
                </a:cubicBezTo>
                <a:cubicBezTo>
                  <a:pt x="1875348" y="480969"/>
                  <a:pt x="1886006" y="460756"/>
                  <a:pt x="1891536" y="461344"/>
                </a:cubicBezTo>
                <a:cubicBezTo>
                  <a:pt x="1897067" y="461932"/>
                  <a:pt x="1913588" y="467820"/>
                  <a:pt x="1900613" y="470572"/>
                </a:cubicBezTo>
                <a:cubicBezTo>
                  <a:pt x="1925641" y="464971"/>
                  <a:pt x="1940837" y="449372"/>
                  <a:pt x="1961327" y="439156"/>
                </a:cubicBezTo>
                <a:cubicBezTo>
                  <a:pt x="2053923" y="397359"/>
                  <a:pt x="2189132" y="347698"/>
                  <a:pt x="2293029" y="329137"/>
                </a:cubicBezTo>
                <a:cubicBezTo>
                  <a:pt x="2292037" y="333163"/>
                  <a:pt x="2286506" y="332574"/>
                  <a:pt x="2285514" y="336600"/>
                </a:cubicBezTo>
                <a:cubicBezTo>
                  <a:pt x="2500512" y="274078"/>
                  <a:pt x="2748625" y="219209"/>
                  <a:pt x="2967996" y="161970"/>
                </a:cubicBezTo>
                <a:cubicBezTo>
                  <a:pt x="3104601" y="129673"/>
                  <a:pt x="3243287" y="92776"/>
                  <a:pt x="3380884" y="56452"/>
                </a:cubicBezTo>
                <a:cubicBezTo>
                  <a:pt x="3387408" y="53014"/>
                  <a:pt x="3488844" y="25240"/>
                  <a:pt x="3456302" y="38305"/>
                </a:cubicBezTo>
                <a:cubicBezTo>
                  <a:pt x="3431107" y="44578"/>
                  <a:pt x="3391875" y="61752"/>
                  <a:pt x="3377907" y="68530"/>
                </a:cubicBezTo>
                <a:cubicBezTo>
                  <a:pt x="3373369" y="63917"/>
                  <a:pt x="3366847" y="67354"/>
                  <a:pt x="3365689" y="72051"/>
                </a:cubicBezTo>
                <a:cubicBezTo>
                  <a:pt x="3348175" y="70189"/>
                  <a:pt x="3330592" y="72450"/>
                  <a:pt x="3321163" y="83843"/>
                </a:cubicBezTo>
                <a:cubicBezTo>
                  <a:pt x="3310101" y="82666"/>
                  <a:pt x="3296960" y="86089"/>
                  <a:pt x="3289445" y="93553"/>
                </a:cubicBezTo>
                <a:cubicBezTo>
                  <a:pt x="3284907" y="88939"/>
                  <a:pt x="3278384" y="92377"/>
                  <a:pt x="3277392" y="96403"/>
                </a:cubicBezTo>
                <a:cubicBezTo>
                  <a:pt x="3247825" y="97390"/>
                  <a:pt x="3216109" y="107101"/>
                  <a:pt x="3188930" y="121425"/>
                </a:cubicBezTo>
                <a:cubicBezTo>
                  <a:pt x="3177869" y="120249"/>
                  <a:pt x="3164893" y="123001"/>
                  <a:pt x="3158370" y="126439"/>
                </a:cubicBezTo>
                <a:cubicBezTo>
                  <a:pt x="3152840" y="125850"/>
                  <a:pt x="3146317" y="129288"/>
                  <a:pt x="3146317" y="129288"/>
                </a:cubicBezTo>
                <a:cubicBezTo>
                  <a:pt x="3150690" y="134574"/>
                  <a:pt x="3157378" y="130465"/>
                  <a:pt x="3158370" y="126439"/>
                </a:cubicBezTo>
                <a:cubicBezTo>
                  <a:pt x="3169432" y="127615"/>
                  <a:pt x="3182407" y="124863"/>
                  <a:pt x="3188930" y="121425"/>
                </a:cubicBezTo>
                <a:cubicBezTo>
                  <a:pt x="3218497" y="120438"/>
                  <a:pt x="3240144" y="105525"/>
                  <a:pt x="3269877" y="103867"/>
                </a:cubicBezTo>
                <a:cubicBezTo>
                  <a:pt x="3242698" y="118192"/>
                  <a:pt x="3231637" y="117015"/>
                  <a:pt x="3198928" y="130752"/>
                </a:cubicBezTo>
                <a:cubicBezTo>
                  <a:pt x="3173734" y="137024"/>
                  <a:pt x="3078915" y="164813"/>
                  <a:pt x="3159767" y="143802"/>
                </a:cubicBezTo>
                <a:cubicBezTo>
                  <a:pt x="3235018" y="126326"/>
                  <a:pt x="3358174" y="79515"/>
                  <a:pt x="3433899" y="79305"/>
                </a:cubicBezTo>
                <a:lnTo>
                  <a:pt x="3419862" y="90206"/>
                </a:lnTo>
                <a:cubicBezTo>
                  <a:pt x="3425392" y="90794"/>
                  <a:pt x="3499722" y="73220"/>
                  <a:pt x="3512696" y="70468"/>
                </a:cubicBezTo>
                <a:cubicBezTo>
                  <a:pt x="3544414" y="60757"/>
                  <a:pt x="3576130" y="51047"/>
                  <a:pt x="3601158" y="45446"/>
                </a:cubicBezTo>
                <a:cubicBezTo>
                  <a:pt x="3657975" y="26010"/>
                  <a:pt x="3746437" y="987"/>
                  <a:pt x="3776005" y="0"/>
                </a:cubicBezTo>
                <a:close/>
              </a:path>
            </a:pathLst>
          </a:custGeom>
        </p:spPr>
      </p:pic>
    </p:spTree>
    <p:custDataLst>
      <p:tags r:id="rId1"/>
    </p:custDataLst>
    <p:extLst>
      <p:ext uri="{BB962C8B-B14F-4D97-AF65-F5344CB8AC3E}">
        <p14:creationId xmlns:p14="http://schemas.microsoft.com/office/powerpoint/2010/main" val="2032623279"/>
      </p:ext>
    </p:extLst>
  </p:cSld>
  <p:clrMapOvr>
    <a:masterClrMapping/>
  </p:clrMapOvr>
  <mc:AlternateContent xmlns:mc="http://schemas.openxmlformats.org/markup-compatibility/2006" xmlns:p14="http://schemas.microsoft.com/office/powerpoint/2010/main">
    <mc:Choice Requires="p14">
      <p:transition p14:dur="0" advTm="40760"/>
    </mc:Choice>
    <mc:Fallback xmlns="">
      <p:transition advTm="407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iterate type="lt">
                                    <p:tmPct val="0"/>
                                  </p:iterate>
                                  <p:childTnLst>
                                    <p:set>
                                      <p:cBhvr>
                                        <p:cTn id="9" dur="1" fill="hold">
                                          <p:stCondLst>
                                            <p:cond delay="0"/>
                                          </p:stCondLst>
                                        </p:cTn>
                                        <p:tgtEl>
                                          <p:spTgt spid="38">
                                            <p:txEl>
                                              <p:pRg st="0" end="0"/>
                                            </p:txEl>
                                          </p:spTgt>
                                        </p:tgtEl>
                                        <p:attrNameLst>
                                          <p:attrName>style.visibility</p:attrName>
                                        </p:attrNameLst>
                                      </p:cBhvr>
                                      <p:to>
                                        <p:strVal val="visible"/>
                                      </p:to>
                                    </p:set>
                                    <p:animEffect transition="in" filter="fade">
                                      <p:cBhvr>
                                        <p:cTn id="10" dur="500"/>
                                        <p:tgtEl>
                                          <p:spTgt spid="38">
                                            <p:txEl>
                                              <p:pRg st="0" end="0"/>
                                            </p:txEl>
                                          </p:spTgt>
                                        </p:tgtEl>
                                      </p:cBhvr>
                                    </p:animEffect>
                                  </p:childTnLst>
                                </p:cTn>
                              </p:par>
                              <p:par>
                                <p:cTn id="11" presetID="10" presetClass="entr" presetSubtype="0" fill="hold" nodeType="withEffect">
                                  <p:stCondLst>
                                    <p:cond delay="0"/>
                                  </p:stCondLst>
                                  <p:iterate type="lt">
                                    <p:tmPct val="0"/>
                                  </p:iterate>
                                  <p:childTnLst>
                                    <p:set>
                                      <p:cBhvr>
                                        <p:cTn id="12" dur="1" fill="hold">
                                          <p:stCondLst>
                                            <p:cond delay="0"/>
                                          </p:stCondLst>
                                        </p:cTn>
                                        <p:tgtEl>
                                          <p:spTgt spid="38">
                                            <p:txEl>
                                              <p:pRg st="1" end="1"/>
                                            </p:txEl>
                                          </p:spTgt>
                                        </p:tgtEl>
                                        <p:attrNameLst>
                                          <p:attrName>style.visibility</p:attrName>
                                        </p:attrNameLst>
                                      </p:cBhvr>
                                      <p:to>
                                        <p:strVal val="visible"/>
                                      </p:to>
                                    </p:set>
                                    <p:animEffect transition="in" filter="fade">
                                      <p:cBhvr>
                                        <p:cTn id="13" dur="500"/>
                                        <p:tgtEl>
                                          <p:spTgt spid="3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ntr" presetSubtype="0" fill="hold" nodeType="withEffect">
                                  <p:stCondLst>
                                    <p:cond delay="0"/>
                                  </p:stCondLst>
                                  <p:childTnLst>
                                    <p:set>
                                      <p:cBhvr>
                                        <p:cTn id="20" dur="1" fill="hold">
                                          <p:stCondLst>
                                            <p:cond delay="0"/>
                                          </p:stCondLst>
                                        </p:cTn>
                                        <p:tgtEl>
                                          <p:spTgt spid="43">
                                            <p:txEl>
                                              <p:pRg st="0" end="0"/>
                                            </p:txEl>
                                          </p:spTgt>
                                        </p:tgtEl>
                                        <p:attrNameLst>
                                          <p:attrName>style.visibility</p:attrName>
                                        </p:attrNameLst>
                                      </p:cBhvr>
                                      <p:to>
                                        <p:strVal val="visible"/>
                                      </p:to>
                                    </p:set>
                                    <p:animEffect transition="in" filter="fade">
                                      <p:cBhvr>
                                        <p:cTn id="21" dur="500"/>
                                        <p:tgtEl>
                                          <p:spTgt spid="43">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3">
                                            <p:txEl>
                                              <p:pRg st="1" end="1"/>
                                            </p:txEl>
                                          </p:spTgt>
                                        </p:tgtEl>
                                        <p:attrNameLst>
                                          <p:attrName>style.visibility</p:attrName>
                                        </p:attrNameLst>
                                      </p:cBhvr>
                                      <p:to>
                                        <p:strVal val="visible"/>
                                      </p:to>
                                    </p:set>
                                    <p:animEffect transition="in" filter="fade">
                                      <p:cBhvr>
                                        <p:cTn id="24" dur="500"/>
                                        <p:tgtEl>
                                          <p:spTgt spid="4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childTnLst>
                                </p:cTn>
                              </p:par>
                              <p:par>
                                <p:cTn id="30" presetID="10" presetClass="entr" presetSubtype="0" fill="hold" nodeType="with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fade">
                                      <p:cBhvr>
                                        <p:cTn id="32" dur="500"/>
                                        <p:tgtEl>
                                          <p:spTgt spid="44">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4">
                                            <p:txEl>
                                              <p:pRg st="1" end="1"/>
                                            </p:txEl>
                                          </p:spTgt>
                                        </p:tgtEl>
                                        <p:attrNameLst>
                                          <p:attrName>style.visibility</p:attrName>
                                        </p:attrNameLst>
                                      </p:cBhvr>
                                      <p:to>
                                        <p:strVal val="visible"/>
                                      </p:to>
                                    </p:set>
                                    <p:animEffect transition="in" filter="fade">
                                      <p:cBhvr>
                                        <p:cTn id="35" dur="500"/>
                                        <p:tgtEl>
                                          <p:spTgt spid="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6384"/>
            <a:ext cx="12015989" cy="3693319"/>
          </a:xfrm>
          <a:prstGeom prst="rect">
            <a:avLst/>
          </a:prstGeom>
        </p:spPr>
        <p:txBody>
          <a:bodyPr wrap="square">
            <a:spAutoFit/>
          </a:bodyPr>
          <a:lstStyle/>
          <a:p>
            <a:r>
              <a:rPr lang="vi-VN" b="1" dirty="0"/>
              <a:t>Hướng dẫn làm bài:</a:t>
            </a:r>
          </a:p>
          <a:p>
            <a:endParaRPr lang="en-US" dirty="0" smtClean="0"/>
          </a:p>
          <a:p>
            <a:r>
              <a:rPr lang="vi-VN" dirty="0" smtClean="0"/>
              <a:t>Câu </a:t>
            </a:r>
            <a:r>
              <a:rPr lang="vi-VN" dirty="0"/>
              <a:t>1: Nội dung của phần trích: Tâm trạng đau đớn tủi hổ của ông Hai khi nghe mọi người chửi làng Chợ Dầu của ông việt gian bán nước </a:t>
            </a:r>
          </a:p>
          <a:p>
            <a:r>
              <a:rPr lang="vi-VN" dirty="0"/>
              <a:t>Câu 2: Xác định những chi tiết: vờ vờ đứng lảng ra chỗ khác rồi đi thẳng, cúi gằm mặt xuống mà đi, nằm vật ra giường, nước mắt giàn ra. </a:t>
            </a:r>
          </a:p>
          <a:p>
            <a:r>
              <a:rPr lang="vi-VN" dirty="0"/>
              <a:t>Câu 3: Độc thoại: - Hà, nắng gớm, về nào… </a:t>
            </a:r>
          </a:p>
          <a:p>
            <a:r>
              <a:rPr lang="vi-VN" dirty="0"/>
              <a:t>Độc thoại nội tâm: Chúng nó cũng là trẻ con làng Việt gian đấy ư? Chúng nó cũng bị người ta rẻ rung hắt hủi đấy ư? Khốn nạn, bằng ấy tuổi đầu… </a:t>
            </a:r>
          </a:p>
          <a:p>
            <a:r>
              <a:rPr lang="vi-VN" dirty="0"/>
              <a:t>* Tác dụng: Khắc họa sâu sắc tâm trạng đau đớn, dằn vặt của ông Hai; làm cho câu chuyện sinh động hơn </a:t>
            </a:r>
          </a:p>
          <a:p>
            <a:r>
              <a:rPr lang="vi-VN" dirty="0"/>
              <a:t>Câu 4: </a:t>
            </a:r>
          </a:p>
          <a:p>
            <a:r>
              <a:rPr lang="vi-VN" dirty="0"/>
              <a:t>-	Ấy thế mà bây giờ đổ đốn ra thế đấy!  :  vi pham phương châm về chất </a:t>
            </a:r>
          </a:p>
          <a:p>
            <a:r>
              <a:rPr lang="vi-VN" dirty="0"/>
              <a:t>-	Hà, nắng gớm, về nào… :  vi phạm phương châm quan hệ </a:t>
            </a:r>
          </a:p>
        </p:txBody>
      </p:sp>
    </p:spTree>
    <p:extLst>
      <p:ext uri="{BB962C8B-B14F-4D97-AF65-F5344CB8AC3E}">
        <p14:creationId xmlns:p14="http://schemas.microsoft.com/office/powerpoint/2010/main" val="274131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405" y="200721"/>
            <a:ext cx="11183155" cy="4524315"/>
          </a:xfrm>
          <a:prstGeom prst="rect">
            <a:avLst/>
          </a:prstGeom>
        </p:spPr>
        <p:txBody>
          <a:bodyPr wrap="square">
            <a:spAutoFit/>
          </a:bodyPr>
          <a:lstStyle/>
          <a:p>
            <a:r>
              <a:rPr lang="vi-VN" b="1" dirty="0"/>
              <a:t>Câu 5: </a:t>
            </a:r>
          </a:p>
          <a:p>
            <a:r>
              <a:rPr lang="vi-VN" dirty="0"/>
              <a:t>Yêu cầu về kỹ năng </a:t>
            </a:r>
          </a:p>
          <a:p>
            <a:r>
              <a:rPr lang="vi-VN" dirty="0"/>
              <a:t>- Nắm phương pháp làm văn nghị lận xã hội </a:t>
            </a:r>
          </a:p>
          <a:p>
            <a:r>
              <a:rPr lang="vi-VN" dirty="0"/>
              <a:t>- Bố cục rõ ràng </a:t>
            </a:r>
          </a:p>
          <a:p>
            <a:r>
              <a:rPr lang="vi-VN" dirty="0"/>
              <a:t>- Biết vận dụng các phương pháp nghị luận </a:t>
            </a:r>
          </a:p>
          <a:p>
            <a:r>
              <a:rPr lang="vi-VN" dirty="0"/>
              <a:t>- Văn phong trôi chảy, trong sáng, lập luận chặt chẽ, thuyết phục </a:t>
            </a:r>
          </a:p>
          <a:p>
            <a:r>
              <a:rPr lang="vi-VN" dirty="0"/>
              <a:t>Yêu cầu về kiến thức </a:t>
            </a:r>
          </a:p>
          <a:p>
            <a:r>
              <a:rPr lang="vi-VN" dirty="0"/>
              <a:t>1.	Giới thiệu được vấn đề nghị luận: lòng yêu quê hương, đất nước. </a:t>
            </a:r>
          </a:p>
          <a:p>
            <a:r>
              <a:rPr lang="vi-VN" dirty="0"/>
              <a:t>2.	Lòng yêu nước là gì? </a:t>
            </a:r>
          </a:p>
          <a:p>
            <a:r>
              <a:rPr lang="vi-VN" dirty="0"/>
              <a:t>- Nêu được một vài biểu hiện cụ thể của lòng yêu nước. (có dẫn chứng)   </a:t>
            </a:r>
          </a:p>
          <a:p>
            <a:r>
              <a:rPr lang="vi-VN" dirty="0"/>
              <a:t>+ Trong lịch sử </a:t>
            </a:r>
          </a:p>
          <a:p>
            <a:r>
              <a:rPr lang="vi-VN" dirty="0"/>
              <a:t>+ Trong hoàn cảnh đất nước, xã hội hiện nay </a:t>
            </a:r>
          </a:p>
          <a:p>
            <a:r>
              <a:rPr lang="vi-VN" dirty="0"/>
              <a:t>+ Biểu hiện về lòng yêu nước ở một học sinh. </a:t>
            </a:r>
          </a:p>
          <a:p>
            <a:r>
              <a:rPr lang="vi-VN" dirty="0"/>
              <a:t>- Bàn bạc mở rộng và phê phán mặt trái của vấn đề. </a:t>
            </a:r>
          </a:p>
          <a:p>
            <a:r>
              <a:rPr lang="vi-VN" dirty="0"/>
              <a:t>3. Khẳng định ý kiến, quan điểm của bản thân về lòng yêu nước và nêu </a:t>
            </a:r>
          </a:p>
          <a:p>
            <a:r>
              <a:rPr lang="vi-VN" dirty="0"/>
              <a:t>phương hướng hành động. </a:t>
            </a:r>
          </a:p>
        </p:txBody>
      </p:sp>
    </p:spTree>
    <p:extLst>
      <p:ext uri="{BB962C8B-B14F-4D97-AF65-F5344CB8AC3E}">
        <p14:creationId xmlns:p14="http://schemas.microsoft.com/office/powerpoint/2010/main" val="296558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861" y="406990"/>
            <a:ext cx="11427853" cy="4893647"/>
          </a:xfrm>
          <a:prstGeom prst="rect">
            <a:avLst/>
          </a:prstGeom>
        </p:spPr>
        <p:txBody>
          <a:bodyPr wrap="square">
            <a:spAutoFit/>
          </a:bodyPr>
          <a:lstStyle/>
          <a:p>
            <a:r>
              <a:rPr lang="vi-VN" sz="2400" b="1" dirty="0"/>
              <a:t>ĐỀ ĐỌC- HIỂU SỐ 2</a:t>
            </a:r>
          </a:p>
          <a:p>
            <a:r>
              <a:rPr lang="vi-VN" sz="2400" dirty="0"/>
              <a:t>Đọc đoạn trích dưới đây và trả lời câu hỏi từ 1 đến 3:</a:t>
            </a:r>
          </a:p>
          <a:p>
            <a:r>
              <a:rPr lang="vi-VN" sz="2400" b="1" i="1" dirty="0"/>
              <a:t>“Ông lão bỗng ngừng lại, ngờ ngợ như lời mình không được đúng lắm (1). Chả lẽ cái bọn ở làng lại đổ đốn đến thế được (2). Ông kiểm điểm từng người trong óc (3). Không mà, họ toàn là những người có tinh thần cả mà (4). Họ đã ở lại làng, quyết tâm một sống một chết với giặc, có đời nào lại can tâm làm cái điều nhục nhã ấy!...(5)”</a:t>
            </a:r>
          </a:p>
          <a:p>
            <a:r>
              <a:rPr lang="vi-VN" sz="2400" dirty="0"/>
              <a:t>Câu 1: Đoạn trích trên nằm trong tác phẩm nào? Tác giả là ai?</a:t>
            </a:r>
          </a:p>
          <a:p>
            <a:r>
              <a:rPr lang="vi-VN" sz="2400" dirty="0"/>
              <a:t>Câu 2: “Ông lão” trong đoạn trích trên là nhân vật nào? Điều “nhục nhã” được nói đến là điều gì?</a:t>
            </a:r>
          </a:p>
          <a:p>
            <a:r>
              <a:rPr lang="vi-VN" sz="2400" dirty="0"/>
              <a:t>Câu 3: Trong đoạn trích trên, những câu văn nào là lời trần thuật của tác giả, những câu văn nào là lời độc thoại nội tâm của nhân vật? Những lời độc thoại nội tâm ấy thể hiện tâm trạng gì của nhân vật?</a:t>
            </a:r>
          </a:p>
        </p:txBody>
      </p:sp>
    </p:spTree>
    <p:extLst>
      <p:ext uri="{BB962C8B-B14F-4D97-AF65-F5344CB8AC3E}">
        <p14:creationId xmlns:p14="http://schemas.microsoft.com/office/powerpoint/2010/main" val="1836949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768" y="390941"/>
            <a:ext cx="11505127" cy="4154984"/>
          </a:xfrm>
          <a:prstGeom prst="rect">
            <a:avLst/>
          </a:prstGeom>
        </p:spPr>
        <p:txBody>
          <a:bodyPr wrap="square">
            <a:spAutoFit/>
          </a:bodyPr>
          <a:lstStyle/>
          <a:p>
            <a:r>
              <a:rPr lang="vi-VN" sz="2400" dirty="0"/>
              <a:t>Hướng dẫn làm bài:</a:t>
            </a:r>
          </a:p>
          <a:p>
            <a:r>
              <a:rPr lang="vi-VN" sz="2400" dirty="0"/>
              <a:t>Câu 1: Đoạn văn trên nằm trong tác phẩm Làng.- Tác giả là Kim Lân.</a:t>
            </a:r>
          </a:p>
          <a:p>
            <a:r>
              <a:rPr lang="vi-VN" sz="2400" dirty="0"/>
              <a:t>Câu 2: </a:t>
            </a:r>
          </a:p>
          <a:p>
            <a:r>
              <a:rPr lang="vi-VN" sz="2400" dirty="0"/>
              <a:t>- "Ông lão" trong đoạn trích trên là nhân vật ông Hai.</a:t>
            </a:r>
          </a:p>
          <a:p>
            <a:r>
              <a:rPr lang="vi-VN" sz="2400" dirty="0"/>
              <a:t>- "Điều nhục nhã" được nói đến là làng Chợ Dầu theo giặc.</a:t>
            </a:r>
          </a:p>
          <a:p>
            <a:r>
              <a:rPr lang="vi-VN" sz="2400" dirty="0"/>
              <a:t>Câu 3: </a:t>
            </a:r>
          </a:p>
          <a:p>
            <a:r>
              <a:rPr lang="vi-VN" sz="2400" dirty="0"/>
              <a:t>- Những câu văn là lời trần thuật của tác giả: (1), (3).</a:t>
            </a:r>
          </a:p>
          <a:p>
            <a:r>
              <a:rPr lang="vi-VN" sz="2400" dirty="0"/>
              <a:t>- Những câu văn là lời độc thoại của nội tâm của nhân vật: (2), (4), (5).</a:t>
            </a:r>
          </a:p>
          <a:p>
            <a:r>
              <a:rPr lang="vi-VN" sz="2400" dirty="0"/>
              <a:t>- Những lời độc thoại nội tâm ấy thể hiện tâm trạng của ông Hai: băn khoăn, day dứt nhưng vẫn tin tưởng vào lòng trung thành của người dân làng Chợ Dầu với cách mạng.</a:t>
            </a:r>
          </a:p>
        </p:txBody>
      </p:sp>
    </p:spTree>
    <p:extLst>
      <p:ext uri="{BB962C8B-B14F-4D97-AF65-F5344CB8AC3E}">
        <p14:creationId xmlns:p14="http://schemas.microsoft.com/office/powerpoint/2010/main" val="17353039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241907"/>
            <a:ext cx="11706896" cy="5355312"/>
          </a:xfrm>
          <a:prstGeom prst="rect">
            <a:avLst/>
          </a:prstGeom>
        </p:spPr>
        <p:txBody>
          <a:bodyPr wrap="square">
            <a:spAutoFit/>
          </a:bodyPr>
          <a:lstStyle/>
          <a:p>
            <a:r>
              <a:rPr lang="vi-VN" b="1" dirty="0"/>
              <a:t>ĐỀ ĐỌC- HIỂU SỐ 3</a:t>
            </a:r>
          </a:p>
          <a:p>
            <a:r>
              <a:rPr lang="vi-VN" b="1" i="1" dirty="0"/>
              <a:t>“Dứt lời ông lão lại lật đật đi thẳng sang gian bác Thứ.</a:t>
            </a:r>
          </a:p>
          <a:p>
            <a:r>
              <a:rPr lang="vi-VN" b="1" i="1" dirty="0"/>
              <a:t>Chưa đến bực cửa, ông lão đã bô bô:</a:t>
            </a:r>
          </a:p>
          <a:p>
            <a:r>
              <a:rPr lang="vi-VN" b="1" i="1" dirty="0"/>
              <a:t>- Bác Thứ đâu rồi? bác Thứ làm gì đấy? Tây nó đốt nhà tôi rồi, đốt nhẵn! Ông chủ tịch làng tôi vừa lên trên này cải chính, ông ấy cho biết... cải chính cái tin làng Chợ Dỗu chúng tôi đi Việt gian ấy mà. Láo! Láo hết! Toàn là sai sự mục đích cả.</a:t>
            </a:r>
          </a:p>
          <a:p>
            <a:r>
              <a:rPr lang="vi-VN" b="1" i="1" dirty="0"/>
              <a:t>Bác Thứ chưa nghe thủng câu chuyện ra sao, ông lão lại lật đật bỏ lên nhà trên.</a:t>
            </a:r>
          </a:p>
          <a:p>
            <a:r>
              <a:rPr lang="vi-VN" b="1" i="1" dirty="0"/>
              <a:t>- Tây nó đốt nhà tôi rồi ông chủ ạ. Đốt nhẵn. ông chủ tịch làng em vừa lên cải chính... cải chính cái tin làng Chợ Dầu chúng em Việt gian ấy mà. Ra láo! Láo hết, chẳng có gì sất. Toàn là sai sự mục đích cả!</a:t>
            </a:r>
          </a:p>
          <a:p>
            <a:r>
              <a:rPr lang="vi-VN" b="1" i="1" dirty="0"/>
              <a:t>Cũng chỉ được bằng ấy câu, ông lão lại đật bỏ đi nơi khác”.</a:t>
            </a:r>
          </a:p>
          <a:p>
            <a:r>
              <a:rPr lang="vi-VN" dirty="0"/>
              <a:t>                                                                                      ( Ngữ văn 9 – tập 1)</a:t>
            </a:r>
          </a:p>
          <a:p>
            <a:r>
              <a:rPr lang="vi-VN" dirty="0" smtClean="0"/>
              <a:t>Câu </a:t>
            </a:r>
            <a:r>
              <a:rPr lang="vi-VN" dirty="0"/>
              <a:t>1: Đoạn trích trên trích trong văn bản nào? Tác giả là ai? Nêu hoàn cảnh sáng tác?</a:t>
            </a:r>
          </a:p>
          <a:p>
            <a:r>
              <a:rPr lang="vi-VN" dirty="0"/>
              <a:t>Câu 2: Xác định từ xưng hô trong đoạn trích?</a:t>
            </a:r>
          </a:p>
          <a:p>
            <a:r>
              <a:rPr lang="vi-VN" dirty="0"/>
              <a:t>Câu 3: Tìm lời dẫn của nhân vật có trong đoạn trích. Cho biết đó là lời dẫn trực tiếp hay gián tiếp?</a:t>
            </a:r>
          </a:p>
          <a:p>
            <a:r>
              <a:rPr lang="vi-VN" dirty="0"/>
              <a:t>Câu 4: Ông Hai nói: ”Làng chợ Dầu chúng em Việt gian” - tác giả sử dụng nghệ thuật gì? </a:t>
            </a:r>
          </a:p>
          <a:p>
            <a:r>
              <a:rPr lang="vi-VN" dirty="0"/>
              <a:t>Câu 5: Nêu nội dung của đoạn trích trên?</a:t>
            </a:r>
          </a:p>
          <a:p>
            <a:r>
              <a:rPr lang="vi-VN" dirty="0"/>
              <a:t>Câu 6:  Tại sao tác giả lại để ông Hai nói “sai sự mục đích”?</a:t>
            </a:r>
          </a:p>
          <a:p>
            <a:r>
              <a:rPr lang="vi-VN" dirty="0"/>
              <a:t>Câu 7:  Nhân vật ông lão trong đoạn truyện trên nhà bị tây đốt thế mà lại đi thông báo với mọi người như khoe về một chiến công. Hãy nêu cảm nhận của em về hành động đó.</a:t>
            </a:r>
          </a:p>
        </p:txBody>
      </p:sp>
    </p:spTree>
    <p:extLst>
      <p:ext uri="{BB962C8B-B14F-4D97-AF65-F5344CB8AC3E}">
        <p14:creationId xmlns:p14="http://schemas.microsoft.com/office/powerpoint/2010/main" val="37969571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3835"/>
            <a:ext cx="11809926" cy="5016758"/>
          </a:xfrm>
          <a:prstGeom prst="rect">
            <a:avLst/>
          </a:prstGeom>
        </p:spPr>
        <p:txBody>
          <a:bodyPr wrap="square">
            <a:spAutoFit/>
          </a:bodyPr>
          <a:lstStyle/>
          <a:p>
            <a:r>
              <a:rPr lang="vi-VN" sz="2000" b="1" dirty="0"/>
              <a:t>Hướng dẫn làm bài:</a:t>
            </a:r>
          </a:p>
          <a:p>
            <a:r>
              <a:rPr lang="vi-VN" sz="2000" dirty="0"/>
              <a:t>Câu 1:  Đoạn truyện trên nằm trong tác phẩm “Làng”. Tác giả là Kim Lân. </a:t>
            </a:r>
          </a:p>
          <a:p>
            <a:r>
              <a:rPr lang="vi-VN" sz="2000" dirty="0"/>
              <a:t>Hoàn cảnh sáng tác: Truyện ngắn Làng được viết vào thời kì đầu của cuộc kháng chiến chống thực dân Pháp và đăng lần đầu tiên trên tạp chí Văn nghệ năm 1948</a:t>
            </a:r>
          </a:p>
          <a:p>
            <a:r>
              <a:rPr lang="vi-VN" sz="2000" dirty="0"/>
              <a:t>Câu 2: Từ xưng hô: tôi- ông chủ, em</a:t>
            </a:r>
          </a:p>
          <a:p>
            <a:r>
              <a:rPr lang="vi-VN" sz="2000" dirty="0"/>
              <a:t>Câu 3: Lời dẫn:</a:t>
            </a:r>
          </a:p>
          <a:p>
            <a:r>
              <a:rPr lang="vi-VN" sz="2000" dirty="0"/>
              <a:t> - Tây nó đốt nhà tôi rồi ông chủ ạ. Đốt nhẵn. Ông chủ tịch làng em vừa lên cải chính....cải chính cái tin làng Chợ Dầu chúng em Việt gian ấy mà. Ra láo! Láo hết, chẳng có gì sất. Toàn là sai mục đích cả. </a:t>
            </a:r>
          </a:p>
          <a:p>
            <a:r>
              <a:rPr lang="vi-VN" sz="2000" dirty="0"/>
              <a:t>( Lời dẫn trực tiếp)</a:t>
            </a:r>
          </a:p>
          <a:p>
            <a:r>
              <a:rPr lang="vi-VN" sz="2000" dirty="0"/>
              <a:t>Câu 4:  Nói ”Làng Chợ Dầu chúng em Việt gian” là cách nói hoán dụ - lấy làng để chỉ những người dân làng Chợ Dầu</a:t>
            </a:r>
          </a:p>
          <a:p>
            <a:r>
              <a:rPr lang="vi-VN" sz="2000" dirty="0"/>
              <a:t>Câu 5: Nội dung của đoạn trích: Ông Hai thông báo về việc làng ông không theo Tây.</a:t>
            </a:r>
          </a:p>
          <a:p>
            <a:r>
              <a:rPr lang="vi-VN" sz="2000" dirty="0"/>
              <a:t>Câu 6:  Sai sự mục đích: dùng với nghĩa là sai sự thật. Đúng ra phải dùng từ ”mục kích” (nhìn thấy rõ ràng, tận mắt). Tác giả để ông Hai thích nói chữ nhưng dùng từ không chính xác. Điều này cho ta thấy ngôn ngữ của nhân vật trong truyện rất đặc sắc. Ngôn ngữ của nhân vật ông Hai vừa có nét chung của người nông dân, vừa mang đậm cá tính của nhân vật nên rất sinh động </a:t>
            </a:r>
          </a:p>
        </p:txBody>
      </p:sp>
    </p:spTree>
    <p:extLst>
      <p:ext uri="{BB962C8B-B14F-4D97-AF65-F5344CB8AC3E}">
        <p14:creationId xmlns:p14="http://schemas.microsoft.com/office/powerpoint/2010/main" val="8292822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910" y="203683"/>
            <a:ext cx="11887200" cy="5324535"/>
          </a:xfrm>
          <a:prstGeom prst="rect">
            <a:avLst/>
          </a:prstGeom>
        </p:spPr>
        <p:txBody>
          <a:bodyPr wrap="square">
            <a:spAutoFit/>
          </a:bodyPr>
          <a:lstStyle/>
          <a:p>
            <a:r>
              <a:rPr lang="vi-VN" sz="2000" dirty="0"/>
              <a:t>Câu 7:  </a:t>
            </a:r>
          </a:p>
          <a:p>
            <a:r>
              <a:rPr lang="vi-VN" sz="2000" dirty="0"/>
              <a:t>Yêu cầu về kỹ năng </a:t>
            </a:r>
          </a:p>
          <a:p>
            <a:r>
              <a:rPr lang="vi-VN" sz="2000" dirty="0"/>
              <a:t>- Nắm phương pháp làm văn nghị luận văn học. </a:t>
            </a:r>
          </a:p>
          <a:p>
            <a:r>
              <a:rPr lang="vi-VN" sz="2000" dirty="0"/>
              <a:t>- Bố cục rõ ràng </a:t>
            </a:r>
          </a:p>
          <a:p>
            <a:r>
              <a:rPr lang="vi-VN" sz="2000" dirty="0"/>
              <a:t>- Biết vận dụng các phương pháp nghị luận </a:t>
            </a:r>
          </a:p>
          <a:p>
            <a:r>
              <a:rPr lang="vi-VN" sz="2000" dirty="0"/>
              <a:t>- Văn phong trôi chảy, trong sáng, lập luận chặt chẽ, thuyết phục </a:t>
            </a:r>
          </a:p>
          <a:p>
            <a:r>
              <a:rPr lang="vi-VN" sz="2000" dirty="0"/>
              <a:t>Yêu cầu về nội dung:</a:t>
            </a:r>
          </a:p>
          <a:p>
            <a:r>
              <a:rPr lang="vi-VN" sz="2000" dirty="0"/>
              <a:t>* Đoạn văn tham khảo:		</a:t>
            </a:r>
          </a:p>
          <a:p>
            <a:r>
              <a:rPr lang="vi-VN" sz="2000" dirty="0"/>
              <a:t> Đối với người nông dân, căn nhà là cơ nghiệp của cả một cuộc đời. Vậy mà ông Hai sung sướng hể hả loan báo cho mọi người biết cái tin ”Tây nó đốt nhà tôi rồi bác ạ” một cách tự hào như khoe về một chiến công. Hành động này không bình thường nhưng lại hoàn toàn chân thực. Cái sự việc phũ phàng kia là minh chứng khẳng định làng ông không theo giặc. Dường như ông coi đó là một đóng góp cho kháng chiến, là một niềm hạnh phúc. Trong niềm vui lớn lao ấy, sự mất mát kia chẳng thấm vào đâu. Trong sự cháy rụi của nhà ông có sự hồi sinh của làng Chợ Dầu, cái làng xứng đáng với tình yêu, niềm tự hào trong ông. Tài sản riêng bị phá huỷ nhưng danh dự của làng được bảo toàn. Làng Chợ Dầu vẫn là làng anh dũng kháng chiến. Đó là niềm vui kì lạ, thể hiện một cách đau xót và cảm động tinh thần yêu nước và cách mạng của người dân VN trong kháng chiến.</a:t>
            </a:r>
          </a:p>
        </p:txBody>
      </p:sp>
    </p:spTree>
    <p:extLst>
      <p:ext uri="{BB962C8B-B14F-4D97-AF65-F5344CB8AC3E}">
        <p14:creationId xmlns:p14="http://schemas.microsoft.com/office/powerpoint/2010/main" val="2032162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304" y="316218"/>
            <a:ext cx="11745533" cy="5632311"/>
          </a:xfrm>
          <a:prstGeom prst="rect">
            <a:avLst/>
          </a:prstGeom>
        </p:spPr>
        <p:txBody>
          <a:bodyPr wrap="square">
            <a:spAutoFit/>
          </a:bodyPr>
          <a:lstStyle/>
          <a:p>
            <a:r>
              <a:rPr lang="vi-VN" sz="2000" b="1" dirty="0"/>
              <a:t>Cho đoạn văn sau:</a:t>
            </a:r>
          </a:p>
          <a:p>
            <a:r>
              <a:rPr lang="vi-VN" sz="2000" b="1" i="1" dirty="0"/>
              <a:t>“Nhìn lũ con tủi thân, nước mắt ông lão cứ giàn ra. Chúng nó cũng là trẻ con làng Việt gian đấy ư? Chúng nó cũng bị người ta rẻ rúng hắt hủi đấy ư? Khốn nạn, bằng ấy tuổi đầu...Ông lão nắm chặt tay lại mà rít lên:</a:t>
            </a:r>
          </a:p>
          <a:p>
            <a:r>
              <a:rPr lang="vi-VN" sz="2000" b="1" i="1" dirty="0"/>
              <a:t>- Chúng bay ăn miếng cơm hay miếng gì vào mồm mà đi làm cái giống Việt gian bán nước để nhục nhã thế này.”</a:t>
            </a:r>
          </a:p>
          <a:p>
            <a:r>
              <a:rPr lang="vi-VN" sz="2000" dirty="0"/>
              <a:t>(Trích “Làng” - Kim Lân)</a:t>
            </a:r>
          </a:p>
          <a:p>
            <a:r>
              <a:rPr lang="vi-VN" sz="2000" dirty="0"/>
              <a:t>Câu 1: Tình huống cơ bản của truyện và ý nghĩa của tình huống truyện là gì? Đoạn văn trên nói lên tâm trạng như thế nào của nhân vật Ông Hai? Theo em tình huống nào trong truyện “Làng” đã khiến ông Hai có tâm trạng như vậy?</a:t>
            </a:r>
          </a:p>
          <a:p>
            <a:r>
              <a:rPr lang="vi-VN" sz="2000" dirty="0"/>
              <a:t>Câu 2: Chỉ ra các câu nghi vấn trong đoạn trích trên. Việc sử dụng kiểu câu ấy đã góp phần tạo nên ngôn ngữ nhân vật độc đáo thế nào? </a:t>
            </a:r>
          </a:p>
          <a:p>
            <a:r>
              <a:rPr lang="vi-VN" sz="2000" dirty="0"/>
              <a:t>Câu 3: Xây dựng hình tượng nhân vật ông Hai, luôn tự hào, luôn hướng về làng chợ Dầu nhưng vì sao Kim Lân lại đặt tên truyện ngắn của mình là “Làng” mà không phải làng chợ Dầu?</a:t>
            </a:r>
          </a:p>
          <a:p>
            <a:r>
              <a:rPr lang="vi-VN" sz="2000" dirty="0"/>
              <a:t>Câu 4: Đoạn văn “Nhìn lũ con...bằng ấy tuổi đầu” có sử dụng ngôn ngữ đối thoại, độc thoại hay độc thoại nội tâm? Kể tên một tác phẩm trong chương trình Ngữvăn 9 cũng có sử dụng kiểu ngôn ngữ ấy? </a:t>
            </a:r>
          </a:p>
          <a:p>
            <a:r>
              <a:rPr lang="vi-VN" sz="2000" dirty="0"/>
              <a:t>Câu 5: Hãy viết một đoạn văn khoảng 12 câu theo phép lập luận quy nạp, làm rõ tâm trạng của ông Hai khi nghe tin làng Dầu theo giặc. Trong đoạn có sử dụng một thành phần biệt lập và phép nối.</a:t>
            </a:r>
          </a:p>
        </p:txBody>
      </p:sp>
    </p:spTree>
    <p:extLst>
      <p:ext uri="{BB962C8B-B14F-4D97-AF65-F5344CB8AC3E}">
        <p14:creationId xmlns:p14="http://schemas.microsoft.com/office/powerpoint/2010/main" val="21970836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426" y="190391"/>
            <a:ext cx="11861442" cy="5909310"/>
          </a:xfrm>
          <a:prstGeom prst="rect">
            <a:avLst/>
          </a:prstGeom>
        </p:spPr>
        <p:txBody>
          <a:bodyPr wrap="square">
            <a:spAutoFit/>
          </a:bodyPr>
          <a:lstStyle/>
          <a:p>
            <a:r>
              <a:rPr lang="vi-VN" dirty="0"/>
              <a:t>* Gợi ý giải:</a:t>
            </a:r>
          </a:p>
          <a:p>
            <a:r>
              <a:rPr lang="vi-VN" dirty="0"/>
              <a:t>1	</a:t>
            </a:r>
          </a:p>
          <a:p>
            <a:r>
              <a:rPr lang="vi-VN" dirty="0"/>
              <a:t>- Tình huống cơ bản của truyện: ông Hai nghe tin làng Chợ Dầu theo giặc</a:t>
            </a:r>
          </a:p>
          <a:p>
            <a:r>
              <a:rPr lang="vi-VN" dirty="0"/>
              <a:t>- Ý nghĩa tình huống: Bộc lộ tình yêu làng, yêu nước của ông Hai</a:t>
            </a:r>
          </a:p>
          <a:p>
            <a:r>
              <a:rPr lang="vi-VN" dirty="0"/>
              <a:t>- Tâm trạng ông Hai trong đoạn trích trên: đau đớn, tủi hồ</a:t>
            </a:r>
          </a:p>
          <a:p>
            <a:r>
              <a:rPr lang="vi-VN" dirty="0"/>
              <a:t>- Tình huống dẫn đến tâm trạng ông Hai: Khi ông Hai nghe tin làng Dầu theo giặc từ miệng một người phụ nữ tản cư</a:t>
            </a:r>
          </a:p>
          <a:p>
            <a:r>
              <a:rPr lang="vi-VN" dirty="0"/>
              <a:t>2. Chỉ ra câu nghi vấn và nêu tác dụng:</a:t>
            </a:r>
          </a:p>
          <a:p>
            <a:r>
              <a:rPr lang="vi-VN" dirty="0"/>
              <a:t>- Các câu nghi vấn: “Chúng nó là trẻ con làng Việt gian đấy? Chúng nó bị người ta rẻ rúng hắt hủi đây?”</a:t>
            </a:r>
          </a:p>
          <a:p>
            <a:r>
              <a:rPr lang="vi-VN" dirty="0"/>
              <a:t>- Tác dụng: Tạo nên ngôn ngữ độc đáo của nhân vật. Tạo nên ngôn ngữ độc thoại nội tâm, bên cạnh ngôn ngữ đối thoại và ngôn ngữ độc thoại, góp phần thể hiện chiều sâu tâm trạng của nhân vật ông Hai.</a:t>
            </a:r>
          </a:p>
          <a:p>
            <a:r>
              <a:rPr lang="vi-VN" dirty="0"/>
              <a:t>3. Ý nghĩa việc tác giả đặt tên truyện là “Làng”:</a:t>
            </a:r>
          </a:p>
          <a:p>
            <a:r>
              <a:rPr lang="vi-VN" dirty="0"/>
              <a:t>- Nếu đặt tên là “Làng chợ Dầu” thì câu chuyện chỉ kể về cuộc sống và con người ở một làng quê cụ thể =&gt; Ý nghĩa tác phẩm sẽ hạn hẹp</a:t>
            </a:r>
          </a:p>
          <a:p>
            <a:r>
              <a:rPr lang="vi-VN" dirty="0"/>
              <a:t>- Đặt tên là “Làng” vì đây là tên gọi gần gũi, thân mật, cụ thể với bất kỳ ai </a:t>
            </a:r>
          </a:p>
          <a:p>
            <a:r>
              <a:rPr lang="vi-VN" dirty="0"/>
              <a:t>=&gt; Ý nghĩa nhan đề có sức khái quát cao: Không phải chỉ có một làng là làng yêu nước như làng chợ Dầu và không chỉ có một người nông dân yêu nước như ông Hai mà trên đất nước Việt Nam có rất nhiều làng yêu nước như làng chợ Dầu và cũng có rất nhiều người nông dân yêu nước như nhân vật ông Hai.</a:t>
            </a:r>
          </a:p>
          <a:p>
            <a:r>
              <a:rPr lang="vi-VN" dirty="0"/>
              <a:t>4. Ngôn ngữ và tác phẩm cũng sử dụng ngôn ngữ đó:</a:t>
            </a:r>
          </a:p>
          <a:p>
            <a:r>
              <a:rPr lang="vi-VN" dirty="0"/>
              <a:t>- Ngôn ngữ độc thoại nội tâm</a:t>
            </a:r>
          </a:p>
          <a:p>
            <a:r>
              <a:rPr lang="vi-VN" dirty="0"/>
              <a:t>- Tên văn bản cùng sử dụng kiểu ngôn ngữ đó: Những ngôi sao xa xôi</a:t>
            </a:r>
          </a:p>
        </p:txBody>
      </p:sp>
    </p:spTree>
    <p:extLst>
      <p:ext uri="{BB962C8B-B14F-4D97-AF65-F5344CB8AC3E}">
        <p14:creationId xmlns:p14="http://schemas.microsoft.com/office/powerpoint/2010/main" val="166602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062" y="257748"/>
            <a:ext cx="11359166" cy="5632311"/>
          </a:xfrm>
          <a:prstGeom prst="rect">
            <a:avLst/>
          </a:prstGeom>
        </p:spPr>
        <p:txBody>
          <a:bodyPr wrap="square">
            <a:spAutoFit/>
          </a:bodyPr>
          <a:lstStyle/>
          <a:p>
            <a:pPr algn="just"/>
            <a:r>
              <a:rPr lang="vi-VN" dirty="0"/>
              <a:t>5. Tham khảo đoạn văn sau:</a:t>
            </a:r>
          </a:p>
          <a:p>
            <a:pPr algn="just"/>
            <a:r>
              <a:rPr lang="vi-VN" dirty="0"/>
              <a:t>     Kim Lân là một nhà văn có sở trường về truyện ngắn. Các tác phẩm của ông thường viết về cảnh ngộ của người nông dân và cuộc sống sinh hoạt của làng quê. "Làng" là 1 tác phẩm tiêu biểu của ông viết về đề tài đó. Trong truyện ngắn "Làng", nhà văn Kim Lân đã thể hiện một cách sinh động và tinh tế diễn biến tâm trạng nhân vật ông Hai. Khi nghe tin làng chợ Dầu theo giặc, ông Hai đau đớn tủi hổ vô cùng. Thoạt đầu, nghe được tin đột ngột từ người đàn bà tản cư nói ra, ông Hai bàng hoàng đến sững sờ. "Cổ họng ông nghẹn ắng lại, da mặt tê rân rân, ông lão lặng đi tưởng như không thở được". "Ông sinh ra nghi ngờ, cố chưa tin vào cái tin ấy. Nhưng những người tản cư đã kể rành rọt quá làm ông không thể không tin". Từ lúc ấy, tâm trạng ông Hai bị ám ảnh, ray rứt với mặc cảm là kẻ phản bội. Nghe tiếng chửi bọn Việt gian, ông cúi gằm mặt xuống mà đi.Về đến nhà, ông nằm vật ra giường, tủi thân khi nhìn đàn con, "nước mắt ông lão cứ giàn ra", "Chúng nó cũng là trẻ con làng Việt gian đấy ư? Chúng nó cũng bị người ta rẻ rúng, hắt hủi đấy ư?" rồi ông giận lây và trách cứ những người trong làng phản bội. Tủi thân, ông Hai thương con, thương dân làng chợ Dầu, thương thân mình phải mang tiếng là dân làng Việt gian.Suốt mấy ngày hôm sau, ông Hai không dám đi đâu, chỉ quanh quẩn ở xó nhà, nghe ngóng binh tình bên ngoài. Ông sống trong tâm trạng nơm nớp lo sợ, xấu hổ và nhục nhã. Cứ thoáng nghe thấy Tây, Việt gian, cam-nhông là ông lại "lủi ra một góc nhà nín thít".Ông Hai tiếp tục bị đẩy vào một tình huống thử thách căng thẳng, quyết liệt khi nghe tin mụ chủ nhà sẽ đuổi hết người làng chợ Dầu ở nơi tản cư. Ông cảm nhận được hết nỗi nhục nhã, lo sợ vì tuyệt đường sinh sống: "Biết đi đâu bây giờ". Bị đẩy vào đường cùng, tâm trạng ông Hai vô cùng bế tắc, mâu thuẫn nội tâm được đẩy đến đỉnh điểm. Ông nghĩ hay là quay về làng nhưng lại hiểu rõ thế là phản bội cách mạng, phản bội Cụ Hồ. Thế rồi ông đã dứt khoát theo cách của ông: "Làng thì yêu thật nhưng làng theo Tây mất rồi thì phải thù". </a:t>
            </a:r>
            <a:endParaRPr lang="en-US" dirty="0"/>
          </a:p>
        </p:txBody>
      </p:sp>
    </p:spTree>
    <p:extLst>
      <p:ext uri="{BB962C8B-B14F-4D97-AF65-F5344CB8AC3E}">
        <p14:creationId xmlns:p14="http://schemas.microsoft.com/office/powerpoint/2010/main" val="2929071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47370" y="305207"/>
            <a:ext cx="4033270" cy="461665"/>
            <a:chOff x="-178462" y="1828800"/>
            <a:chExt cx="8067591" cy="923450"/>
          </a:xfrm>
        </p:grpSpPr>
        <p:sp>
          <p:nvSpPr>
            <p:cNvPr id="4" name="Round Same Side Corner Rectangle 3"/>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5" name="TextBox 4"/>
            <p:cNvSpPr txBox="1"/>
            <p:nvPr/>
          </p:nvSpPr>
          <p:spPr>
            <a:xfrm>
              <a:off x="802530" y="1828800"/>
              <a:ext cx="914399" cy="923450"/>
            </a:xfrm>
            <a:prstGeom prst="rect">
              <a:avLst/>
            </a:prstGeom>
            <a:noFill/>
          </p:spPr>
          <p:txBody>
            <a:bodyPr wrap="square" rtlCol="0">
              <a:spAutoFit/>
            </a:bodyPr>
            <a:lstStyle/>
            <a:p>
              <a:pPr algn="ctr" defTabSz="1088421"/>
              <a:r>
                <a:rPr lang="en-US" sz="2400" b="1" dirty="0">
                  <a:solidFill>
                    <a:srgbClr val="FFFFFF"/>
                  </a:solidFill>
                  <a:latin typeface="Tahoma" pitchFamily="34" charset="0"/>
                  <a:ea typeface="Tahoma" pitchFamily="34" charset="0"/>
                  <a:cs typeface="Tahoma" pitchFamily="34" charset="0"/>
                </a:rPr>
                <a:t>I</a:t>
              </a:r>
            </a:p>
          </p:txBody>
        </p:sp>
        <p:sp>
          <p:nvSpPr>
            <p:cNvPr id="6" name="TextBox 5"/>
            <p:cNvSpPr txBox="1"/>
            <p:nvPr/>
          </p:nvSpPr>
          <p:spPr>
            <a:xfrm>
              <a:off x="2067735" y="1828800"/>
              <a:ext cx="5821394" cy="923450"/>
            </a:xfrm>
            <a:prstGeom prst="rect">
              <a:avLst/>
            </a:prstGeom>
            <a:noFill/>
          </p:spPr>
          <p:txBody>
            <a:bodyPr wrap="square" rtlCol="0">
              <a:spAutoFit/>
            </a:bodyPr>
            <a:lstStyle/>
            <a:p>
              <a:pPr defTabSz="1088421"/>
              <a:r>
                <a:rPr lang="en-US" sz="2400" b="1">
                  <a:solidFill>
                    <a:srgbClr val="FFFFFF"/>
                  </a:solidFill>
                  <a:latin typeface="Tahoma" pitchFamily="34" charset="0"/>
                  <a:ea typeface="Tahoma" pitchFamily="34" charset="0"/>
                  <a:cs typeface="Tahoma" pitchFamily="34" charset="0"/>
                </a:rPr>
                <a:t>TÌM HIỂU CHUNG</a:t>
              </a:r>
            </a:p>
          </p:txBody>
        </p:sp>
      </p:grpSp>
      <p:grpSp>
        <p:nvGrpSpPr>
          <p:cNvPr id="7" name="Group 6"/>
          <p:cNvGrpSpPr/>
          <p:nvPr/>
        </p:nvGrpSpPr>
        <p:grpSpPr>
          <a:xfrm>
            <a:off x="1056502" y="800442"/>
            <a:ext cx="2062241" cy="491578"/>
            <a:chOff x="644526" y="2766774"/>
            <a:chExt cx="4125019" cy="983284"/>
          </a:xfrm>
        </p:grpSpPr>
        <p:sp>
          <p:nvSpPr>
            <p:cNvPr id="8" name="TextBox 7"/>
            <p:cNvSpPr txBox="1"/>
            <p:nvPr/>
          </p:nvSpPr>
          <p:spPr>
            <a:xfrm>
              <a:off x="1906586" y="2766774"/>
              <a:ext cx="2862959" cy="923450"/>
            </a:xfrm>
            <a:prstGeom prst="rect">
              <a:avLst/>
            </a:prstGeom>
            <a:noFill/>
          </p:spPr>
          <p:txBody>
            <a:bodyPr wrap="square" rtlCol="0">
              <a:spAutoFit/>
            </a:bodyPr>
            <a:lstStyle/>
            <a:p>
              <a:pPr defTabSz="1088421"/>
              <a:r>
                <a:rPr lang="en-US" sz="2400" b="1" i="1" dirty="0" err="1">
                  <a:solidFill>
                    <a:srgbClr val="FFFFFF"/>
                  </a:solidFill>
                  <a:latin typeface="Tahoma" pitchFamily="34" charset="0"/>
                  <a:ea typeface="Tahoma" pitchFamily="34" charset="0"/>
                  <a:cs typeface="Tahoma" pitchFamily="34" charset="0"/>
                </a:rPr>
                <a:t>Tác</a:t>
              </a:r>
              <a:r>
                <a:rPr lang="en-US" sz="2400" b="1" i="1" dirty="0">
                  <a:solidFill>
                    <a:srgbClr val="FFFFFF"/>
                  </a:solidFill>
                  <a:latin typeface="Tahoma" pitchFamily="34" charset="0"/>
                  <a:ea typeface="Tahoma" pitchFamily="34" charset="0"/>
                  <a:cs typeface="Tahoma" pitchFamily="34" charset="0"/>
                </a:rPr>
                <a:t> </a:t>
              </a:r>
              <a:r>
                <a:rPr lang="en-US" sz="2400" b="1" i="1" dirty="0" err="1">
                  <a:solidFill>
                    <a:srgbClr val="FFFFFF"/>
                  </a:solidFill>
                  <a:latin typeface="Tahoma" pitchFamily="34" charset="0"/>
                  <a:ea typeface="Tahoma" pitchFamily="34" charset="0"/>
                  <a:cs typeface="Tahoma" pitchFamily="34" charset="0"/>
                </a:rPr>
                <a:t>giả</a:t>
              </a:r>
              <a:endParaRPr lang="en-US" sz="2400" b="1" i="1" dirty="0">
                <a:solidFill>
                  <a:srgbClr val="FFFFFF"/>
                </a:solidFill>
                <a:latin typeface="Tahoma" pitchFamily="34" charset="0"/>
                <a:ea typeface="Tahoma" pitchFamily="34" charset="0"/>
                <a:cs typeface="Tahoma" pitchFamily="34" charset="0"/>
              </a:endParaRPr>
            </a:p>
          </p:txBody>
        </p:sp>
        <p:sp>
          <p:nvSpPr>
            <p:cNvPr id="9" name="Rounded Rectangle 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0" name="TextBox 9"/>
            <p:cNvSpPr txBox="1"/>
            <p:nvPr/>
          </p:nvSpPr>
          <p:spPr>
            <a:xfrm>
              <a:off x="960331" y="2795826"/>
              <a:ext cx="776597" cy="954232"/>
            </a:xfrm>
            <a:prstGeom prst="rect">
              <a:avLst/>
            </a:prstGeom>
            <a:noFill/>
          </p:spPr>
          <p:txBody>
            <a:bodyPr wrap="none" rtlCol="0">
              <a:spAutoFit/>
            </a:bodyPr>
            <a:lstStyle/>
            <a:p>
              <a:pPr algn="ctr" defTabSz="1088421"/>
              <a:r>
                <a:rPr lang="en-US" sz="2500" b="1" dirty="0">
                  <a:solidFill>
                    <a:srgbClr val="FFFFFF"/>
                  </a:solidFill>
                  <a:latin typeface="Tahoma" pitchFamily="34" charset="0"/>
                  <a:ea typeface="Tahoma" pitchFamily="34" charset="0"/>
                  <a:cs typeface="Tahoma" pitchFamily="34" charset="0"/>
                </a:rPr>
                <a:t>1</a:t>
              </a:r>
            </a:p>
          </p:txBody>
        </p:sp>
      </p:grpSp>
      <p:pic>
        <p:nvPicPr>
          <p:cNvPr id="14" name="图片占位符 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150683" y="2259588"/>
            <a:ext cx="2638679" cy="29598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1673163" y="1490904"/>
            <a:ext cx="2427607" cy="769441"/>
          </a:xfrm>
          <a:prstGeom prst="rect">
            <a:avLst/>
          </a:prstGeom>
          <a:noFill/>
        </p:spPr>
        <p:txBody>
          <a:bodyPr wrap="square" rtlCol="0">
            <a:spAutoFit/>
          </a:bodyPr>
          <a:lstStyle/>
          <a:p>
            <a:pPr defTabSz="1088421"/>
            <a:r>
              <a:rPr lang="en-US" sz="2200" b="1" dirty="0">
                <a:solidFill>
                  <a:srgbClr val="FFFFFF"/>
                </a:solidFill>
              </a:rPr>
              <a:t>a. </a:t>
            </a:r>
            <a:r>
              <a:rPr lang="en-US" sz="2200" b="1" dirty="0" err="1">
                <a:solidFill>
                  <a:srgbClr val="FFFFFF"/>
                </a:solidFill>
              </a:rPr>
              <a:t>Tiểu</a:t>
            </a:r>
            <a:r>
              <a:rPr lang="en-US" sz="2200" b="1" dirty="0">
                <a:solidFill>
                  <a:srgbClr val="FFFFFF"/>
                </a:solidFill>
              </a:rPr>
              <a:t> </a:t>
            </a:r>
            <a:r>
              <a:rPr lang="en-US" sz="2200" b="1" dirty="0" err="1">
                <a:solidFill>
                  <a:srgbClr val="FFFFFF"/>
                </a:solidFill>
              </a:rPr>
              <a:t>sử</a:t>
            </a:r>
            <a:r>
              <a:rPr lang="en-US" sz="2200" b="1" dirty="0">
                <a:solidFill>
                  <a:srgbClr val="FFFFFF"/>
                </a:solidFill>
              </a:rPr>
              <a:t>, </a:t>
            </a:r>
            <a:r>
              <a:rPr lang="en-US" sz="2200" b="1" dirty="0" err="1">
                <a:solidFill>
                  <a:srgbClr val="FFFFFF"/>
                </a:solidFill>
              </a:rPr>
              <a:t>cuộc</a:t>
            </a:r>
            <a:r>
              <a:rPr lang="en-US" sz="2200" b="1" dirty="0">
                <a:solidFill>
                  <a:srgbClr val="FFFFFF"/>
                </a:solidFill>
              </a:rPr>
              <a:t> </a:t>
            </a:r>
            <a:r>
              <a:rPr lang="en-US" sz="2200" b="1" dirty="0" err="1">
                <a:solidFill>
                  <a:srgbClr val="FFFFFF"/>
                </a:solidFill>
              </a:rPr>
              <a:t>đời</a:t>
            </a:r>
            <a:endParaRPr lang="en-US" sz="2200" b="1" dirty="0">
              <a:solidFill>
                <a:srgbClr val="FFFFFF"/>
              </a:solidFill>
            </a:endParaRPr>
          </a:p>
        </p:txBody>
      </p:sp>
      <p:grpSp>
        <p:nvGrpSpPr>
          <p:cNvPr id="15" name="Group 14"/>
          <p:cNvGrpSpPr/>
          <p:nvPr/>
        </p:nvGrpSpPr>
        <p:grpSpPr>
          <a:xfrm>
            <a:off x="4496008" y="1600439"/>
            <a:ext cx="6596286" cy="572464"/>
            <a:chOff x="9831387" y="4487212"/>
            <a:chExt cx="13194289" cy="1145076"/>
          </a:xfrm>
        </p:grpSpPr>
        <p:sp>
          <p:nvSpPr>
            <p:cNvPr id="16" name="TextBox 15"/>
            <p:cNvSpPr txBox="1"/>
            <p:nvPr/>
          </p:nvSpPr>
          <p:spPr>
            <a:xfrm>
              <a:off x="10593386" y="4487212"/>
              <a:ext cx="12432290" cy="1145076"/>
            </a:xfrm>
            <a:prstGeom prst="rect">
              <a:avLst/>
            </a:prstGeom>
            <a:noFill/>
          </p:spPr>
          <p:txBody>
            <a:bodyPr wrap="square" rtlCol="0">
              <a:spAutoFit/>
            </a:bodyPr>
            <a:lstStyle/>
            <a:p>
              <a:pPr algn="just" defTabSz="1088421">
                <a:lnSpc>
                  <a:spcPct val="130000"/>
                </a:lnSpc>
              </a:pPr>
              <a:r>
                <a:rPr lang="en-US" sz="2400" b="1" dirty="0" err="1">
                  <a:solidFill>
                    <a:srgbClr val="FFFFFF"/>
                  </a:solidFill>
                  <a:latin typeface="Calibri Light"/>
                </a:rPr>
                <a:t>Tên</a:t>
              </a:r>
              <a:r>
                <a:rPr lang="en-US" sz="2400" b="1" dirty="0">
                  <a:solidFill>
                    <a:srgbClr val="FFFFFF"/>
                  </a:solidFill>
                  <a:latin typeface="Calibri Light"/>
                </a:rPr>
                <a:t> </a:t>
              </a:r>
              <a:r>
                <a:rPr lang="en-US" sz="2400" b="1" dirty="0" err="1">
                  <a:solidFill>
                    <a:srgbClr val="FFFFFF"/>
                  </a:solidFill>
                  <a:latin typeface="Calibri Light"/>
                </a:rPr>
                <a:t>khai</a:t>
              </a:r>
              <a:r>
                <a:rPr lang="en-US" sz="2400" b="1" dirty="0">
                  <a:solidFill>
                    <a:srgbClr val="FFFFFF"/>
                  </a:solidFill>
                  <a:latin typeface="Calibri Light"/>
                </a:rPr>
                <a:t> </a:t>
              </a:r>
              <a:r>
                <a:rPr lang="en-US" sz="2400" b="1" dirty="0" err="1">
                  <a:solidFill>
                    <a:srgbClr val="FFFFFF"/>
                  </a:solidFill>
                  <a:latin typeface="Calibri Light"/>
                </a:rPr>
                <a:t>sinh</a:t>
              </a:r>
              <a:r>
                <a:rPr lang="en-US" sz="2400" b="1" dirty="0">
                  <a:solidFill>
                    <a:srgbClr val="FFFFFF"/>
                  </a:solidFill>
                  <a:latin typeface="Calibri Light"/>
                </a:rPr>
                <a:t> </a:t>
              </a:r>
              <a:r>
                <a:rPr lang="en-US" sz="2400" b="1" dirty="0" err="1">
                  <a:solidFill>
                    <a:srgbClr val="FFFFFF"/>
                  </a:solidFill>
                  <a:latin typeface="Calibri Light"/>
                </a:rPr>
                <a:t>là</a:t>
              </a:r>
              <a:r>
                <a:rPr lang="en-US" sz="2400" b="1" dirty="0">
                  <a:solidFill>
                    <a:srgbClr val="FFFFFF"/>
                  </a:solidFill>
                  <a:latin typeface="Calibri Light"/>
                </a:rPr>
                <a:t> </a:t>
              </a:r>
              <a:r>
                <a:rPr lang="en-US" sz="2400" b="1" dirty="0" err="1">
                  <a:solidFill>
                    <a:srgbClr val="FFFFFF"/>
                  </a:solidFill>
                  <a:latin typeface="Calibri Light"/>
                </a:rPr>
                <a:t>Nguyễn</a:t>
              </a:r>
              <a:r>
                <a:rPr lang="en-US" sz="2400" b="1" dirty="0">
                  <a:solidFill>
                    <a:srgbClr val="FFFFFF"/>
                  </a:solidFill>
                  <a:latin typeface="Calibri Light"/>
                </a:rPr>
                <a:t> </a:t>
              </a:r>
              <a:r>
                <a:rPr lang="en-US" sz="2400" b="1" dirty="0" err="1">
                  <a:solidFill>
                    <a:srgbClr val="FFFFFF"/>
                  </a:solidFill>
                  <a:latin typeface="Calibri Light"/>
                </a:rPr>
                <a:t>Văn</a:t>
              </a:r>
              <a:r>
                <a:rPr lang="en-US" sz="2400" b="1" dirty="0">
                  <a:solidFill>
                    <a:srgbClr val="FFFFFF"/>
                  </a:solidFill>
                  <a:latin typeface="Calibri Light"/>
                </a:rPr>
                <a:t> </a:t>
              </a:r>
              <a:r>
                <a:rPr lang="en-US" sz="2400" b="1" dirty="0" err="1">
                  <a:solidFill>
                    <a:srgbClr val="FFFFFF"/>
                  </a:solidFill>
                  <a:latin typeface="Calibri Light"/>
                </a:rPr>
                <a:t>Tài</a:t>
              </a:r>
              <a:r>
                <a:rPr lang="en-US" sz="2400" b="1" dirty="0">
                  <a:solidFill>
                    <a:srgbClr val="FFFFFF"/>
                  </a:solidFill>
                  <a:latin typeface="Calibri Light"/>
                </a:rPr>
                <a:t>  </a:t>
              </a:r>
              <a:endParaRPr lang="vi-VN" sz="2400" b="1" dirty="0">
                <a:solidFill>
                  <a:srgbClr val="FFFFFF"/>
                </a:solidFill>
                <a:latin typeface="Times New Roman" panose="02020603050405020304" pitchFamily="18" charset="0"/>
              </a:endParaRPr>
            </a:p>
          </p:txBody>
        </p:sp>
        <p:sp>
          <p:nvSpPr>
            <p:cNvPr id="17" name="Oval 16"/>
            <p:cNvSpPr/>
            <p:nvPr/>
          </p:nvSpPr>
          <p:spPr>
            <a:xfrm>
              <a:off x="9831387" y="4881241"/>
              <a:ext cx="295239"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8421"/>
              <a:endParaRPr lang="en-US" sz="2400">
                <a:solidFill>
                  <a:srgbClr val="FFFFFF"/>
                </a:solidFill>
                <a:latin typeface="Calibri Light"/>
              </a:endParaRPr>
            </a:p>
          </p:txBody>
        </p:sp>
      </p:grpSp>
      <p:grpSp>
        <p:nvGrpSpPr>
          <p:cNvPr id="18" name="Group 17"/>
          <p:cNvGrpSpPr/>
          <p:nvPr/>
        </p:nvGrpSpPr>
        <p:grpSpPr>
          <a:xfrm>
            <a:off x="4496008" y="2181613"/>
            <a:ext cx="6596286" cy="572464"/>
            <a:chOff x="9831387" y="4487212"/>
            <a:chExt cx="13194289" cy="1145076"/>
          </a:xfrm>
        </p:grpSpPr>
        <p:sp>
          <p:nvSpPr>
            <p:cNvPr id="19" name="TextBox 18"/>
            <p:cNvSpPr txBox="1"/>
            <p:nvPr/>
          </p:nvSpPr>
          <p:spPr>
            <a:xfrm>
              <a:off x="10593386" y="4487212"/>
              <a:ext cx="12432290" cy="1145076"/>
            </a:xfrm>
            <a:prstGeom prst="rect">
              <a:avLst/>
            </a:prstGeom>
            <a:noFill/>
          </p:spPr>
          <p:txBody>
            <a:bodyPr wrap="square" rtlCol="0">
              <a:spAutoFit/>
            </a:bodyPr>
            <a:lstStyle/>
            <a:p>
              <a:pPr algn="just" defTabSz="1088421">
                <a:lnSpc>
                  <a:spcPct val="130000"/>
                </a:lnSpc>
              </a:pPr>
              <a:r>
                <a:rPr lang="en-US" sz="2400" b="1" dirty="0" err="1">
                  <a:solidFill>
                    <a:srgbClr val="FFFFFF"/>
                  </a:solidFill>
                  <a:latin typeface="Calibri Light"/>
                </a:rPr>
                <a:t>Quê</a:t>
              </a:r>
              <a:r>
                <a:rPr lang="en-US" sz="2400" b="1" dirty="0">
                  <a:solidFill>
                    <a:srgbClr val="FFFFFF"/>
                  </a:solidFill>
                  <a:latin typeface="Calibri Light"/>
                </a:rPr>
                <a:t> </a:t>
              </a:r>
              <a:r>
                <a:rPr lang="en-US" sz="2400" b="1" dirty="0" err="1">
                  <a:solidFill>
                    <a:srgbClr val="FFFFFF"/>
                  </a:solidFill>
                  <a:latin typeface="Calibri Light"/>
                </a:rPr>
                <a:t>quán</a:t>
              </a:r>
              <a:r>
                <a:rPr lang="en-US" sz="2400" b="1" dirty="0">
                  <a:solidFill>
                    <a:srgbClr val="FFFFFF"/>
                  </a:solidFill>
                  <a:latin typeface="Calibri Light"/>
                </a:rPr>
                <a:t>: </a:t>
              </a:r>
              <a:r>
                <a:rPr lang="en-US" sz="2400" b="1" dirty="0" err="1">
                  <a:solidFill>
                    <a:srgbClr val="FFFFFF"/>
                  </a:solidFill>
                  <a:latin typeface="Calibri Light"/>
                </a:rPr>
                <a:t>Tân</a:t>
              </a:r>
              <a:r>
                <a:rPr lang="en-US" sz="2400" b="1" dirty="0">
                  <a:solidFill>
                    <a:srgbClr val="FFFFFF"/>
                  </a:solidFill>
                  <a:latin typeface="Calibri Light"/>
                </a:rPr>
                <a:t> </a:t>
              </a:r>
              <a:r>
                <a:rPr lang="en-US" sz="2400" b="1" dirty="0" err="1">
                  <a:solidFill>
                    <a:srgbClr val="FFFFFF"/>
                  </a:solidFill>
                  <a:latin typeface="Calibri Light"/>
                </a:rPr>
                <a:t>Hồng</a:t>
              </a:r>
              <a:r>
                <a:rPr lang="en-US" sz="2400" b="1" dirty="0">
                  <a:solidFill>
                    <a:srgbClr val="FFFFFF"/>
                  </a:solidFill>
                  <a:latin typeface="Calibri Light"/>
                </a:rPr>
                <a:t>, </a:t>
              </a:r>
              <a:r>
                <a:rPr lang="en-US" sz="2400" b="1" dirty="0" err="1">
                  <a:solidFill>
                    <a:srgbClr val="FFFFFF"/>
                  </a:solidFill>
                  <a:latin typeface="Calibri Light"/>
                </a:rPr>
                <a:t>Từ</a:t>
              </a:r>
              <a:r>
                <a:rPr lang="en-US" sz="2400" b="1" dirty="0">
                  <a:solidFill>
                    <a:srgbClr val="FFFFFF"/>
                  </a:solidFill>
                  <a:latin typeface="Calibri Light"/>
                </a:rPr>
                <a:t> </a:t>
              </a:r>
              <a:r>
                <a:rPr lang="en-US" sz="2400" b="1" dirty="0" err="1">
                  <a:solidFill>
                    <a:srgbClr val="FFFFFF"/>
                  </a:solidFill>
                  <a:latin typeface="Calibri Light"/>
                </a:rPr>
                <a:t>Sơn</a:t>
              </a:r>
              <a:r>
                <a:rPr lang="en-US" sz="2400" b="1" dirty="0">
                  <a:solidFill>
                    <a:srgbClr val="FFFFFF"/>
                  </a:solidFill>
                  <a:latin typeface="Calibri Light"/>
                </a:rPr>
                <a:t>, </a:t>
              </a:r>
              <a:r>
                <a:rPr lang="en-US" sz="2400" b="1" dirty="0" err="1">
                  <a:solidFill>
                    <a:srgbClr val="FFFFFF"/>
                  </a:solidFill>
                  <a:latin typeface="Calibri Light"/>
                </a:rPr>
                <a:t>Bắc</a:t>
              </a:r>
              <a:r>
                <a:rPr lang="en-US" sz="2400" b="1" dirty="0">
                  <a:solidFill>
                    <a:srgbClr val="FFFFFF"/>
                  </a:solidFill>
                  <a:latin typeface="Calibri Light"/>
                </a:rPr>
                <a:t> </a:t>
              </a:r>
              <a:r>
                <a:rPr lang="en-US" sz="2400" b="1" dirty="0" err="1">
                  <a:solidFill>
                    <a:srgbClr val="FFFFFF"/>
                  </a:solidFill>
                  <a:latin typeface="Calibri Light"/>
                </a:rPr>
                <a:t>Ninh</a:t>
              </a:r>
              <a:r>
                <a:rPr lang="en-US" sz="2400" b="1" dirty="0">
                  <a:solidFill>
                    <a:srgbClr val="FFFFFF"/>
                  </a:solidFill>
                  <a:latin typeface="Calibri Light"/>
                </a:rPr>
                <a:t>  </a:t>
              </a:r>
              <a:endParaRPr lang="vi-VN" sz="2400" b="1" dirty="0">
                <a:solidFill>
                  <a:srgbClr val="FFFFFF"/>
                </a:solidFill>
                <a:latin typeface="Times New Roman" panose="02020603050405020304" pitchFamily="18" charset="0"/>
              </a:endParaRPr>
            </a:p>
          </p:txBody>
        </p:sp>
        <p:sp>
          <p:nvSpPr>
            <p:cNvPr id="20" name="Oval 19"/>
            <p:cNvSpPr/>
            <p:nvPr/>
          </p:nvSpPr>
          <p:spPr>
            <a:xfrm>
              <a:off x="9831387" y="4881241"/>
              <a:ext cx="295239"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8421"/>
              <a:endParaRPr lang="en-US" sz="2400">
                <a:solidFill>
                  <a:srgbClr val="FFFFFF"/>
                </a:solidFill>
                <a:latin typeface="Calibri Light"/>
              </a:endParaRPr>
            </a:p>
          </p:txBody>
        </p:sp>
      </p:grpSp>
      <p:grpSp>
        <p:nvGrpSpPr>
          <p:cNvPr id="21" name="Group 20"/>
          <p:cNvGrpSpPr/>
          <p:nvPr/>
        </p:nvGrpSpPr>
        <p:grpSpPr>
          <a:xfrm>
            <a:off x="4496008" y="2753038"/>
            <a:ext cx="6596286" cy="1052596"/>
            <a:chOff x="9831387" y="4487212"/>
            <a:chExt cx="13194289" cy="2105465"/>
          </a:xfrm>
        </p:grpSpPr>
        <p:sp>
          <p:nvSpPr>
            <p:cNvPr id="22" name="TextBox 21"/>
            <p:cNvSpPr txBox="1"/>
            <p:nvPr/>
          </p:nvSpPr>
          <p:spPr>
            <a:xfrm>
              <a:off x="10593386" y="4487212"/>
              <a:ext cx="12432290" cy="2105465"/>
            </a:xfrm>
            <a:prstGeom prst="rect">
              <a:avLst/>
            </a:prstGeom>
            <a:noFill/>
          </p:spPr>
          <p:txBody>
            <a:bodyPr wrap="square" rtlCol="0">
              <a:spAutoFit/>
            </a:bodyPr>
            <a:lstStyle/>
            <a:p>
              <a:pPr algn="just" defTabSz="1088421">
                <a:lnSpc>
                  <a:spcPct val="130000"/>
                </a:lnSpc>
              </a:pPr>
              <a:r>
                <a:rPr lang="en-US" sz="2400" b="1" dirty="0" err="1">
                  <a:solidFill>
                    <a:srgbClr val="FFFFFF"/>
                  </a:solidFill>
                  <a:latin typeface="Calibri Light"/>
                </a:rPr>
                <a:t>Học</a:t>
              </a:r>
              <a:r>
                <a:rPr lang="en-US" sz="2400" b="1" dirty="0">
                  <a:solidFill>
                    <a:srgbClr val="FFFFFF"/>
                  </a:solidFill>
                  <a:latin typeface="Calibri Light"/>
                </a:rPr>
                <a:t> </a:t>
              </a:r>
              <a:r>
                <a:rPr lang="en-US" sz="2400" b="1" dirty="0" err="1">
                  <a:solidFill>
                    <a:srgbClr val="FFFFFF"/>
                  </a:solidFill>
                  <a:latin typeface="Calibri Light"/>
                </a:rPr>
                <a:t>vấn</a:t>
              </a:r>
              <a:r>
                <a:rPr lang="en-US" sz="2400" b="1" dirty="0">
                  <a:solidFill>
                    <a:srgbClr val="FFFFFF"/>
                  </a:solidFill>
                  <a:latin typeface="Calibri Light"/>
                </a:rPr>
                <a:t>: </a:t>
              </a:r>
              <a:r>
                <a:rPr lang="en-US" sz="2400" b="1" dirty="0" err="1">
                  <a:solidFill>
                    <a:srgbClr val="FFFFFF"/>
                  </a:solidFill>
                  <a:latin typeface="Calibri Light"/>
                </a:rPr>
                <a:t>học</a:t>
              </a:r>
              <a:r>
                <a:rPr lang="en-US" sz="2400" b="1" dirty="0">
                  <a:solidFill>
                    <a:srgbClr val="FFFFFF"/>
                  </a:solidFill>
                  <a:latin typeface="Calibri Light"/>
                </a:rPr>
                <a:t> </a:t>
              </a:r>
              <a:r>
                <a:rPr lang="en-US" sz="2400" b="1" dirty="0" err="1">
                  <a:solidFill>
                    <a:srgbClr val="FFFFFF"/>
                  </a:solidFill>
                  <a:latin typeface="Calibri Light"/>
                </a:rPr>
                <a:t>hết</a:t>
              </a:r>
              <a:r>
                <a:rPr lang="en-US" sz="2400" b="1" dirty="0">
                  <a:solidFill>
                    <a:srgbClr val="FFFFFF"/>
                  </a:solidFill>
                  <a:latin typeface="Calibri Light"/>
                </a:rPr>
                <a:t> </a:t>
              </a:r>
              <a:r>
                <a:rPr lang="en-US" sz="2400" b="1" dirty="0" err="1">
                  <a:solidFill>
                    <a:srgbClr val="FFFFFF"/>
                  </a:solidFill>
                  <a:latin typeface="Calibri Light"/>
                </a:rPr>
                <a:t>bậc</a:t>
              </a:r>
              <a:r>
                <a:rPr lang="en-US" sz="2400" b="1" dirty="0">
                  <a:solidFill>
                    <a:srgbClr val="FFFFFF"/>
                  </a:solidFill>
                  <a:latin typeface="Calibri Light"/>
                </a:rPr>
                <a:t> </a:t>
              </a:r>
              <a:r>
                <a:rPr lang="en-US" sz="2400" b="1" dirty="0" err="1">
                  <a:solidFill>
                    <a:srgbClr val="FFFFFF"/>
                  </a:solidFill>
                  <a:latin typeface="Calibri Light"/>
                </a:rPr>
                <a:t>tiểu</a:t>
              </a:r>
              <a:r>
                <a:rPr lang="en-US" sz="2400" b="1" dirty="0">
                  <a:solidFill>
                    <a:srgbClr val="FFFFFF"/>
                  </a:solidFill>
                  <a:latin typeface="Calibri Light"/>
                </a:rPr>
                <a:t> </a:t>
              </a:r>
              <a:r>
                <a:rPr lang="en-US" sz="2400" b="1" dirty="0" err="1">
                  <a:solidFill>
                    <a:srgbClr val="FFFFFF"/>
                  </a:solidFill>
                  <a:latin typeface="Calibri Light"/>
                </a:rPr>
                <a:t>học</a:t>
              </a:r>
              <a:r>
                <a:rPr lang="en-US" sz="2400" b="1" dirty="0">
                  <a:solidFill>
                    <a:srgbClr val="FFFFFF"/>
                  </a:solidFill>
                  <a:latin typeface="Calibri Light"/>
                </a:rPr>
                <a:t> </a:t>
              </a:r>
              <a:r>
                <a:rPr lang="en-US" sz="2400" b="1" dirty="0" err="1">
                  <a:solidFill>
                    <a:srgbClr val="FFFFFF"/>
                  </a:solidFill>
                  <a:latin typeface="Calibri Light"/>
                </a:rPr>
                <a:t>rồi</a:t>
              </a:r>
              <a:r>
                <a:rPr lang="en-US" sz="2400" b="1" dirty="0">
                  <a:solidFill>
                    <a:srgbClr val="FFFFFF"/>
                  </a:solidFill>
                  <a:latin typeface="Calibri Light"/>
                </a:rPr>
                <a:t> </a:t>
              </a:r>
              <a:r>
                <a:rPr lang="en-US" sz="2400" b="1" dirty="0" err="1">
                  <a:solidFill>
                    <a:srgbClr val="FFFFFF"/>
                  </a:solidFill>
                  <a:latin typeface="Calibri Light"/>
                </a:rPr>
                <a:t>đi</a:t>
              </a:r>
              <a:r>
                <a:rPr lang="en-US" sz="2400" b="1" dirty="0">
                  <a:solidFill>
                    <a:srgbClr val="FFFFFF"/>
                  </a:solidFill>
                  <a:latin typeface="Calibri Light"/>
                </a:rPr>
                <a:t> </a:t>
              </a:r>
              <a:r>
                <a:rPr lang="en-US" sz="2400" b="1" dirty="0" err="1">
                  <a:solidFill>
                    <a:srgbClr val="FFFFFF"/>
                  </a:solidFill>
                  <a:latin typeface="Calibri Light"/>
                </a:rPr>
                <a:t>làm</a:t>
              </a:r>
              <a:r>
                <a:rPr lang="en-US" sz="2400" b="1" dirty="0">
                  <a:solidFill>
                    <a:srgbClr val="FFFFFF"/>
                  </a:solidFill>
                  <a:latin typeface="Calibri Light"/>
                </a:rPr>
                <a:t> </a:t>
              </a:r>
              <a:r>
                <a:rPr lang="en-US" sz="2400" b="1" dirty="0" err="1">
                  <a:solidFill>
                    <a:srgbClr val="FFFFFF"/>
                  </a:solidFill>
                  <a:latin typeface="Calibri Light"/>
                </a:rPr>
                <a:t>thuê</a:t>
              </a:r>
              <a:r>
                <a:rPr lang="en-US" sz="2400" b="1" dirty="0">
                  <a:solidFill>
                    <a:srgbClr val="FFFFFF"/>
                  </a:solidFill>
                  <a:latin typeface="Calibri Light"/>
                </a:rPr>
                <a:t> </a:t>
              </a:r>
              <a:r>
                <a:rPr lang="en-US" sz="2400" b="1" dirty="0" err="1">
                  <a:solidFill>
                    <a:srgbClr val="FFFFFF"/>
                  </a:solidFill>
                  <a:latin typeface="Calibri Light"/>
                </a:rPr>
                <a:t>kiếm</a:t>
              </a:r>
              <a:r>
                <a:rPr lang="en-US" sz="2400" b="1" dirty="0">
                  <a:solidFill>
                    <a:srgbClr val="FFFFFF"/>
                  </a:solidFill>
                  <a:latin typeface="Calibri Light"/>
                </a:rPr>
                <a:t> </a:t>
              </a:r>
              <a:r>
                <a:rPr lang="en-US" sz="2400" b="1" dirty="0" err="1">
                  <a:solidFill>
                    <a:srgbClr val="FFFFFF"/>
                  </a:solidFill>
                  <a:latin typeface="Calibri Light"/>
                </a:rPr>
                <a:t>sống</a:t>
              </a:r>
              <a:r>
                <a:rPr lang="en-US" sz="2400" b="1" dirty="0">
                  <a:solidFill>
                    <a:srgbClr val="FFFFFF"/>
                  </a:solidFill>
                  <a:latin typeface="Calibri Light"/>
                </a:rPr>
                <a:t>  </a:t>
              </a:r>
              <a:endParaRPr lang="vi-VN" sz="2400" b="1" dirty="0">
                <a:solidFill>
                  <a:srgbClr val="FFFFFF"/>
                </a:solidFill>
                <a:latin typeface="Times New Roman" panose="02020603050405020304" pitchFamily="18" charset="0"/>
              </a:endParaRPr>
            </a:p>
          </p:txBody>
        </p:sp>
        <p:sp>
          <p:nvSpPr>
            <p:cNvPr id="23" name="Oval 22"/>
            <p:cNvSpPr/>
            <p:nvPr/>
          </p:nvSpPr>
          <p:spPr>
            <a:xfrm>
              <a:off x="9831387" y="4881241"/>
              <a:ext cx="295239"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8421"/>
              <a:endParaRPr lang="en-US" sz="2400">
                <a:solidFill>
                  <a:srgbClr val="FFFFFF"/>
                </a:solidFill>
                <a:latin typeface="Calibri Light"/>
              </a:endParaRPr>
            </a:p>
          </p:txBody>
        </p:sp>
      </p:grpSp>
      <p:grpSp>
        <p:nvGrpSpPr>
          <p:cNvPr id="24" name="Group 23"/>
          <p:cNvGrpSpPr/>
          <p:nvPr/>
        </p:nvGrpSpPr>
        <p:grpSpPr>
          <a:xfrm>
            <a:off x="4528260" y="3781604"/>
            <a:ext cx="6596286" cy="1532727"/>
            <a:chOff x="9831387" y="4487212"/>
            <a:chExt cx="13194289" cy="3065856"/>
          </a:xfrm>
        </p:grpSpPr>
        <p:sp>
          <p:nvSpPr>
            <p:cNvPr id="25" name="TextBox 24"/>
            <p:cNvSpPr txBox="1"/>
            <p:nvPr/>
          </p:nvSpPr>
          <p:spPr>
            <a:xfrm>
              <a:off x="10593386" y="4487212"/>
              <a:ext cx="12432290" cy="3065856"/>
            </a:xfrm>
            <a:prstGeom prst="rect">
              <a:avLst/>
            </a:prstGeom>
            <a:noFill/>
          </p:spPr>
          <p:txBody>
            <a:bodyPr wrap="square" rtlCol="0">
              <a:spAutoFit/>
            </a:bodyPr>
            <a:lstStyle/>
            <a:p>
              <a:pPr algn="just" defTabSz="1088421">
                <a:lnSpc>
                  <a:spcPct val="130000"/>
                </a:lnSpc>
              </a:pPr>
              <a:r>
                <a:rPr lang="en-US" sz="2400" b="1" dirty="0" err="1">
                  <a:solidFill>
                    <a:srgbClr val="FFFFFF"/>
                  </a:solidFill>
                  <a:latin typeface="Calibri Light"/>
                </a:rPr>
                <a:t>Quá</a:t>
              </a:r>
              <a:r>
                <a:rPr lang="en-US" sz="2400" b="1" dirty="0">
                  <a:solidFill>
                    <a:srgbClr val="FFFFFF"/>
                  </a:solidFill>
                  <a:latin typeface="Calibri Light"/>
                </a:rPr>
                <a:t> </a:t>
              </a:r>
              <a:r>
                <a:rPr lang="en-US" sz="2400" b="1" dirty="0" err="1">
                  <a:solidFill>
                    <a:srgbClr val="FFFFFF"/>
                  </a:solidFill>
                  <a:latin typeface="Calibri Light"/>
                </a:rPr>
                <a:t>trình</a:t>
              </a:r>
              <a:r>
                <a:rPr lang="en-US" sz="2400" b="1" dirty="0">
                  <a:solidFill>
                    <a:srgbClr val="FFFFFF"/>
                  </a:solidFill>
                  <a:latin typeface="Calibri Light"/>
                </a:rPr>
                <a:t> </a:t>
              </a:r>
              <a:r>
                <a:rPr lang="en-US" sz="2400" b="1" dirty="0" err="1">
                  <a:solidFill>
                    <a:srgbClr val="FFFFFF"/>
                  </a:solidFill>
                  <a:latin typeface="Calibri Light"/>
                </a:rPr>
                <a:t>hoạt</a:t>
              </a:r>
              <a:r>
                <a:rPr lang="en-US" sz="2400" b="1" dirty="0">
                  <a:solidFill>
                    <a:srgbClr val="FFFFFF"/>
                  </a:solidFill>
                  <a:latin typeface="Calibri Light"/>
                </a:rPr>
                <a:t> </a:t>
              </a:r>
              <a:r>
                <a:rPr lang="en-US" sz="2400" b="1" dirty="0" err="1">
                  <a:solidFill>
                    <a:srgbClr val="FFFFFF"/>
                  </a:solidFill>
                  <a:latin typeface="Calibri Light"/>
                </a:rPr>
                <a:t>động</a:t>
              </a:r>
              <a:r>
                <a:rPr lang="en-US" sz="2400" b="1" dirty="0">
                  <a:solidFill>
                    <a:srgbClr val="FFFFFF"/>
                  </a:solidFill>
                  <a:latin typeface="Calibri Light"/>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Năm</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1944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ông</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tham</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gia</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Hội</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Văn</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hóa</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cứu</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quốc</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hoạt</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động</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văn</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nghệ</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phục</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vụ</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cách</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mạng</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phục</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vụ</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kháng</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chiến</a:t>
              </a:r>
              <a:endParaRPr lang="zh-CN" altLang="zh-CN" sz="2400" b="1" kern="100" dirty="0">
                <a:solidFill>
                  <a:srgbClr val="FFFFFF"/>
                </a:solidFill>
                <a:latin typeface="Calibri Light"/>
                <a:ea typeface="微软雅黑 Light" panose="020B0502040204020203" pitchFamily="34" charset="-122"/>
                <a:cs typeface="Times New Roman" panose="02020603050405020304" pitchFamily="18" charset="0"/>
              </a:endParaRPr>
            </a:p>
          </p:txBody>
        </p:sp>
        <p:sp>
          <p:nvSpPr>
            <p:cNvPr id="26" name="Oval 25"/>
            <p:cNvSpPr/>
            <p:nvPr/>
          </p:nvSpPr>
          <p:spPr>
            <a:xfrm>
              <a:off x="9831387" y="4881241"/>
              <a:ext cx="295239"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8421"/>
              <a:endParaRPr lang="en-US" sz="2400">
                <a:solidFill>
                  <a:srgbClr val="FFFFFF"/>
                </a:solidFill>
                <a:latin typeface="Calibri Light"/>
              </a:endParaRPr>
            </a:p>
          </p:txBody>
        </p:sp>
      </p:grpSp>
      <p:sp>
        <p:nvSpPr>
          <p:cNvPr id="28" name="TextBox 27"/>
          <p:cNvSpPr txBox="1"/>
          <p:nvPr/>
        </p:nvSpPr>
        <p:spPr>
          <a:xfrm>
            <a:off x="991265" y="5423868"/>
            <a:ext cx="2917193" cy="572464"/>
          </a:xfrm>
          <a:prstGeom prst="rect">
            <a:avLst/>
          </a:prstGeom>
          <a:noFill/>
          <a:ln>
            <a:solidFill>
              <a:schemeClr val="bg1"/>
            </a:solidFill>
          </a:ln>
        </p:spPr>
        <p:txBody>
          <a:bodyPr wrap="square" rtlCol="0">
            <a:spAutoFit/>
          </a:bodyPr>
          <a:lstStyle/>
          <a:p>
            <a:pPr algn="ctr" defTabSz="1088421">
              <a:lnSpc>
                <a:spcPct val="130000"/>
              </a:lnSpc>
            </a:pPr>
            <a:r>
              <a:rPr lang="en-US" sz="2400" b="1" dirty="0">
                <a:solidFill>
                  <a:srgbClr val="FFFFFF"/>
                </a:solidFill>
                <a:latin typeface="Calibri Light"/>
              </a:rPr>
              <a:t>Kim </a:t>
            </a:r>
            <a:r>
              <a:rPr lang="en-US" sz="2400" b="1" dirty="0" err="1">
                <a:solidFill>
                  <a:srgbClr val="FFFFFF"/>
                </a:solidFill>
                <a:latin typeface="Calibri Light"/>
              </a:rPr>
              <a:t>Lân</a:t>
            </a:r>
            <a:r>
              <a:rPr lang="en-US" sz="2400" b="1" dirty="0">
                <a:solidFill>
                  <a:srgbClr val="FFFFFF"/>
                </a:solidFill>
                <a:latin typeface="Calibri Light"/>
              </a:rPr>
              <a:t> (1920 -2007)  </a:t>
            </a:r>
            <a:endParaRPr lang="vi-VN" sz="2400" b="1"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91308534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589" y="297416"/>
            <a:ext cx="10989972" cy="5262979"/>
          </a:xfrm>
          <a:prstGeom prst="rect">
            <a:avLst/>
          </a:prstGeom>
        </p:spPr>
        <p:txBody>
          <a:bodyPr wrap="square">
            <a:spAutoFit/>
          </a:bodyPr>
          <a:lstStyle/>
          <a:p>
            <a:r>
              <a:rPr lang="vi-VN" sz="2400" dirty="0"/>
              <a:t>Rõ ràng, tình yêu nước đã rộng lớn hơn, bao trùm lên tình cảm với làng quê. Nhưng ông vẫn không thể dứt bỏ được tình cảm với làng. Vì thế mà ông càng đau xót, tủi hổ. Trong tâm trạng bị dồn nén và bế tắc ấy, ông chỉ còn biết trút nỗi lòng của mình vào những lời tâm sự với đứa con út. Qua lời tâm sự với con, chúng ta thấy rõ 1 tình cảm sâu nặng và bền chặt với cái làng chợ Dầu, một tấm lòng thủy chung với kháng chiến, với cách mạng của con người ông Hai. Tình cảm đó là sâu nặng và thiêng liêng.Tình yêu làng của ông Hai luôn gắn chặt với lòng yêu nước. Ông biết đặt tình yêu nước lên trên tình cảm cá nhân của mình. Phải chăng đó là nét đẹp của con người ông Hai nói riêng và những người nông dân Việt Nam nói chung trong cuộc kháng chiến chống Pháp? </a:t>
            </a:r>
          </a:p>
          <a:p>
            <a:r>
              <a:rPr lang="vi-VN" sz="2400" dirty="0"/>
              <a:t>* Chú thích</a:t>
            </a:r>
          </a:p>
          <a:p>
            <a:r>
              <a:rPr lang="vi-VN" sz="2400" dirty="0"/>
              <a:t>- Thành phần tình thái: phải chăng</a:t>
            </a:r>
          </a:p>
          <a:p>
            <a:r>
              <a:rPr lang="vi-VN" sz="2400" dirty="0"/>
              <a:t>- Phép nối: Nhưng</a:t>
            </a:r>
          </a:p>
          <a:p>
            <a:endParaRPr lang="vi-VN" sz="2400" dirty="0"/>
          </a:p>
        </p:txBody>
      </p:sp>
    </p:spTree>
    <p:extLst>
      <p:ext uri="{BB962C8B-B14F-4D97-AF65-F5344CB8AC3E}">
        <p14:creationId xmlns:p14="http://schemas.microsoft.com/office/powerpoint/2010/main" val="3002153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47370" y="305207"/>
            <a:ext cx="4033270" cy="461665"/>
            <a:chOff x="-178462" y="1828800"/>
            <a:chExt cx="8067591" cy="923450"/>
          </a:xfrm>
        </p:grpSpPr>
        <p:sp>
          <p:nvSpPr>
            <p:cNvPr id="4" name="Round Same Side Corner Rectangle 3"/>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5" name="TextBox 4"/>
            <p:cNvSpPr txBox="1"/>
            <p:nvPr/>
          </p:nvSpPr>
          <p:spPr>
            <a:xfrm>
              <a:off x="802530" y="1828800"/>
              <a:ext cx="914399" cy="923450"/>
            </a:xfrm>
            <a:prstGeom prst="rect">
              <a:avLst/>
            </a:prstGeom>
            <a:noFill/>
          </p:spPr>
          <p:txBody>
            <a:bodyPr wrap="square" rtlCol="0">
              <a:spAutoFit/>
            </a:bodyPr>
            <a:lstStyle/>
            <a:p>
              <a:pPr algn="ctr" defTabSz="1088421"/>
              <a:r>
                <a:rPr lang="en-US" sz="2400" b="1" dirty="0">
                  <a:solidFill>
                    <a:srgbClr val="FFFFFF"/>
                  </a:solidFill>
                  <a:latin typeface="Tahoma" pitchFamily="34" charset="0"/>
                  <a:ea typeface="Tahoma" pitchFamily="34" charset="0"/>
                  <a:cs typeface="Tahoma" pitchFamily="34" charset="0"/>
                </a:rPr>
                <a:t>I</a:t>
              </a:r>
            </a:p>
          </p:txBody>
        </p:sp>
        <p:sp>
          <p:nvSpPr>
            <p:cNvPr id="6" name="TextBox 5"/>
            <p:cNvSpPr txBox="1"/>
            <p:nvPr/>
          </p:nvSpPr>
          <p:spPr>
            <a:xfrm>
              <a:off x="2067735" y="1828800"/>
              <a:ext cx="5821394" cy="923450"/>
            </a:xfrm>
            <a:prstGeom prst="rect">
              <a:avLst/>
            </a:prstGeom>
            <a:noFill/>
          </p:spPr>
          <p:txBody>
            <a:bodyPr wrap="square" rtlCol="0">
              <a:spAutoFit/>
            </a:bodyPr>
            <a:lstStyle/>
            <a:p>
              <a:pPr defTabSz="1088421"/>
              <a:r>
                <a:rPr lang="en-US" sz="2400" b="1">
                  <a:solidFill>
                    <a:srgbClr val="FFFFFF"/>
                  </a:solidFill>
                  <a:latin typeface="Tahoma" pitchFamily="34" charset="0"/>
                  <a:ea typeface="Tahoma" pitchFamily="34" charset="0"/>
                  <a:cs typeface="Tahoma" pitchFamily="34" charset="0"/>
                </a:rPr>
                <a:t>TÌM HIỂU CHUNG</a:t>
              </a:r>
            </a:p>
          </p:txBody>
        </p:sp>
      </p:grpSp>
      <p:grpSp>
        <p:nvGrpSpPr>
          <p:cNvPr id="7" name="Group 6"/>
          <p:cNvGrpSpPr/>
          <p:nvPr/>
        </p:nvGrpSpPr>
        <p:grpSpPr>
          <a:xfrm>
            <a:off x="1056502" y="800442"/>
            <a:ext cx="2062241" cy="491578"/>
            <a:chOff x="644526" y="2766774"/>
            <a:chExt cx="4125019" cy="983284"/>
          </a:xfrm>
        </p:grpSpPr>
        <p:sp>
          <p:nvSpPr>
            <p:cNvPr id="8" name="TextBox 7"/>
            <p:cNvSpPr txBox="1"/>
            <p:nvPr/>
          </p:nvSpPr>
          <p:spPr>
            <a:xfrm>
              <a:off x="1906586" y="2766774"/>
              <a:ext cx="2862959" cy="923450"/>
            </a:xfrm>
            <a:prstGeom prst="rect">
              <a:avLst/>
            </a:prstGeom>
            <a:noFill/>
          </p:spPr>
          <p:txBody>
            <a:bodyPr wrap="square" rtlCol="0">
              <a:spAutoFit/>
            </a:bodyPr>
            <a:lstStyle/>
            <a:p>
              <a:pPr defTabSz="1088421"/>
              <a:r>
                <a:rPr lang="en-US" sz="2400" b="1" i="1" dirty="0" err="1">
                  <a:solidFill>
                    <a:srgbClr val="FFFFFF"/>
                  </a:solidFill>
                  <a:latin typeface="Tahoma" pitchFamily="34" charset="0"/>
                  <a:ea typeface="Tahoma" pitchFamily="34" charset="0"/>
                  <a:cs typeface="Tahoma" pitchFamily="34" charset="0"/>
                </a:rPr>
                <a:t>Tác</a:t>
              </a:r>
              <a:r>
                <a:rPr lang="en-US" sz="2400" b="1" i="1" dirty="0">
                  <a:solidFill>
                    <a:srgbClr val="FFFFFF"/>
                  </a:solidFill>
                  <a:latin typeface="Tahoma" pitchFamily="34" charset="0"/>
                  <a:ea typeface="Tahoma" pitchFamily="34" charset="0"/>
                  <a:cs typeface="Tahoma" pitchFamily="34" charset="0"/>
                </a:rPr>
                <a:t> </a:t>
              </a:r>
              <a:r>
                <a:rPr lang="en-US" sz="2400" b="1" i="1" dirty="0" err="1">
                  <a:solidFill>
                    <a:srgbClr val="FFFFFF"/>
                  </a:solidFill>
                  <a:latin typeface="Tahoma" pitchFamily="34" charset="0"/>
                  <a:ea typeface="Tahoma" pitchFamily="34" charset="0"/>
                  <a:cs typeface="Tahoma" pitchFamily="34" charset="0"/>
                </a:rPr>
                <a:t>giả</a:t>
              </a:r>
              <a:endParaRPr lang="en-US" sz="2400" b="1" i="1" dirty="0">
                <a:solidFill>
                  <a:srgbClr val="FFFFFF"/>
                </a:solidFill>
                <a:latin typeface="Tahoma" pitchFamily="34" charset="0"/>
                <a:ea typeface="Tahoma" pitchFamily="34" charset="0"/>
                <a:cs typeface="Tahoma" pitchFamily="34" charset="0"/>
              </a:endParaRPr>
            </a:p>
          </p:txBody>
        </p:sp>
        <p:sp>
          <p:nvSpPr>
            <p:cNvPr id="9" name="Rounded Rectangle 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0" name="TextBox 9"/>
            <p:cNvSpPr txBox="1"/>
            <p:nvPr/>
          </p:nvSpPr>
          <p:spPr>
            <a:xfrm>
              <a:off x="960331" y="2795826"/>
              <a:ext cx="776597" cy="954232"/>
            </a:xfrm>
            <a:prstGeom prst="rect">
              <a:avLst/>
            </a:prstGeom>
            <a:noFill/>
          </p:spPr>
          <p:txBody>
            <a:bodyPr wrap="none" rtlCol="0">
              <a:spAutoFit/>
            </a:bodyPr>
            <a:lstStyle/>
            <a:p>
              <a:pPr algn="ctr" defTabSz="1088421"/>
              <a:r>
                <a:rPr lang="en-US" sz="2500" b="1" dirty="0">
                  <a:solidFill>
                    <a:srgbClr val="FFFFFF"/>
                  </a:solidFill>
                  <a:latin typeface="Tahoma" pitchFamily="34" charset="0"/>
                  <a:ea typeface="Tahoma" pitchFamily="34" charset="0"/>
                  <a:cs typeface="Tahoma" pitchFamily="34" charset="0"/>
                </a:rPr>
                <a:t>1</a:t>
              </a:r>
            </a:p>
          </p:txBody>
        </p:sp>
      </p:grpSp>
      <p:pic>
        <p:nvPicPr>
          <p:cNvPr id="14" name="图片占位符 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150683" y="2259588"/>
            <a:ext cx="2638679" cy="29598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1687451" y="1562344"/>
            <a:ext cx="2808558" cy="430887"/>
          </a:xfrm>
          <a:prstGeom prst="rect">
            <a:avLst/>
          </a:prstGeom>
          <a:noFill/>
        </p:spPr>
        <p:txBody>
          <a:bodyPr wrap="square" rtlCol="0">
            <a:spAutoFit/>
          </a:bodyPr>
          <a:lstStyle/>
          <a:p>
            <a:pPr defTabSz="1088421"/>
            <a:r>
              <a:rPr lang="en-US" sz="2200" b="1" dirty="0">
                <a:solidFill>
                  <a:srgbClr val="FFFFFF"/>
                </a:solidFill>
              </a:rPr>
              <a:t>b. </a:t>
            </a:r>
            <a:r>
              <a:rPr lang="en-US" sz="2200" b="1" dirty="0" err="1">
                <a:solidFill>
                  <a:srgbClr val="FFFFFF"/>
                </a:solidFill>
              </a:rPr>
              <a:t>Sự</a:t>
            </a:r>
            <a:r>
              <a:rPr lang="en-US" sz="2200" b="1" dirty="0">
                <a:solidFill>
                  <a:srgbClr val="FFFFFF"/>
                </a:solidFill>
              </a:rPr>
              <a:t> </a:t>
            </a:r>
            <a:r>
              <a:rPr lang="en-US" sz="2200" b="1" dirty="0" err="1">
                <a:solidFill>
                  <a:srgbClr val="FFFFFF"/>
                </a:solidFill>
              </a:rPr>
              <a:t>nghiệp</a:t>
            </a:r>
            <a:r>
              <a:rPr lang="en-US" sz="2200" b="1" dirty="0">
                <a:solidFill>
                  <a:srgbClr val="FFFFFF"/>
                </a:solidFill>
              </a:rPr>
              <a:t> </a:t>
            </a:r>
            <a:r>
              <a:rPr lang="en-US" sz="2200" b="1" dirty="0" err="1">
                <a:solidFill>
                  <a:srgbClr val="FFFFFF"/>
                </a:solidFill>
              </a:rPr>
              <a:t>sáng</a:t>
            </a:r>
            <a:r>
              <a:rPr lang="en-US" sz="2200" b="1" dirty="0">
                <a:solidFill>
                  <a:srgbClr val="FFFFFF"/>
                </a:solidFill>
              </a:rPr>
              <a:t> </a:t>
            </a:r>
            <a:r>
              <a:rPr lang="en-US" sz="2200" b="1" dirty="0" err="1">
                <a:solidFill>
                  <a:srgbClr val="FFFFFF"/>
                </a:solidFill>
              </a:rPr>
              <a:t>tác</a:t>
            </a:r>
            <a:endParaRPr lang="en-US" sz="2200" b="1" dirty="0">
              <a:solidFill>
                <a:srgbClr val="FFFFFF"/>
              </a:solidFill>
            </a:endParaRPr>
          </a:p>
        </p:txBody>
      </p:sp>
      <p:grpSp>
        <p:nvGrpSpPr>
          <p:cNvPr id="21" name="Group 20"/>
          <p:cNvGrpSpPr/>
          <p:nvPr/>
        </p:nvGrpSpPr>
        <p:grpSpPr>
          <a:xfrm>
            <a:off x="4153153" y="4037861"/>
            <a:ext cx="6596286" cy="830997"/>
            <a:chOff x="9831387" y="4487212"/>
            <a:chExt cx="13194289" cy="1662209"/>
          </a:xfrm>
        </p:grpSpPr>
        <p:sp>
          <p:nvSpPr>
            <p:cNvPr id="22" name="TextBox 21"/>
            <p:cNvSpPr txBox="1"/>
            <p:nvPr/>
          </p:nvSpPr>
          <p:spPr>
            <a:xfrm>
              <a:off x="10593386" y="4487212"/>
              <a:ext cx="12432290" cy="1662209"/>
            </a:xfrm>
            <a:prstGeom prst="rect">
              <a:avLst/>
            </a:prstGeom>
            <a:noFill/>
          </p:spPr>
          <p:txBody>
            <a:bodyPr wrap="square" rtlCol="0">
              <a:spAutoFit/>
            </a:bodyPr>
            <a:lstStyle/>
            <a:p>
              <a:pPr defTabSz="914217"/>
              <a:r>
                <a:rPr lang="en-US" sz="2400" b="1" dirty="0" err="1">
                  <a:solidFill>
                    <a:srgbClr val="FFFFFF"/>
                  </a:solidFill>
                  <a:latin typeface="Calibri Light"/>
                </a:rPr>
                <a:t>Vị</a:t>
              </a:r>
              <a:r>
                <a:rPr lang="en-US" sz="2400" b="1" dirty="0">
                  <a:solidFill>
                    <a:srgbClr val="FFFFFF"/>
                  </a:solidFill>
                  <a:latin typeface="Calibri Light"/>
                </a:rPr>
                <a:t> </a:t>
              </a:r>
              <a:r>
                <a:rPr lang="en-US" sz="2400" b="1" dirty="0" err="1">
                  <a:solidFill>
                    <a:srgbClr val="FFFFFF"/>
                  </a:solidFill>
                  <a:latin typeface="Calibri Light"/>
                </a:rPr>
                <a:t>trí</a:t>
              </a:r>
              <a:r>
                <a:rPr lang="en-US" sz="2400" b="1" dirty="0">
                  <a:solidFill>
                    <a:srgbClr val="FFFFFF"/>
                  </a:solidFill>
                  <a:latin typeface="Calibri Light"/>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Là</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tác</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giả</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tiêu</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biểu</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của</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nền</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văn</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xuôi</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Việt</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Nam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hiện</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đại</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Là</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cây</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bút</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chuyên</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viết</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truyện</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ngắn</a:t>
              </a:r>
              <a:endPar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endParaRPr>
            </a:p>
          </p:txBody>
        </p:sp>
        <p:sp>
          <p:nvSpPr>
            <p:cNvPr id="23" name="Oval 22"/>
            <p:cNvSpPr/>
            <p:nvPr/>
          </p:nvSpPr>
          <p:spPr>
            <a:xfrm>
              <a:off x="9831387" y="4881241"/>
              <a:ext cx="295239"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8421"/>
              <a:endParaRPr lang="en-US" sz="2400">
                <a:solidFill>
                  <a:srgbClr val="FFFFFF"/>
                </a:solidFill>
                <a:latin typeface="Calibri Light"/>
              </a:endParaRPr>
            </a:p>
          </p:txBody>
        </p:sp>
      </p:grpSp>
      <p:grpSp>
        <p:nvGrpSpPr>
          <p:cNvPr id="24" name="Group 23"/>
          <p:cNvGrpSpPr/>
          <p:nvPr/>
        </p:nvGrpSpPr>
        <p:grpSpPr>
          <a:xfrm>
            <a:off x="4185404" y="5066426"/>
            <a:ext cx="6596286" cy="1200329"/>
            <a:chOff x="9831387" y="4487212"/>
            <a:chExt cx="13194289" cy="2400969"/>
          </a:xfrm>
        </p:grpSpPr>
        <p:sp>
          <p:nvSpPr>
            <p:cNvPr id="25" name="TextBox 24"/>
            <p:cNvSpPr txBox="1"/>
            <p:nvPr/>
          </p:nvSpPr>
          <p:spPr>
            <a:xfrm>
              <a:off x="10593386" y="4487212"/>
              <a:ext cx="12432290" cy="2400969"/>
            </a:xfrm>
            <a:prstGeom prst="rect">
              <a:avLst/>
            </a:prstGeom>
            <a:noFill/>
          </p:spPr>
          <p:txBody>
            <a:bodyPr wrap="square" rtlCol="0">
              <a:spAutoFit/>
            </a:bodyPr>
            <a:lstStyle/>
            <a:p>
              <a:pPr defTabSz="914217">
                <a:lnSpc>
                  <a:spcPct val="150000"/>
                </a:lnSpc>
              </a:pP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Tác</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phẩm</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tiêu</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biểu</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Nên</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vợ</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nên</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chồng</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(1955); ‘’Con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chó</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xấu</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xí</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 (1962);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Hiệp</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sĩ</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a:t>
              </a:r>
              <a:r>
                <a:rPr lang="en-US" altLang="zh-CN" sz="2400" b="1" kern="100" dirty="0" err="1">
                  <a:solidFill>
                    <a:srgbClr val="FFFFFF"/>
                  </a:solidFill>
                  <a:latin typeface="Calibri Light"/>
                  <a:ea typeface="微软雅黑 Light" panose="020B0502040204020203" pitchFamily="34" charset="-122"/>
                  <a:cs typeface="Times New Roman" panose="02020603050405020304" pitchFamily="18" charset="0"/>
                </a:rPr>
                <a:t>gỗ</a:t>
              </a:r>
              <a:r>
                <a:rPr lang="en-US" altLang="zh-CN" sz="2400" b="1" kern="100" dirty="0">
                  <a:solidFill>
                    <a:srgbClr val="FFFFFF"/>
                  </a:solidFill>
                  <a:latin typeface="Calibri Light"/>
                  <a:ea typeface="微软雅黑 Light" panose="020B0502040204020203" pitchFamily="34" charset="-122"/>
                  <a:cs typeface="Times New Roman" panose="02020603050405020304" pitchFamily="18" charset="0"/>
                </a:rPr>
                <a:t> ‘’ (1988)</a:t>
              </a:r>
            </a:p>
          </p:txBody>
        </p:sp>
        <p:sp>
          <p:nvSpPr>
            <p:cNvPr id="26" name="Oval 25"/>
            <p:cNvSpPr/>
            <p:nvPr/>
          </p:nvSpPr>
          <p:spPr>
            <a:xfrm>
              <a:off x="9831387" y="4881241"/>
              <a:ext cx="295239"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8421"/>
              <a:endParaRPr lang="en-US" sz="2400">
                <a:solidFill>
                  <a:srgbClr val="FFFFFF"/>
                </a:solidFill>
                <a:latin typeface="Calibri Light"/>
              </a:endParaRPr>
            </a:p>
          </p:txBody>
        </p:sp>
      </p:grpSp>
      <p:sp>
        <p:nvSpPr>
          <p:cNvPr id="28" name="TextBox 27"/>
          <p:cNvSpPr txBox="1"/>
          <p:nvPr/>
        </p:nvSpPr>
        <p:spPr>
          <a:xfrm>
            <a:off x="991265" y="5423868"/>
            <a:ext cx="2917193" cy="572464"/>
          </a:xfrm>
          <a:prstGeom prst="rect">
            <a:avLst/>
          </a:prstGeom>
          <a:noFill/>
          <a:ln>
            <a:solidFill>
              <a:schemeClr val="bg1"/>
            </a:solidFill>
          </a:ln>
        </p:spPr>
        <p:txBody>
          <a:bodyPr wrap="square" rtlCol="0">
            <a:spAutoFit/>
          </a:bodyPr>
          <a:lstStyle/>
          <a:p>
            <a:pPr algn="ctr" defTabSz="1088421">
              <a:lnSpc>
                <a:spcPct val="130000"/>
              </a:lnSpc>
            </a:pPr>
            <a:r>
              <a:rPr lang="en-US" sz="2400" b="1" dirty="0">
                <a:solidFill>
                  <a:srgbClr val="FFFFFF"/>
                </a:solidFill>
                <a:latin typeface="Calibri Light"/>
              </a:rPr>
              <a:t>Kim </a:t>
            </a:r>
            <a:r>
              <a:rPr lang="en-US" sz="2400" b="1" dirty="0" err="1">
                <a:solidFill>
                  <a:srgbClr val="FFFFFF"/>
                </a:solidFill>
                <a:latin typeface="Calibri Light"/>
              </a:rPr>
              <a:t>Lân</a:t>
            </a:r>
            <a:r>
              <a:rPr lang="en-US" sz="2400" b="1" dirty="0">
                <a:solidFill>
                  <a:srgbClr val="FFFFFF"/>
                </a:solidFill>
                <a:latin typeface="Calibri Light"/>
              </a:rPr>
              <a:t> (1920 -2007)  </a:t>
            </a:r>
            <a:endParaRPr lang="vi-VN" sz="2400" b="1" dirty="0">
              <a:solidFill>
                <a:srgbClr val="FFFFFF"/>
              </a:solidFill>
              <a:latin typeface="Times New Roman" panose="02020603050405020304" pitchFamily="18" charset="0"/>
            </a:endParaRPr>
          </a:p>
        </p:txBody>
      </p:sp>
      <p:sp>
        <p:nvSpPr>
          <p:cNvPr id="27" name="TextBox 26"/>
          <p:cNvSpPr txBox="1"/>
          <p:nvPr/>
        </p:nvSpPr>
        <p:spPr>
          <a:xfrm>
            <a:off x="4076963" y="2105237"/>
            <a:ext cx="6739754" cy="384721"/>
          </a:xfrm>
          <a:prstGeom prst="rect">
            <a:avLst/>
          </a:prstGeom>
          <a:noFill/>
        </p:spPr>
        <p:txBody>
          <a:bodyPr wrap="square" rtlCol="0">
            <a:spAutoFit/>
          </a:bodyPr>
          <a:lstStyle/>
          <a:p>
            <a:pPr defTabSz="914217"/>
            <a:r>
              <a:rPr lang="en-US" sz="1900" u="sng" dirty="0">
                <a:solidFill>
                  <a:srgbClr val="FFFF00"/>
                </a:solidFill>
                <a:latin typeface="Forte" pitchFamily="66" charset="0"/>
              </a:rPr>
              <a:t>Kim </a:t>
            </a:r>
            <a:r>
              <a:rPr lang="en-US" sz="1900" u="sng" dirty="0" err="1">
                <a:solidFill>
                  <a:srgbClr val="FFFF00"/>
                </a:solidFill>
                <a:latin typeface="Forte" pitchFamily="66" charset="0"/>
              </a:rPr>
              <a:t>Lân</a:t>
            </a:r>
            <a:r>
              <a:rPr lang="en-US" sz="1900" u="sng" dirty="0">
                <a:solidFill>
                  <a:srgbClr val="FFFF00"/>
                </a:solidFill>
                <a:latin typeface="Forte" pitchFamily="66" charset="0"/>
              </a:rPr>
              <a:t> </a:t>
            </a:r>
            <a:r>
              <a:rPr lang="en-US" sz="1900" u="sng" dirty="0" err="1">
                <a:solidFill>
                  <a:srgbClr val="FFFF00"/>
                </a:solidFill>
                <a:latin typeface="Forte" pitchFamily="66" charset="0"/>
              </a:rPr>
              <a:t>là</a:t>
            </a:r>
            <a:r>
              <a:rPr lang="en-US" sz="1900" u="sng" dirty="0">
                <a:solidFill>
                  <a:srgbClr val="FFFF00"/>
                </a:solidFill>
                <a:latin typeface="Forte" pitchFamily="66" charset="0"/>
              </a:rPr>
              <a:t> </a:t>
            </a:r>
            <a:r>
              <a:rPr lang="en-US" sz="1900" u="sng" dirty="0" err="1">
                <a:solidFill>
                  <a:srgbClr val="FFFF00"/>
                </a:solidFill>
                <a:latin typeface="Forte" pitchFamily="66" charset="0"/>
              </a:rPr>
              <a:t>mẫu</a:t>
            </a:r>
            <a:r>
              <a:rPr lang="en-US" sz="1900" u="sng" dirty="0">
                <a:solidFill>
                  <a:srgbClr val="FFFF00"/>
                </a:solidFill>
                <a:latin typeface="Forte" pitchFamily="66" charset="0"/>
              </a:rPr>
              <a:t> </a:t>
            </a:r>
            <a:r>
              <a:rPr lang="en-US" sz="1900" u="sng" dirty="0" err="1">
                <a:solidFill>
                  <a:srgbClr val="FFFF00"/>
                </a:solidFill>
                <a:latin typeface="Forte" pitchFamily="66" charset="0"/>
              </a:rPr>
              <a:t>nhà</a:t>
            </a:r>
            <a:r>
              <a:rPr lang="en-US" sz="1900" u="sng" dirty="0">
                <a:solidFill>
                  <a:srgbClr val="FFFF00"/>
                </a:solidFill>
                <a:latin typeface="Forte" pitchFamily="66" charset="0"/>
              </a:rPr>
              <a:t> </a:t>
            </a:r>
            <a:r>
              <a:rPr lang="en-US" sz="1900" u="sng" dirty="0" err="1">
                <a:solidFill>
                  <a:srgbClr val="FFFF00"/>
                </a:solidFill>
                <a:latin typeface="Forte" pitchFamily="66" charset="0"/>
              </a:rPr>
              <a:t>văn</a:t>
            </a:r>
            <a:r>
              <a:rPr lang="en-US" sz="1900" dirty="0">
                <a:solidFill>
                  <a:srgbClr val="FFFF00"/>
                </a:solidFill>
                <a:latin typeface="Forte" pitchFamily="66" charset="0"/>
              </a:rPr>
              <a:t>: ‘‘</a:t>
            </a:r>
            <a:r>
              <a:rPr lang="en-US" sz="1900" dirty="0" err="1">
                <a:solidFill>
                  <a:srgbClr val="FFFF00"/>
                </a:solidFill>
                <a:effectLst>
                  <a:outerShdw blurRad="38100" dist="38100" dir="2700000" algn="tl">
                    <a:srgbClr val="000000">
                      <a:alpha val="43137"/>
                    </a:srgbClr>
                  </a:outerShdw>
                </a:effectLst>
                <a:latin typeface="Forte" pitchFamily="66" charset="0"/>
              </a:rPr>
              <a:t>Qúy</a:t>
            </a:r>
            <a:r>
              <a:rPr lang="en-US" sz="1900" dirty="0">
                <a:solidFill>
                  <a:srgbClr val="FFFF00"/>
                </a:solidFill>
                <a:effectLst>
                  <a:outerShdw blurRad="38100" dist="38100" dir="2700000" algn="tl">
                    <a:srgbClr val="000000">
                      <a:alpha val="43137"/>
                    </a:srgbClr>
                  </a:outerShdw>
                </a:effectLst>
                <a:latin typeface="Forte" pitchFamily="66" charset="0"/>
              </a:rPr>
              <a:t> </a:t>
            </a:r>
            <a:r>
              <a:rPr lang="en-US" sz="1900" dirty="0" err="1">
                <a:solidFill>
                  <a:srgbClr val="FFFF00"/>
                </a:solidFill>
                <a:effectLst>
                  <a:outerShdw blurRad="38100" dist="38100" dir="2700000" algn="tl">
                    <a:srgbClr val="000000">
                      <a:alpha val="43137"/>
                    </a:srgbClr>
                  </a:outerShdw>
                </a:effectLst>
                <a:latin typeface="Forte" pitchFamily="66" charset="0"/>
              </a:rPr>
              <a:t>hồ</a:t>
            </a:r>
            <a:r>
              <a:rPr lang="en-US" sz="1900" dirty="0">
                <a:solidFill>
                  <a:srgbClr val="FFFF00"/>
                </a:solidFill>
                <a:effectLst>
                  <a:outerShdw blurRad="38100" dist="38100" dir="2700000" algn="tl">
                    <a:srgbClr val="000000">
                      <a:alpha val="43137"/>
                    </a:srgbClr>
                  </a:outerShdw>
                </a:effectLst>
                <a:latin typeface="Forte" pitchFamily="66" charset="0"/>
              </a:rPr>
              <a:t> </a:t>
            </a:r>
            <a:r>
              <a:rPr lang="en-US" sz="1900" dirty="0" err="1">
                <a:solidFill>
                  <a:srgbClr val="FFFF00"/>
                </a:solidFill>
                <a:effectLst>
                  <a:outerShdw blurRad="38100" dist="38100" dir="2700000" algn="tl">
                    <a:srgbClr val="000000">
                      <a:alpha val="43137"/>
                    </a:srgbClr>
                  </a:outerShdw>
                </a:effectLst>
                <a:latin typeface="Forte" pitchFamily="66" charset="0"/>
              </a:rPr>
              <a:t>tinh</a:t>
            </a:r>
            <a:r>
              <a:rPr lang="en-US" sz="1900" dirty="0">
                <a:solidFill>
                  <a:srgbClr val="FFFF00"/>
                </a:solidFill>
                <a:effectLst>
                  <a:outerShdw blurRad="38100" dist="38100" dir="2700000" algn="tl">
                    <a:srgbClr val="000000">
                      <a:alpha val="43137"/>
                    </a:srgbClr>
                  </a:outerShdw>
                </a:effectLst>
                <a:latin typeface="Forte" pitchFamily="66" charset="0"/>
              </a:rPr>
              <a:t>, </a:t>
            </a:r>
            <a:r>
              <a:rPr lang="en-US" sz="1900" dirty="0" err="1">
                <a:solidFill>
                  <a:srgbClr val="FFFF00"/>
                </a:solidFill>
                <a:effectLst>
                  <a:outerShdw blurRad="38100" dist="38100" dir="2700000" algn="tl">
                    <a:srgbClr val="000000">
                      <a:alpha val="43137"/>
                    </a:srgbClr>
                  </a:outerShdw>
                </a:effectLst>
                <a:latin typeface="Forte" pitchFamily="66" charset="0"/>
              </a:rPr>
              <a:t>bất</a:t>
            </a:r>
            <a:r>
              <a:rPr lang="en-US" sz="1900" dirty="0">
                <a:solidFill>
                  <a:srgbClr val="FFFF00"/>
                </a:solidFill>
                <a:effectLst>
                  <a:outerShdw blurRad="38100" dist="38100" dir="2700000" algn="tl">
                    <a:srgbClr val="000000">
                      <a:alpha val="43137"/>
                    </a:srgbClr>
                  </a:outerShdw>
                </a:effectLst>
                <a:latin typeface="Forte" pitchFamily="66" charset="0"/>
              </a:rPr>
              <a:t> </a:t>
            </a:r>
            <a:r>
              <a:rPr lang="en-US" sz="1900" dirty="0" err="1">
                <a:solidFill>
                  <a:srgbClr val="FFFF00"/>
                </a:solidFill>
                <a:effectLst>
                  <a:outerShdw blurRad="38100" dist="38100" dir="2700000" algn="tl">
                    <a:srgbClr val="000000">
                      <a:alpha val="43137"/>
                    </a:srgbClr>
                  </a:outerShdw>
                </a:effectLst>
                <a:latin typeface="Forte" pitchFamily="66" charset="0"/>
              </a:rPr>
              <a:t>quý</a:t>
            </a:r>
            <a:r>
              <a:rPr lang="en-US" sz="1900" dirty="0">
                <a:solidFill>
                  <a:srgbClr val="FFFF00"/>
                </a:solidFill>
                <a:effectLst>
                  <a:outerShdw blurRad="38100" dist="38100" dir="2700000" algn="tl">
                    <a:srgbClr val="000000">
                      <a:alpha val="43137"/>
                    </a:srgbClr>
                  </a:outerShdw>
                </a:effectLst>
                <a:latin typeface="Forte" pitchFamily="66" charset="0"/>
              </a:rPr>
              <a:t> </a:t>
            </a:r>
            <a:r>
              <a:rPr lang="en-US" sz="1900" dirty="0" err="1">
                <a:solidFill>
                  <a:srgbClr val="FFFF00"/>
                </a:solidFill>
                <a:effectLst>
                  <a:outerShdw blurRad="38100" dist="38100" dir="2700000" algn="tl">
                    <a:srgbClr val="000000">
                      <a:alpha val="43137"/>
                    </a:srgbClr>
                  </a:outerShdw>
                </a:effectLst>
                <a:latin typeface="Forte" pitchFamily="66" charset="0"/>
              </a:rPr>
              <a:t>hồ</a:t>
            </a:r>
            <a:r>
              <a:rPr lang="en-US" sz="1900" dirty="0">
                <a:solidFill>
                  <a:srgbClr val="FFFF00"/>
                </a:solidFill>
                <a:effectLst>
                  <a:outerShdw blurRad="38100" dist="38100" dir="2700000" algn="tl">
                    <a:srgbClr val="000000">
                      <a:alpha val="43137"/>
                    </a:srgbClr>
                  </a:outerShdw>
                </a:effectLst>
                <a:latin typeface="Forte" pitchFamily="66" charset="0"/>
              </a:rPr>
              <a:t> </a:t>
            </a:r>
            <a:r>
              <a:rPr lang="en-US" sz="1900" dirty="0" err="1">
                <a:solidFill>
                  <a:srgbClr val="FFFF00"/>
                </a:solidFill>
                <a:effectLst>
                  <a:outerShdw blurRad="38100" dist="38100" dir="2700000" algn="tl">
                    <a:srgbClr val="000000">
                      <a:alpha val="43137"/>
                    </a:srgbClr>
                  </a:outerShdw>
                </a:effectLst>
                <a:latin typeface="Forte" pitchFamily="66" charset="0"/>
              </a:rPr>
              <a:t>đa</a:t>
            </a:r>
            <a:r>
              <a:rPr lang="en-US" sz="1900" dirty="0">
                <a:solidFill>
                  <a:srgbClr val="FFFF00"/>
                </a:solidFill>
                <a:effectLst>
                  <a:outerShdw blurRad="38100" dist="38100" dir="2700000" algn="tl">
                    <a:srgbClr val="000000">
                      <a:alpha val="43137"/>
                    </a:srgbClr>
                  </a:outerShdw>
                </a:effectLst>
                <a:latin typeface="Forte" pitchFamily="66" charset="0"/>
              </a:rPr>
              <a:t>’</a:t>
            </a:r>
            <a:r>
              <a:rPr lang="en-US" sz="1900" dirty="0">
                <a:solidFill>
                  <a:srgbClr val="FFFF00"/>
                </a:solidFill>
                <a:latin typeface="Forte" pitchFamily="66" charset="0"/>
              </a:rPr>
              <a:t>’</a:t>
            </a:r>
          </a:p>
        </p:txBody>
      </p:sp>
      <p:sp>
        <p:nvSpPr>
          <p:cNvPr id="29" name="Rectangle 28"/>
          <p:cNvSpPr/>
          <p:nvPr/>
        </p:nvSpPr>
        <p:spPr>
          <a:xfrm>
            <a:off x="4076963" y="2721719"/>
            <a:ext cx="6421142" cy="1261884"/>
          </a:xfrm>
          <a:prstGeom prst="rect">
            <a:avLst/>
          </a:prstGeom>
        </p:spPr>
        <p:txBody>
          <a:bodyPr wrap="square">
            <a:spAutoFit/>
          </a:bodyPr>
          <a:lstStyle/>
          <a:p>
            <a:pPr defTabSz="914217"/>
            <a:r>
              <a:rPr lang="vi-VN" sz="1900" dirty="0">
                <a:solidFill>
                  <a:srgbClr val="FFFF00"/>
                </a:solidFill>
              </a:rPr>
              <a:t>Hồ Quang Lợi-Trưởng Ban Tuyên giáo Thành ủy Hà Nội nhận định: “</a:t>
            </a:r>
            <a:r>
              <a:rPr lang="vi-VN" sz="1900" i="1" dirty="0">
                <a:solidFill>
                  <a:srgbClr val="FFFF00"/>
                </a:solidFill>
              </a:rPr>
              <a:t>Gia tài sáng tác của nhà văn Kim Lân không thật nhiều về số lượng nhưng là tinh hoa quý báu. Hầu hết các tác phẩm của ông đều trụ lại với thời gia</a:t>
            </a:r>
            <a:r>
              <a:rPr lang="vi-VN" sz="1900" dirty="0">
                <a:solidFill>
                  <a:srgbClr val="FFFF00"/>
                </a:solidFill>
              </a:rPr>
              <a:t>n."</a:t>
            </a:r>
            <a:endParaRPr lang="en-US" sz="1900" dirty="0">
              <a:solidFill>
                <a:srgbClr val="FFFF00"/>
              </a:solidFill>
              <a:latin typeface="Agency FB" pitchFamily="34" charset="0"/>
            </a:endParaRPr>
          </a:p>
        </p:txBody>
      </p:sp>
    </p:spTree>
    <p:extLst>
      <p:ext uri="{BB962C8B-B14F-4D97-AF65-F5344CB8AC3E}">
        <p14:creationId xmlns:p14="http://schemas.microsoft.com/office/powerpoint/2010/main" val="412989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5841878" y="447"/>
            <a:ext cx="4640668" cy="685710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1567541 w 6096000"/>
              <a:gd name="connsiteY4" fmla="*/ 3434803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cubicBezTo>
                  <a:pt x="0" y="0"/>
                  <a:pt x="0" y="0"/>
                  <a:pt x="6096000" y="0"/>
                </a:cubicBezTo>
                <a:lnTo>
                  <a:pt x="6096000" y="6858000"/>
                </a:lnTo>
                <a:cubicBezTo>
                  <a:pt x="6096000" y="6858000"/>
                  <a:pt x="6096000" y="6858000"/>
                  <a:pt x="0" y="6858000"/>
                </a:cubicBezTo>
                <a:cubicBezTo>
                  <a:pt x="963747" y="6022508"/>
                  <a:pt x="1567541" y="4804083"/>
                  <a:pt x="1567541" y="3434803"/>
                </a:cubicBezTo>
                <a:cubicBezTo>
                  <a:pt x="1567541" y="2065523"/>
                  <a:pt x="963747" y="835492"/>
                  <a:pt x="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kern="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5961807" y="447"/>
            <a:ext cx="4543698" cy="6857107"/>
          </a:xfrm>
        </p:spPr>
      </p:pic>
      <p:sp>
        <p:nvSpPr>
          <p:cNvPr id="14" name="TextBox 13"/>
          <p:cNvSpPr txBox="1"/>
          <p:nvPr/>
        </p:nvSpPr>
        <p:spPr>
          <a:xfrm>
            <a:off x="1056502" y="2257616"/>
            <a:ext cx="5672696" cy="1508105"/>
          </a:xfrm>
          <a:prstGeom prst="rect">
            <a:avLst/>
          </a:prstGeom>
          <a:noFill/>
        </p:spPr>
        <p:txBody>
          <a:bodyPr wrap="square" rtlCol="0">
            <a:spAutoFit/>
          </a:bodyPr>
          <a:lstStyle/>
          <a:p>
            <a:pPr defTabSz="914217"/>
            <a:r>
              <a:rPr lang="en-US" sz="2200" b="1" u="sng" dirty="0" err="1">
                <a:solidFill>
                  <a:srgbClr val="FFFF00"/>
                </a:solidFill>
                <a:latin typeface="Times New Roman" panose="02020603050405020304" pitchFamily="18" charset="0"/>
                <a:cs typeface="Times New Roman" panose="02020603050405020304" pitchFamily="18" charset="0"/>
              </a:rPr>
              <a:t>Nguyên</a:t>
            </a:r>
            <a:r>
              <a:rPr lang="en-US" sz="2200" b="1" u="sng" dirty="0">
                <a:solidFill>
                  <a:srgbClr val="FFFF00"/>
                </a:solidFill>
                <a:latin typeface="Times New Roman" panose="02020603050405020304" pitchFamily="18" charset="0"/>
                <a:cs typeface="Times New Roman" panose="02020603050405020304" pitchFamily="18" charset="0"/>
              </a:rPr>
              <a:t> </a:t>
            </a:r>
            <a:r>
              <a:rPr lang="en-US" sz="2200" b="1" u="sng" dirty="0" err="1">
                <a:solidFill>
                  <a:srgbClr val="FFFF00"/>
                </a:solidFill>
                <a:latin typeface="Times New Roman" panose="02020603050405020304" pitchFamily="18" charset="0"/>
                <a:cs typeface="Times New Roman" panose="02020603050405020304" pitchFamily="18" charset="0"/>
              </a:rPr>
              <a:t>Hồng</a:t>
            </a:r>
            <a:r>
              <a:rPr lang="en-US" sz="2200" b="1" u="sng" dirty="0">
                <a:solidFill>
                  <a:srgbClr val="FFFF00"/>
                </a:solidFill>
                <a:latin typeface="Times New Roman" panose="02020603050405020304" pitchFamily="18" charset="0"/>
                <a:cs typeface="Times New Roman" panose="02020603050405020304" pitchFamily="18" charset="0"/>
              </a:rPr>
              <a:t> </a:t>
            </a:r>
            <a:r>
              <a:rPr lang="en-US" sz="2200" b="1" u="sng" dirty="0" err="1">
                <a:solidFill>
                  <a:srgbClr val="FFFF00"/>
                </a:solidFill>
                <a:latin typeface="Times New Roman" panose="02020603050405020304" pitchFamily="18" charset="0"/>
                <a:cs typeface="Times New Roman" panose="02020603050405020304" pitchFamily="18" charset="0"/>
              </a:rPr>
              <a:t>đã</a:t>
            </a:r>
            <a:r>
              <a:rPr lang="en-US" sz="2200" b="1" u="sng" dirty="0">
                <a:solidFill>
                  <a:srgbClr val="FFFF00"/>
                </a:solidFill>
                <a:latin typeface="Times New Roman" panose="02020603050405020304" pitchFamily="18" charset="0"/>
                <a:cs typeface="Times New Roman" panose="02020603050405020304" pitchFamily="18" charset="0"/>
              </a:rPr>
              <a:t> </a:t>
            </a:r>
            <a:r>
              <a:rPr lang="en-US" sz="2200" b="1" u="sng" dirty="0" err="1">
                <a:solidFill>
                  <a:srgbClr val="FFFF00"/>
                </a:solidFill>
                <a:latin typeface="Times New Roman" panose="02020603050405020304" pitchFamily="18" charset="0"/>
                <a:cs typeface="Times New Roman" panose="02020603050405020304" pitchFamily="18" charset="0"/>
              </a:rPr>
              <a:t>từng</a:t>
            </a:r>
            <a:r>
              <a:rPr lang="en-US" sz="2200" b="1" u="sng" dirty="0">
                <a:solidFill>
                  <a:srgbClr val="FFFF00"/>
                </a:solidFill>
                <a:latin typeface="Times New Roman" panose="02020603050405020304" pitchFamily="18" charset="0"/>
                <a:cs typeface="Times New Roman" panose="02020603050405020304" pitchFamily="18" charset="0"/>
              </a:rPr>
              <a:t> </a:t>
            </a:r>
            <a:r>
              <a:rPr lang="en-US" sz="2200" b="1" u="sng" dirty="0" err="1">
                <a:solidFill>
                  <a:srgbClr val="FFFF00"/>
                </a:solidFill>
                <a:latin typeface="Times New Roman" panose="02020603050405020304" pitchFamily="18" charset="0"/>
                <a:cs typeface="Times New Roman" panose="02020603050405020304" pitchFamily="18" charset="0"/>
              </a:rPr>
              <a:t>nhận</a:t>
            </a:r>
            <a:r>
              <a:rPr lang="en-US" sz="2200" b="1" u="sng" dirty="0">
                <a:solidFill>
                  <a:srgbClr val="FFFF00"/>
                </a:solidFill>
                <a:latin typeface="Times New Roman" panose="02020603050405020304" pitchFamily="18" charset="0"/>
                <a:cs typeface="Times New Roman" panose="02020603050405020304" pitchFamily="18" charset="0"/>
              </a:rPr>
              <a:t> </a:t>
            </a:r>
            <a:r>
              <a:rPr lang="en-US" sz="2200" b="1" u="sng" dirty="0" err="1">
                <a:solidFill>
                  <a:srgbClr val="FFFF00"/>
                </a:solidFill>
                <a:latin typeface="Times New Roman" panose="02020603050405020304" pitchFamily="18" charset="0"/>
                <a:cs typeface="Times New Roman" panose="02020603050405020304" pitchFamily="18" charset="0"/>
              </a:rPr>
              <a:t>xét</a:t>
            </a:r>
            <a:r>
              <a:rPr lang="en-US" sz="2200" b="1" dirty="0">
                <a:solidFill>
                  <a:srgbClr val="FFFF00"/>
                </a:solidFill>
                <a:latin typeface="Times New Roman" panose="02020603050405020304" pitchFamily="18" charset="0"/>
                <a:cs typeface="Times New Roman" panose="02020603050405020304" pitchFamily="18" charset="0"/>
              </a:rPr>
              <a:t>: ‘‘</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Kim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Lân</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nhà</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lòng</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đất</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thuần</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hậu</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nguyên</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thủy</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cuộc</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sống</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nông</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thôn</a:t>
            </a: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200" b="1" i="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16076" y="3941863"/>
            <a:ext cx="5757295" cy="1107996"/>
          </a:xfrm>
          <a:prstGeom prst="rect">
            <a:avLst/>
          </a:prstGeom>
        </p:spPr>
        <p:txBody>
          <a:bodyPr wrap="square">
            <a:spAutoFit/>
          </a:bodyPr>
          <a:lstStyle/>
          <a:p>
            <a:pPr defTabSz="914217"/>
            <a:r>
              <a:rPr lang="en-US" sz="2200" b="1" u="sng" dirty="0" err="1">
                <a:solidFill>
                  <a:srgbClr val="FFFF00"/>
                </a:solidFill>
                <a:latin typeface="Times New Roman" panose="02020603050405020304" pitchFamily="18" charset="0"/>
                <a:cs typeface="Times New Roman" panose="02020603050405020304" pitchFamily="18" charset="0"/>
              </a:rPr>
              <a:t>Hữu</a:t>
            </a:r>
            <a:r>
              <a:rPr lang="en-US" sz="2200" b="1" u="sng" dirty="0">
                <a:solidFill>
                  <a:srgbClr val="FFFF00"/>
                </a:solidFill>
                <a:latin typeface="Times New Roman" panose="02020603050405020304" pitchFamily="18" charset="0"/>
                <a:cs typeface="Times New Roman" panose="02020603050405020304" pitchFamily="18" charset="0"/>
              </a:rPr>
              <a:t> </a:t>
            </a:r>
            <a:r>
              <a:rPr lang="en-US" sz="2200" b="1" u="sng" dirty="0" err="1">
                <a:solidFill>
                  <a:srgbClr val="FFFF00"/>
                </a:solidFill>
                <a:latin typeface="Times New Roman" panose="02020603050405020304" pitchFamily="18" charset="0"/>
                <a:cs typeface="Times New Roman" panose="02020603050405020304" pitchFamily="18" charset="0"/>
              </a:rPr>
              <a:t>Thỉnh</a:t>
            </a:r>
            <a:r>
              <a:rPr lang="en-US" sz="2200" b="1" u="sng" dirty="0">
                <a:solidFill>
                  <a:srgbClr val="FFFF00"/>
                </a:solidFill>
                <a:latin typeface="Times New Roman" panose="02020603050405020304" pitchFamily="18" charset="0"/>
                <a:cs typeface="Times New Roman" panose="02020603050405020304" pitchFamily="18" charset="0"/>
              </a:rPr>
              <a:t> </a:t>
            </a:r>
            <a:r>
              <a:rPr lang="en-US" sz="2200" b="1" u="sng" dirty="0" err="1">
                <a:solidFill>
                  <a:srgbClr val="FFFF00"/>
                </a:solidFill>
                <a:latin typeface="Times New Roman" panose="02020603050405020304" pitchFamily="18" charset="0"/>
                <a:cs typeface="Times New Roman" panose="02020603050405020304" pitchFamily="18" charset="0"/>
              </a:rPr>
              <a:t>đã</a:t>
            </a:r>
            <a:r>
              <a:rPr lang="en-US" sz="2200" b="1" u="sng" dirty="0">
                <a:solidFill>
                  <a:srgbClr val="FFFF00"/>
                </a:solidFill>
                <a:latin typeface="Times New Roman" panose="02020603050405020304" pitchFamily="18" charset="0"/>
                <a:cs typeface="Times New Roman" panose="02020603050405020304" pitchFamily="18" charset="0"/>
              </a:rPr>
              <a:t> </a:t>
            </a:r>
            <a:r>
              <a:rPr lang="en-US" sz="2200" b="1" u="sng" dirty="0" err="1">
                <a:solidFill>
                  <a:srgbClr val="FFFF00"/>
                </a:solidFill>
                <a:latin typeface="Times New Roman" panose="02020603050405020304" pitchFamily="18" charset="0"/>
                <a:cs typeface="Times New Roman" panose="02020603050405020304" pitchFamily="18" charset="0"/>
              </a:rPr>
              <a:t>nhận</a:t>
            </a:r>
            <a:r>
              <a:rPr lang="en-US" sz="2200" b="1" u="sng" dirty="0">
                <a:solidFill>
                  <a:srgbClr val="FFFF00"/>
                </a:solidFill>
                <a:latin typeface="Times New Roman" panose="02020603050405020304" pitchFamily="18" charset="0"/>
                <a:cs typeface="Times New Roman" panose="02020603050405020304" pitchFamily="18" charset="0"/>
              </a:rPr>
              <a:t> </a:t>
            </a:r>
            <a:r>
              <a:rPr lang="en-US" sz="2200" b="1" u="sng" dirty="0" err="1">
                <a:solidFill>
                  <a:srgbClr val="FFFF00"/>
                </a:solidFill>
                <a:latin typeface="Times New Roman" panose="02020603050405020304" pitchFamily="18" charset="0"/>
                <a:cs typeface="Times New Roman" panose="02020603050405020304" pitchFamily="18" charset="0"/>
              </a:rPr>
              <a:t>xét</a:t>
            </a:r>
            <a:r>
              <a:rPr lang="en-US" sz="2200" b="1" u="sng" dirty="0">
                <a:solidFill>
                  <a:srgbClr val="FFFF00"/>
                </a:solidFill>
                <a:latin typeface="Times New Roman" panose="02020603050405020304" pitchFamily="18" charset="0"/>
                <a:cs typeface="Times New Roman" panose="02020603050405020304" pitchFamily="18" charset="0"/>
              </a:rPr>
              <a:t> </a:t>
            </a:r>
            <a:r>
              <a:rPr lang="en-US" sz="2200" b="1" u="sng" dirty="0" err="1">
                <a:solidFill>
                  <a:srgbClr val="FFFF00"/>
                </a:solidFill>
                <a:latin typeface="Times New Roman" panose="02020603050405020304" pitchFamily="18" charset="0"/>
                <a:cs typeface="Times New Roman" panose="02020603050405020304" pitchFamily="18" charset="0"/>
              </a:rPr>
              <a:t>về</a:t>
            </a:r>
            <a:r>
              <a:rPr lang="en-US" sz="2200" b="1" u="sng" dirty="0">
                <a:solidFill>
                  <a:srgbClr val="FFFF00"/>
                </a:solidFill>
                <a:latin typeface="Times New Roman" panose="02020603050405020304" pitchFamily="18" charset="0"/>
                <a:cs typeface="Times New Roman" panose="02020603050405020304" pitchFamily="18" charset="0"/>
              </a:rPr>
              <a:t> Kim </a:t>
            </a:r>
            <a:r>
              <a:rPr lang="en-US" sz="2200" b="1" u="sng" dirty="0" err="1">
                <a:solidFill>
                  <a:srgbClr val="FFFF00"/>
                </a:solidFill>
                <a:latin typeface="Times New Roman" panose="02020603050405020304" pitchFamily="18" charset="0"/>
                <a:cs typeface="Times New Roman" panose="02020603050405020304" pitchFamily="18" charset="0"/>
              </a:rPr>
              <a:t>Lân</a:t>
            </a:r>
            <a:r>
              <a:rPr lang="en-US" sz="2200" b="1" dirty="0">
                <a:solidFill>
                  <a:srgbClr val="FFFF00"/>
                </a:solidFill>
                <a:latin typeface="Times New Roman" panose="02020603050405020304" pitchFamily="18" charset="0"/>
                <a:cs typeface="Times New Roman" panose="02020603050405020304" pitchFamily="18" charset="0"/>
              </a:rPr>
              <a:t>: </a:t>
            </a:r>
            <a:r>
              <a:rPr lang="vi-VN" sz="2200" b="1" dirty="0">
                <a:solidFill>
                  <a:srgbClr val="FFFF00"/>
                </a:solidFill>
                <a:latin typeface="Times New Roman" panose="02020603050405020304" pitchFamily="18" charset="0"/>
                <a:cs typeface="Times New Roman" panose="02020603050405020304" pitchFamily="18" charset="0"/>
              </a:rPr>
              <a:t>"</a:t>
            </a:r>
            <a:r>
              <a:rPr lang="vi-VN" sz="2200" b="1" i="1" dirty="0">
                <a:solidFill>
                  <a:srgbClr val="FFFF00"/>
                </a:solidFill>
                <a:latin typeface="Times New Roman" panose="02020603050405020304" pitchFamily="18" charset="0"/>
                <a:cs typeface="Times New Roman" panose="02020603050405020304" pitchFamily="18" charset="0"/>
              </a:rPr>
              <a:t>Văn Kim Lân luôn mang đậm hồn quê, sự kế tục ngôn ngữ, phong tục của người Việt</a:t>
            </a:r>
            <a:r>
              <a:rPr lang="en-US" sz="2200" b="1" i="1" dirty="0">
                <a:solidFill>
                  <a:srgbClr val="FFFF00"/>
                </a:solidFill>
                <a:latin typeface="Times New Roman" panose="02020603050405020304" pitchFamily="18" charset="0"/>
                <a:cs typeface="Times New Roman" panose="02020603050405020304" pitchFamily="18" charset="0"/>
              </a:rPr>
              <a:t>…’’</a:t>
            </a:r>
          </a:p>
        </p:txBody>
      </p:sp>
      <p:grpSp>
        <p:nvGrpSpPr>
          <p:cNvPr id="8" name="Group 7"/>
          <p:cNvGrpSpPr/>
          <p:nvPr/>
        </p:nvGrpSpPr>
        <p:grpSpPr>
          <a:xfrm>
            <a:off x="647370" y="267112"/>
            <a:ext cx="4033270" cy="461665"/>
            <a:chOff x="-178462" y="1828800"/>
            <a:chExt cx="8067591" cy="923450"/>
          </a:xfrm>
        </p:grpSpPr>
        <p:sp>
          <p:nvSpPr>
            <p:cNvPr id="9" name="Round Same Side Corner Rectangle 8"/>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0" name="TextBox 9"/>
            <p:cNvSpPr txBox="1"/>
            <p:nvPr/>
          </p:nvSpPr>
          <p:spPr>
            <a:xfrm>
              <a:off x="802530" y="1828800"/>
              <a:ext cx="914399" cy="923450"/>
            </a:xfrm>
            <a:prstGeom prst="rect">
              <a:avLst/>
            </a:prstGeom>
            <a:noFill/>
          </p:spPr>
          <p:txBody>
            <a:bodyPr wrap="square" rtlCol="0">
              <a:spAutoFit/>
            </a:bodyPr>
            <a:lstStyle/>
            <a:p>
              <a:pPr algn="ctr" defTabSz="1088421"/>
              <a:r>
                <a:rPr lang="en-US" sz="2400" b="1" dirty="0">
                  <a:solidFill>
                    <a:srgbClr val="FFFFFF"/>
                  </a:solidFill>
                  <a:latin typeface="Tahoma" pitchFamily="34" charset="0"/>
                  <a:ea typeface="Tahoma" pitchFamily="34" charset="0"/>
                  <a:cs typeface="Tahoma" pitchFamily="34" charset="0"/>
                </a:rPr>
                <a:t>I</a:t>
              </a:r>
            </a:p>
          </p:txBody>
        </p:sp>
        <p:sp>
          <p:nvSpPr>
            <p:cNvPr id="11" name="TextBox 10"/>
            <p:cNvSpPr txBox="1"/>
            <p:nvPr/>
          </p:nvSpPr>
          <p:spPr>
            <a:xfrm>
              <a:off x="2067735" y="1828800"/>
              <a:ext cx="5821394" cy="923450"/>
            </a:xfrm>
            <a:prstGeom prst="rect">
              <a:avLst/>
            </a:prstGeom>
            <a:noFill/>
          </p:spPr>
          <p:txBody>
            <a:bodyPr wrap="square" rtlCol="0">
              <a:spAutoFit/>
            </a:bodyPr>
            <a:lstStyle/>
            <a:p>
              <a:pPr defTabSz="1088421"/>
              <a:r>
                <a:rPr lang="en-US" sz="2400" b="1">
                  <a:solidFill>
                    <a:srgbClr val="FFFFFF"/>
                  </a:solidFill>
                  <a:latin typeface="Tahoma" pitchFamily="34" charset="0"/>
                  <a:ea typeface="Tahoma" pitchFamily="34" charset="0"/>
                  <a:cs typeface="Tahoma" pitchFamily="34" charset="0"/>
                </a:rPr>
                <a:t>TÌM HIỂU CHUNG</a:t>
              </a:r>
            </a:p>
          </p:txBody>
        </p:sp>
      </p:grpSp>
      <p:grpSp>
        <p:nvGrpSpPr>
          <p:cNvPr id="12" name="Group 11"/>
          <p:cNvGrpSpPr/>
          <p:nvPr/>
        </p:nvGrpSpPr>
        <p:grpSpPr>
          <a:xfrm>
            <a:off x="1056502" y="762347"/>
            <a:ext cx="2062241" cy="491578"/>
            <a:chOff x="644526" y="2766774"/>
            <a:chExt cx="4125019" cy="983284"/>
          </a:xfrm>
        </p:grpSpPr>
        <p:sp>
          <p:nvSpPr>
            <p:cNvPr id="15" name="TextBox 14"/>
            <p:cNvSpPr txBox="1"/>
            <p:nvPr/>
          </p:nvSpPr>
          <p:spPr>
            <a:xfrm>
              <a:off x="1906586" y="2766774"/>
              <a:ext cx="2862959" cy="923450"/>
            </a:xfrm>
            <a:prstGeom prst="rect">
              <a:avLst/>
            </a:prstGeom>
            <a:noFill/>
          </p:spPr>
          <p:txBody>
            <a:bodyPr wrap="square" rtlCol="0">
              <a:spAutoFit/>
            </a:bodyPr>
            <a:lstStyle/>
            <a:p>
              <a:pPr defTabSz="1088421"/>
              <a:r>
                <a:rPr lang="en-US" sz="2400" b="1" i="1" dirty="0" err="1">
                  <a:solidFill>
                    <a:srgbClr val="FFFFFF"/>
                  </a:solidFill>
                  <a:latin typeface="Tahoma" pitchFamily="34" charset="0"/>
                  <a:ea typeface="Tahoma" pitchFamily="34" charset="0"/>
                  <a:cs typeface="Tahoma" pitchFamily="34" charset="0"/>
                </a:rPr>
                <a:t>Tác</a:t>
              </a:r>
              <a:r>
                <a:rPr lang="en-US" sz="2400" b="1" i="1" dirty="0">
                  <a:solidFill>
                    <a:srgbClr val="FFFFFF"/>
                  </a:solidFill>
                  <a:latin typeface="Tahoma" pitchFamily="34" charset="0"/>
                  <a:ea typeface="Tahoma" pitchFamily="34" charset="0"/>
                  <a:cs typeface="Tahoma" pitchFamily="34" charset="0"/>
                </a:rPr>
                <a:t> </a:t>
              </a:r>
              <a:r>
                <a:rPr lang="en-US" sz="2400" b="1" i="1" dirty="0" err="1">
                  <a:solidFill>
                    <a:srgbClr val="FFFFFF"/>
                  </a:solidFill>
                  <a:latin typeface="Tahoma" pitchFamily="34" charset="0"/>
                  <a:ea typeface="Tahoma" pitchFamily="34" charset="0"/>
                  <a:cs typeface="Tahoma" pitchFamily="34" charset="0"/>
                </a:rPr>
                <a:t>giả</a:t>
              </a:r>
              <a:endParaRPr lang="en-US" sz="2400" b="1" i="1" dirty="0">
                <a:solidFill>
                  <a:srgbClr val="FFFFFF"/>
                </a:solidFill>
                <a:latin typeface="Tahoma" pitchFamily="34" charset="0"/>
                <a:ea typeface="Tahoma" pitchFamily="34" charset="0"/>
                <a:cs typeface="Tahoma" pitchFamily="34" charset="0"/>
              </a:endParaRPr>
            </a:p>
          </p:txBody>
        </p:sp>
        <p:sp>
          <p:nvSpPr>
            <p:cNvPr id="16" name="Rounded Rectangle 15"/>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7" name="TextBox 16"/>
            <p:cNvSpPr txBox="1"/>
            <p:nvPr/>
          </p:nvSpPr>
          <p:spPr>
            <a:xfrm>
              <a:off x="960331" y="2795826"/>
              <a:ext cx="776597" cy="954232"/>
            </a:xfrm>
            <a:prstGeom prst="rect">
              <a:avLst/>
            </a:prstGeom>
            <a:noFill/>
          </p:spPr>
          <p:txBody>
            <a:bodyPr wrap="none" rtlCol="0">
              <a:spAutoFit/>
            </a:bodyPr>
            <a:lstStyle/>
            <a:p>
              <a:pPr algn="ctr" defTabSz="1088421"/>
              <a:r>
                <a:rPr lang="en-US" sz="2500" b="1" dirty="0">
                  <a:solidFill>
                    <a:srgbClr val="FFFFFF"/>
                  </a:solidFill>
                  <a:latin typeface="Tahoma" pitchFamily="34" charset="0"/>
                  <a:ea typeface="Tahoma" pitchFamily="34" charset="0"/>
                  <a:cs typeface="Tahoma" pitchFamily="34" charset="0"/>
                </a:rPr>
                <a:t>1</a:t>
              </a:r>
            </a:p>
          </p:txBody>
        </p:sp>
      </p:grpSp>
      <p:sp>
        <p:nvSpPr>
          <p:cNvPr id="18" name="TextBox 17"/>
          <p:cNvSpPr txBox="1"/>
          <p:nvPr/>
        </p:nvSpPr>
        <p:spPr>
          <a:xfrm>
            <a:off x="1687451" y="1524248"/>
            <a:ext cx="3189508" cy="430887"/>
          </a:xfrm>
          <a:prstGeom prst="rect">
            <a:avLst/>
          </a:prstGeom>
          <a:noFill/>
        </p:spPr>
        <p:txBody>
          <a:bodyPr wrap="square" rtlCol="0">
            <a:spAutoFit/>
          </a:bodyPr>
          <a:lstStyle/>
          <a:p>
            <a:pPr defTabSz="1088421"/>
            <a:r>
              <a:rPr lang="en-US" sz="2200" b="1" dirty="0">
                <a:solidFill>
                  <a:srgbClr val="FFFFFF"/>
                </a:solidFill>
              </a:rPr>
              <a:t>c. </a:t>
            </a:r>
            <a:r>
              <a:rPr lang="en-US" sz="2200" b="1" dirty="0" err="1">
                <a:solidFill>
                  <a:srgbClr val="FFFFFF"/>
                </a:solidFill>
              </a:rPr>
              <a:t>Phong</a:t>
            </a:r>
            <a:r>
              <a:rPr lang="en-US" sz="2200" b="1" dirty="0">
                <a:solidFill>
                  <a:srgbClr val="FFFFFF"/>
                </a:solidFill>
              </a:rPr>
              <a:t> </a:t>
            </a:r>
            <a:r>
              <a:rPr lang="en-US" sz="2200" b="1" dirty="0" err="1">
                <a:solidFill>
                  <a:srgbClr val="FFFFFF"/>
                </a:solidFill>
              </a:rPr>
              <a:t>cách</a:t>
            </a:r>
            <a:r>
              <a:rPr lang="en-US" sz="2200" b="1" dirty="0">
                <a:solidFill>
                  <a:srgbClr val="FFFFFF"/>
                </a:solidFill>
              </a:rPr>
              <a:t> </a:t>
            </a:r>
            <a:r>
              <a:rPr lang="en-US" sz="2200" b="1" dirty="0" err="1">
                <a:solidFill>
                  <a:srgbClr val="FFFFFF"/>
                </a:solidFill>
              </a:rPr>
              <a:t>nghệ</a:t>
            </a:r>
            <a:r>
              <a:rPr lang="en-US" sz="2200" b="1" dirty="0">
                <a:solidFill>
                  <a:srgbClr val="FFFFFF"/>
                </a:solidFill>
              </a:rPr>
              <a:t> </a:t>
            </a:r>
            <a:r>
              <a:rPr lang="en-US" sz="2200" b="1" dirty="0" err="1">
                <a:solidFill>
                  <a:srgbClr val="FFFFFF"/>
                </a:solidFill>
              </a:rPr>
              <a:t>thuật</a:t>
            </a:r>
            <a:endParaRPr lang="en-US" sz="2200" b="1" dirty="0">
              <a:solidFill>
                <a:srgbClr val="FFFFFF"/>
              </a:solidFill>
            </a:endParaRPr>
          </a:p>
        </p:txBody>
      </p:sp>
    </p:spTree>
    <p:extLst>
      <p:ext uri="{BB962C8B-B14F-4D97-AF65-F5344CB8AC3E}">
        <p14:creationId xmlns:p14="http://schemas.microsoft.com/office/powerpoint/2010/main" val="2141522073"/>
      </p:ext>
    </p:extLst>
  </p:cSld>
  <p:clrMapOvr>
    <a:masterClrMapping/>
  </p:clrMapOvr>
  <mc:AlternateContent xmlns:mc="http://schemas.openxmlformats.org/markup-compatibility/2006" xmlns:p14="http://schemas.microsoft.com/office/powerpoint/2010/main">
    <mc:Choice Requires="p14">
      <p:transition p14:dur="0" advTm="36314"/>
    </mc:Choice>
    <mc:Fallback xmlns="">
      <p:transition advTm="363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47370" y="305207"/>
            <a:ext cx="4033270" cy="461665"/>
            <a:chOff x="-178462" y="1828800"/>
            <a:chExt cx="8067591" cy="923450"/>
          </a:xfrm>
        </p:grpSpPr>
        <p:sp>
          <p:nvSpPr>
            <p:cNvPr id="4" name="Round Same Side Corner Rectangle 3"/>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5" name="TextBox 4"/>
            <p:cNvSpPr txBox="1"/>
            <p:nvPr/>
          </p:nvSpPr>
          <p:spPr>
            <a:xfrm>
              <a:off x="802530" y="1828800"/>
              <a:ext cx="914399" cy="923450"/>
            </a:xfrm>
            <a:prstGeom prst="rect">
              <a:avLst/>
            </a:prstGeom>
            <a:noFill/>
          </p:spPr>
          <p:txBody>
            <a:bodyPr wrap="square" rtlCol="0">
              <a:spAutoFit/>
            </a:bodyPr>
            <a:lstStyle/>
            <a:p>
              <a:pPr algn="ctr" defTabSz="1088421"/>
              <a:r>
                <a:rPr lang="en-US" sz="2400" b="1" dirty="0">
                  <a:solidFill>
                    <a:srgbClr val="FFFFFF"/>
                  </a:solidFill>
                  <a:latin typeface="Tahoma" pitchFamily="34" charset="0"/>
                  <a:ea typeface="Tahoma" pitchFamily="34" charset="0"/>
                  <a:cs typeface="Tahoma" pitchFamily="34" charset="0"/>
                </a:rPr>
                <a:t>I</a:t>
              </a:r>
            </a:p>
          </p:txBody>
        </p:sp>
        <p:sp>
          <p:nvSpPr>
            <p:cNvPr id="6" name="TextBox 5"/>
            <p:cNvSpPr txBox="1"/>
            <p:nvPr/>
          </p:nvSpPr>
          <p:spPr>
            <a:xfrm>
              <a:off x="2067735" y="1828800"/>
              <a:ext cx="5821394" cy="923450"/>
            </a:xfrm>
            <a:prstGeom prst="rect">
              <a:avLst/>
            </a:prstGeom>
            <a:noFill/>
          </p:spPr>
          <p:txBody>
            <a:bodyPr wrap="square" rtlCol="0">
              <a:spAutoFit/>
            </a:bodyPr>
            <a:lstStyle/>
            <a:p>
              <a:pPr defTabSz="1088421"/>
              <a:r>
                <a:rPr lang="en-US" sz="2400" b="1">
                  <a:solidFill>
                    <a:srgbClr val="FFFFFF"/>
                  </a:solidFill>
                  <a:latin typeface="Tahoma" pitchFamily="34" charset="0"/>
                  <a:ea typeface="Tahoma" pitchFamily="34" charset="0"/>
                  <a:cs typeface="Tahoma" pitchFamily="34" charset="0"/>
                </a:rPr>
                <a:t>TÌM HIỂU CHUNG</a:t>
              </a:r>
            </a:p>
          </p:txBody>
        </p:sp>
      </p:grpSp>
      <p:grpSp>
        <p:nvGrpSpPr>
          <p:cNvPr id="7" name="Group 6"/>
          <p:cNvGrpSpPr/>
          <p:nvPr/>
        </p:nvGrpSpPr>
        <p:grpSpPr>
          <a:xfrm>
            <a:off x="1056502" y="800442"/>
            <a:ext cx="2062241" cy="491578"/>
            <a:chOff x="644526" y="2766774"/>
            <a:chExt cx="4125019" cy="983284"/>
          </a:xfrm>
        </p:grpSpPr>
        <p:sp>
          <p:nvSpPr>
            <p:cNvPr id="8" name="TextBox 7"/>
            <p:cNvSpPr txBox="1"/>
            <p:nvPr/>
          </p:nvSpPr>
          <p:spPr>
            <a:xfrm>
              <a:off x="1906586" y="2766774"/>
              <a:ext cx="2862959" cy="923450"/>
            </a:xfrm>
            <a:prstGeom prst="rect">
              <a:avLst/>
            </a:prstGeom>
            <a:noFill/>
          </p:spPr>
          <p:txBody>
            <a:bodyPr wrap="square" rtlCol="0">
              <a:spAutoFit/>
            </a:bodyPr>
            <a:lstStyle/>
            <a:p>
              <a:pPr defTabSz="1088421"/>
              <a:r>
                <a:rPr lang="en-US" sz="2400" b="1" i="1" dirty="0" err="1">
                  <a:solidFill>
                    <a:srgbClr val="FFFFFF"/>
                  </a:solidFill>
                  <a:latin typeface="Tahoma" pitchFamily="34" charset="0"/>
                  <a:ea typeface="Tahoma" pitchFamily="34" charset="0"/>
                  <a:cs typeface="Tahoma" pitchFamily="34" charset="0"/>
                </a:rPr>
                <a:t>Tác</a:t>
              </a:r>
              <a:r>
                <a:rPr lang="en-US" sz="2400" b="1" i="1" dirty="0">
                  <a:solidFill>
                    <a:srgbClr val="FFFFFF"/>
                  </a:solidFill>
                  <a:latin typeface="Tahoma" pitchFamily="34" charset="0"/>
                  <a:ea typeface="Tahoma" pitchFamily="34" charset="0"/>
                  <a:cs typeface="Tahoma" pitchFamily="34" charset="0"/>
                </a:rPr>
                <a:t> </a:t>
              </a:r>
              <a:r>
                <a:rPr lang="en-US" sz="2400" b="1" i="1" dirty="0" err="1">
                  <a:solidFill>
                    <a:srgbClr val="FFFFFF"/>
                  </a:solidFill>
                  <a:latin typeface="Tahoma" pitchFamily="34" charset="0"/>
                  <a:ea typeface="Tahoma" pitchFamily="34" charset="0"/>
                  <a:cs typeface="Tahoma" pitchFamily="34" charset="0"/>
                </a:rPr>
                <a:t>giả</a:t>
              </a:r>
              <a:endParaRPr lang="en-US" sz="2400" b="1" i="1" dirty="0">
                <a:solidFill>
                  <a:srgbClr val="FFFFFF"/>
                </a:solidFill>
                <a:latin typeface="Tahoma" pitchFamily="34" charset="0"/>
                <a:ea typeface="Tahoma" pitchFamily="34" charset="0"/>
                <a:cs typeface="Tahoma" pitchFamily="34" charset="0"/>
              </a:endParaRPr>
            </a:p>
          </p:txBody>
        </p:sp>
        <p:sp>
          <p:nvSpPr>
            <p:cNvPr id="9" name="Rounded Rectangle 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0" name="TextBox 9"/>
            <p:cNvSpPr txBox="1"/>
            <p:nvPr/>
          </p:nvSpPr>
          <p:spPr>
            <a:xfrm>
              <a:off x="960331" y="2795826"/>
              <a:ext cx="776597" cy="954232"/>
            </a:xfrm>
            <a:prstGeom prst="rect">
              <a:avLst/>
            </a:prstGeom>
            <a:noFill/>
          </p:spPr>
          <p:txBody>
            <a:bodyPr wrap="none" rtlCol="0">
              <a:spAutoFit/>
            </a:bodyPr>
            <a:lstStyle/>
            <a:p>
              <a:pPr algn="ctr" defTabSz="1088421"/>
              <a:r>
                <a:rPr lang="en-US" sz="2500" b="1" dirty="0">
                  <a:solidFill>
                    <a:srgbClr val="FFFFFF"/>
                  </a:solidFill>
                  <a:latin typeface="Tahoma" pitchFamily="34" charset="0"/>
                  <a:ea typeface="Tahoma" pitchFamily="34" charset="0"/>
                  <a:cs typeface="Tahoma" pitchFamily="34" charset="0"/>
                </a:rPr>
                <a:t>1</a:t>
              </a:r>
            </a:p>
          </p:txBody>
        </p:sp>
      </p:grpSp>
      <p:pic>
        <p:nvPicPr>
          <p:cNvPr id="14" name="图片占位符 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150683" y="2259588"/>
            <a:ext cx="2638679" cy="29598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1" name="Group 20"/>
          <p:cNvGrpSpPr/>
          <p:nvPr/>
        </p:nvGrpSpPr>
        <p:grpSpPr>
          <a:xfrm>
            <a:off x="4115058" y="2019483"/>
            <a:ext cx="6596286" cy="1015663"/>
            <a:chOff x="9831387" y="4487212"/>
            <a:chExt cx="13194289" cy="2031589"/>
          </a:xfrm>
        </p:grpSpPr>
        <p:sp>
          <p:nvSpPr>
            <p:cNvPr id="22" name="TextBox 21"/>
            <p:cNvSpPr txBox="1"/>
            <p:nvPr/>
          </p:nvSpPr>
          <p:spPr>
            <a:xfrm>
              <a:off x="10593386" y="4487212"/>
              <a:ext cx="12432290" cy="2031589"/>
            </a:xfrm>
            <a:prstGeom prst="rect">
              <a:avLst/>
            </a:prstGeom>
            <a:noFill/>
          </p:spPr>
          <p:txBody>
            <a:bodyPr wrap="square" rtlCol="0">
              <a:spAutoFit/>
            </a:bodyPr>
            <a:lstStyle/>
            <a:p>
              <a:pPr defTabSz="914217">
                <a:lnSpc>
                  <a:spcPct val="150000"/>
                </a:lnSpc>
              </a:pPr>
              <a:r>
                <a:rPr lang="en-US" sz="2000" b="1" i="1" dirty="0" err="1">
                  <a:solidFill>
                    <a:srgbClr val="FFFFFF"/>
                  </a:solidFill>
                  <a:latin typeface="Times New Roman" pitchFamily="18" charset="0"/>
                  <a:cs typeface="Times New Roman" pitchFamily="18" charset="0"/>
                </a:rPr>
                <a:t>Thế</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giới</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nghệ</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thuật</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trong</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truyện</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ngắn</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của</a:t>
              </a:r>
              <a:r>
                <a:rPr lang="en-US" sz="2000" b="1" i="1" dirty="0">
                  <a:solidFill>
                    <a:srgbClr val="FFFFFF"/>
                  </a:solidFill>
                  <a:latin typeface="Times New Roman" pitchFamily="18" charset="0"/>
                  <a:cs typeface="Times New Roman" pitchFamily="18" charset="0"/>
                </a:rPr>
                <a:t> Kim </a:t>
              </a:r>
              <a:r>
                <a:rPr lang="en-US" sz="2000" b="1" i="1" dirty="0" err="1">
                  <a:solidFill>
                    <a:srgbClr val="FFFFFF"/>
                  </a:solidFill>
                  <a:latin typeface="Times New Roman" pitchFamily="18" charset="0"/>
                  <a:cs typeface="Times New Roman" pitchFamily="18" charset="0"/>
                </a:rPr>
                <a:t>Lân</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Là</a:t>
              </a:r>
              <a:r>
                <a:rPr lang="en-US" sz="2000" b="1" i="1" dirty="0">
                  <a:solidFill>
                    <a:srgbClr val="FFFFFF"/>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khung</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cảnh</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làng</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quê</a:t>
              </a:r>
              <a:r>
                <a:rPr lang="en-US" sz="2000" b="1" i="1" dirty="0">
                  <a:solidFill>
                    <a:srgbClr val="FFFF00"/>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và</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hình</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tượng</a:t>
              </a:r>
              <a:r>
                <a:rPr lang="en-US" sz="2000" b="1" i="1" dirty="0">
                  <a:solidFill>
                    <a:srgbClr val="FFFFFF"/>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người</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nông</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dân</a:t>
              </a:r>
              <a:endParaRPr lang="en-US" sz="2000" b="1" i="1" dirty="0">
                <a:solidFill>
                  <a:srgbClr val="FFFF00"/>
                </a:solidFill>
                <a:latin typeface="Times New Roman" pitchFamily="18" charset="0"/>
                <a:cs typeface="Times New Roman" pitchFamily="18" charset="0"/>
              </a:endParaRPr>
            </a:p>
          </p:txBody>
        </p:sp>
        <p:sp>
          <p:nvSpPr>
            <p:cNvPr id="23" name="Oval 22"/>
            <p:cNvSpPr/>
            <p:nvPr/>
          </p:nvSpPr>
          <p:spPr>
            <a:xfrm>
              <a:off x="9831387" y="4881241"/>
              <a:ext cx="295239"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8421"/>
              <a:endParaRPr lang="en-US" sz="2000">
                <a:solidFill>
                  <a:srgbClr val="FFFFFF"/>
                </a:solidFill>
                <a:latin typeface="Calibri Light"/>
              </a:endParaRPr>
            </a:p>
          </p:txBody>
        </p:sp>
      </p:grpSp>
      <p:grpSp>
        <p:nvGrpSpPr>
          <p:cNvPr id="24" name="Group 23"/>
          <p:cNvGrpSpPr/>
          <p:nvPr/>
        </p:nvGrpSpPr>
        <p:grpSpPr>
          <a:xfrm>
            <a:off x="4153153" y="3403078"/>
            <a:ext cx="6596286" cy="1938992"/>
            <a:chOff x="9831387" y="4487212"/>
            <a:chExt cx="13194289" cy="3878491"/>
          </a:xfrm>
        </p:grpSpPr>
        <p:sp>
          <p:nvSpPr>
            <p:cNvPr id="25" name="TextBox 24"/>
            <p:cNvSpPr txBox="1"/>
            <p:nvPr/>
          </p:nvSpPr>
          <p:spPr>
            <a:xfrm>
              <a:off x="10593386" y="4487212"/>
              <a:ext cx="12432290" cy="3878491"/>
            </a:xfrm>
            <a:prstGeom prst="rect">
              <a:avLst/>
            </a:prstGeom>
            <a:noFill/>
          </p:spPr>
          <p:txBody>
            <a:bodyPr wrap="square" rtlCol="0">
              <a:spAutoFit/>
            </a:bodyPr>
            <a:lstStyle/>
            <a:p>
              <a:pPr defTabSz="914217"/>
              <a:r>
                <a:rPr lang="en-US" sz="2000" b="1" i="1" dirty="0">
                  <a:solidFill>
                    <a:srgbClr val="FFFFFF"/>
                  </a:solidFill>
                  <a:latin typeface="Times New Roman" pitchFamily="18" charset="0"/>
                  <a:cs typeface="Times New Roman" pitchFamily="18" charset="0"/>
                </a:rPr>
                <a:t>Kim </a:t>
              </a:r>
              <a:r>
                <a:rPr lang="en-US" sz="2000" b="1" i="1" dirty="0" err="1">
                  <a:solidFill>
                    <a:srgbClr val="FFFFFF"/>
                  </a:solidFill>
                  <a:latin typeface="Times New Roman" pitchFamily="18" charset="0"/>
                  <a:cs typeface="Times New Roman" pitchFamily="18" charset="0"/>
                </a:rPr>
                <a:t>Lân</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có</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những</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trang</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viết</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đặc</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sắc</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về</a:t>
              </a:r>
              <a:r>
                <a:rPr lang="en-US" sz="2000" b="1" i="1" dirty="0">
                  <a:solidFill>
                    <a:srgbClr val="FFFFFF"/>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phong</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tục</a:t>
              </a:r>
              <a:r>
                <a:rPr lang="en-US" sz="2000" b="1" i="1" dirty="0">
                  <a:solidFill>
                    <a:srgbClr val="FFFF00"/>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và</a:t>
              </a:r>
              <a:r>
                <a:rPr lang="en-US" sz="2000" b="1" i="1" dirty="0">
                  <a:solidFill>
                    <a:srgbClr val="FFFFFF"/>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đời</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sống</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làng</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quê</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những</a:t>
              </a:r>
              <a:r>
                <a:rPr lang="en-US" sz="2000" b="1" i="1" dirty="0">
                  <a:solidFill>
                    <a:srgbClr val="FFFFFF"/>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thú</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chơi</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và</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sinh</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hoạt</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văn</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hóa</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cổ</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truyền</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của</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người</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dân</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đồng</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bằng</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bắc</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bộ</a:t>
              </a:r>
              <a:r>
                <a:rPr lang="en-US" sz="2000" b="1" i="1" dirty="0">
                  <a:solidFill>
                    <a:srgbClr val="FFFF00"/>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còn</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được</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gọi</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là</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Thú</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đồng</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quê</a:t>
              </a:r>
              <a:r>
                <a:rPr lang="en-US" sz="2000" b="1" i="1" dirty="0">
                  <a:solidFill>
                    <a:srgbClr val="FFFFFF"/>
                  </a:solidFill>
                  <a:latin typeface="Times New Roman" pitchFamily="18" charset="0"/>
                  <a:cs typeface="Times New Roman" pitchFamily="18" charset="0"/>
                </a:rPr>
                <a:t>’’ hay ‘‘</a:t>
              </a:r>
              <a:r>
                <a:rPr lang="en-US" sz="2000" b="1" i="1" dirty="0" err="1">
                  <a:solidFill>
                    <a:srgbClr val="FFFFFF"/>
                  </a:solidFill>
                  <a:latin typeface="Times New Roman" pitchFamily="18" charset="0"/>
                  <a:cs typeface="Times New Roman" pitchFamily="18" charset="0"/>
                </a:rPr>
                <a:t>Phong</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lưu</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đồng</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ruộng</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như</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chơi</a:t>
              </a:r>
              <a:r>
                <a:rPr lang="en-US" sz="2000" b="1" i="1" dirty="0">
                  <a:solidFill>
                    <a:srgbClr val="FFFFFF"/>
                  </a:solidFill>
                  <a:latin typeface="Times New Roman" pitchFamily="18" charset="0"/>
                  <a:cs typeface="Times New Roman" pitchFamily="18" charset="0"/>
                </a:rPr>
                <a:t> non </a:t>
              </a:r>
              <a:r>
                <a:rPr lang="en-US" sz="2000" b="1" i="1" dirty="0" err="1">
                  <a:solidFill>
                    <a:srgbClr val="FFFFFF"/>
                  </a:solidFill>
                  <a:latin typeface="Times New Roman" pitchFamily="18" charset="0"/>
                  <a:cs typeface="Times New Roman" pitchFamily="18" charset="0"/>
                </a:rPr>
                <a:t>bộ</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thả</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chim</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đánh</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vật</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chọi</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gà</a:t>
              </a:r>
              <a:r>
                <a:rPr lang="en-US" sz="2000" b="1" i="1" dirty="0">
                  <a:solidFill>
                    <a:srgbClr val="FFFFFF"/>
                  </a:solidFill>
                  <a:latin typeface="Times New Roman" pitchFamily="18" charset="0"/>
                  <a:cs typeface="Times New Roman" pitchFamily="18" charset="0"/>
                </a:rPr>
                <a:t>…</a:t>
              </a:r>
            </a:p>
            <a:p>
              <a:pPr defTabSz="914217"/>
              <a:endParaRPr lang="en-US" sz="2000" dirty="0">
                <a:solidFill>
                  <a:srgbClr val="FFFFFF"/>
                </a:solidFill>
                <a:latin typeface="Times New Roman" pitchFamily="18" charset="0"/>
                <a:cs typeface="Times New Roman" pitchFamily="18" charset="0"/>
              </a:endParaRPr>
            </a:p>
          </p:txBody>
        </p:sp>
        <p:sp>
          <p:nvSpPr>
            <p:cNvPr id="26" name="Oval 25"/>
            <p:cNvSpPr/>
            <p:nvPr/>
          </p:nvSpPr>
          <p:spPr>
            <a:xfrm>
              <a:off x="9831387" y="4881241"/>
              <a:ext cx="295239"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8421"/>
              <a:endParaRPr lang="en-US" sz="2000">
                <a:solidFill>
                  <a:srgbClr val="FFFFFF"/>
                </a:solidFill>
                <a:latin typeface="Calibri Light"/>
              </a:endParaRPr>
            </a:p>
          </p:txBody>
        </p:sp>
      </p:grpSp>
      <p:sp>
        <p:nvSpPr>
          <p:cNvPr id="28" name="TextBox 27"/>
          <p:cNvSpPr txBox="1"/>
          <p:nvPr/>
        </p:nvSpPr>
        <p:spPr>
          <a:xfrm>
            <a:off x="991265" y="5423868"/>
            <a:ext cx="2917193" cy="572464"/>
          </a:xfrm>
          <a:prstGeom prst="rect">
            <a:avLst/>
          </a:prstGeom>
          <a:noFill/>
          <a:ln>
            <a:solidFill>
              <a:schemeClr val="bg1"/>
            </a:solidFill>
          </a:ln>
        </p:spPr>
        <p:txBody>
          <a:bodyPr wrap="square" rtlCol="0">
            <a:spAutoFit/>
          </a:bodyPr>
          <a:lstStyle/>
          <a:p>
            <a:pPr algn="ctr" defTabSz="1088421">
              <a:lnSpc>
                <a:spcPct val="130000"/>
              </a:lnSpc>
            </a:pPr>
            <a:r>
              <a:rPr lang="en-US" sz="2400" b="1" dirty="0">
                <a:solidFill>
                  <a:srgbClr val="FFFFFF"/>
                </a:solidFill>
                <a:latin typeface="Calibri Light"/>
              </a:rPr>
              <a:t>Kim </a:t>
            </a:r>
            <a:r>
              <a:rPr lang="en-US" sz="2400" b="1" dirty="0" err="1">
                <a:solidFill>
                  <a:srgbClr val="FFFFFF"/>
                </a:solidFill>
                <a:latin typeface="Calibri Light"/>
              </a:rPr>
              <a:t>Lân</a:t>
            </a:r>
            <a:r>
              <a:rPr lang="en-US" sz="2400" b="1" dirty="0">
                <a:solidFill>
                  <a:srgbClr val="FFFFFF"/>
                </a:solidFill>
                <a:latin typeface="Calibri Light"/>
              </a:rPr>
              <a:t> (1920 -2007)  </a:t>
            </a:r>
            <a:endParaRPr lang="vi-VN" sz="2400" b="1" dirty="0">
              <a:solidFill>
                <a:srgbClr val="FFFFFF"/>
              </a:solidFill>
              <a:latin typeface="Times New Roman" panose="02020603050405020304" pitchFamily="18" charset="0"/>
            </a:endParaRPr>
          </a:p>
        </p:txBody>
      </p:sp>
      <p:sp>
        <p:nvSpPr>
          <p:cNvPr id="30" name="TextBox 29"/>
          <p:cNvSpPr txBox="1"/>
          <p:nvPr/>
        </p:nvSpPr>
        <p:spPr>
          <a:xfrm>
            <a:off x="1687451" y="1524248"/>
            <a:ext cx="3189508" cy="430887"/>
          </a:xfrm>
          <a:prstGeom prst="rect">
            <a:avLst/>
          </a:prstGeom>
          <a:noFill/>
        </p:spPr>
        <p:txBody>
          <a:bodyPr wrap="square" rtlCol="0">
            <a:spAutoFit/>
          </a:bodyPr>
          <a:lstStyle/>
          <a:p>
            <a:pPr defTabSz="1088421"/>
            <a:r>
              <a:rPr lang="en-US" sz="2200" b="1" dirty="0">
                <a:solidFill>
                  <a:srgbClr val="FFFFFF"/>
                </a:solidFill>
              </a:rPr>
              <a:t>c. </a:t>
            </a:r>
            <a:r>
              <a:rPr lang="en-US" sz="2200" b="1" dirty="0" err="1">
                <a:solidFill>
                  <a:srgbClr val="FFFFFF"/>
                </a:solidFill>
              </a:rPr>
              <a:t>Phong</a:t>
            </a:r>
            <a:r>
              <a:rPr lang="en-US" sz="2200" b="1" dirty="0">
                <a:solidFill>
                  <a:srgbClr val="FFFFFF"/>
                </a:solidFill>
              </a:rPr>
              <a:t> </a:t>
            </a:r>
            <a:r>
              <a:rPr lang="en-US" sz="2200" b="1" dirty="0" err="1">
                <a:solidFill>
                  <a:srgbClr val="FFFFFF"/>
                </a:solidFill>
              </a:rPr>
              <a:t>cách</a:t>
            </a:r>
            <a:r>
              <a:rPr lang="en-US" sz="2200" b="1" dirty="0">
                <a:solidFill>
                  <a:srgbClr val="FFFFFF"/>
                </a:solidFill>
              </a:rPr>
              <a:t> </a:t>
            </a:r>
            <a:r>
              <a:rPr lang="en-US" sz="2200" b="1" dirty="0" err="1">
                <a:solidFill>
                  <a:srgbClr val="FFFFFF"/>
                </a:solidFill>
              </a:rPr>
              <a:t>nghệ</a:t>
            </a:r>
            <a:r>
              <a:rPr lang="en-US" sz="2200" b="1" dirty="0">
                <a:solidFill>
                  <a:srgbClr val="FFFFFF"/>
                </a:solidFill>
              </a:rPr>
              <a:t> </a:t>
            </a:r>
            <a:r>
              <a:rPr lang="en-US" sz="2200" b="1" dirty="0" err="1">
                <a:solidFill>
                  <a:srgbClr val="FFFFFF"/>
                </a:solidFill>
              </a:rPr>
              <a:t>thuật</a:t>
            </a:r>
            <a:endParaRPr lang="en-US" sz="2200" b="1" dirty="0">
              <a:solidFill>
                <a:srgbClr val="FFFFFF"/>
              </a:solidFill>
            </a:endParaRPr>
          </a:p>
        </p:txBody>
      </p:sp>
      <p:grpSp>
        <p:nvGrpSpPr>
          <p:cNvPr id="31" name="Group 30"/>
          <p:cNvGrpSpPr/>
          <p:nvPr/>
        </p:nvGrpSpPr>
        <p:grpSpPr>
          <a:xfrm>
            <a:off x="4185404" y="5313782"/>
            <a:ext cx="6596286" cy="1323439"/>
            <a:chOff x="9831387" y="4487212"/>
            <a:chExt cx="13194289" cy="2647222"/>
          </a:xfrm>
        </p:grpSpPr>
        <p:sp>
          <p:nvSpPr>
            <p:cNvPr id="32" name="TextBox 31"/>
            <p:cNvSpPr txBox="1"/>
            <p:nvPr/>
          </p:nvSpPr>
          <p:spPr>
            <a:xfrm>
              <a:off x="10593386" y="4487212"/>
              <a:ext cx="12432290" cy="2647222"/>
            </a:xfrm>
            <a:prstGeom prst="rect">
              <a:avLst/>
            </a:prstGeom>
            <a:noFill/>
          </p:spPr>
          <p:txBody>
            <a:bodyPr wrap="square" rtlCol="0">
              <a:spAutoFit/>
            </a:bodyPr>
            <a:lstStyle/>
            <a:p>
              <a:pPr defTabSz="914217"/>
              <a:r>
                <a:rPr lang="en-US" sz="2000" b="1" i="1" dirty="0" err="1">
                  <a:solidFill>
                    <a:srgbClr val="FFFFFF"/>
                  </a:solidFill>
                  <a:latin typeface="Times New Roman" pitchFamily="18" charset="0"/>
                  <a:cs typeface="Times New Roman" pitchFamily="18" charset="0"/>
                </a:rPr>
                <a:t>Nhân</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vật</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trong</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sáng</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tác</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của</a:t>
              </a:r>
              <a:r>
                <a:rPr lang="en-US" sz="2000" b="1" i="1" dirty="0">
                  <a:solidFill>
                    <a:srgbClr val="FFFFFF"/>
                  </a:solidFill>
                  <a:latin typeface="Times New Roman" pitchFamily="18" charset="0"/>
                  <a:cs typeface="Times New Roman" pitchFamily="18" charset="0"/>
                </a:rPr>
                <a:t> Kim </a:t>
              </a:r>
              <a:r>
                <a:rPr lang="en-US" sz="2000" b="1" i="1" dirty="0" err="1">
                  <a:solidFill>
                    <a:srgbClr val="FFFFFF"/>
                  </a:solidFill>
                  <a:latin typeface="Times New Roman" pitchFamily="18" charset="0"/>
                  <a:cs typeface="Times New Roman" pitchFamily="18" charset="0"/>
                </a:rPr>
                <a:t>Lân</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đa</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phần</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là</a:t>
              </a:r>
              <a:r>
                <a:rPr lang="en-US" sz="2000" b="1" i="1" dirty="0">
                  <a:solidFill>
                    <a:srgbClr val="FFFFFF"/>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người</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nghèo</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khổ</a:t>
              </a:r>
              <a:r>
                <a:rPr lang="en-US" sz="2000" b="1" i="1" dirty="0">
                  <a:solidFill>
                    <a:srgbClr val="FFFF00"/>
                  </a:solidFill>
                  <a:latin typeface="Times New Roman" pitchFamily="18" charset="0"/>
                  <a:cs typeface="Times New Roman" pitchFamily="18" charset="0"/>
                </a:rPr>
                <a:t>, lam </a:t>
              </a:r>
              <a:r>
                <a:rPr lang="en-US" sz="2000" b="1" i="1" dirty="0" err="1">
                  <a:solidFill>
                    <a:srgbClr val="FFFF00"/>
                  </a:solidFill>
                  <a:latin typeface="Times New Roman" pitchFamily="18" charset="0"/>
                  <a:cs typeface="Times New Roman" pitchFamily="18" charset="0"/>
                </a:rPr>
                <a:t>lũ</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vất</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vả</a:t>
              </a:r>
              <a:r>
                <a:rPr lang="en-US" sz="2000" b="1" i="1" dirty="0">
                  <a:solidFill>
                    <a:srgbClr val="FFFF00"/>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nhưng</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vẫn</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sáng</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lên</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những</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phẩm</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chất</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tốt</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đẹp</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của</a:t>
              </a:r>
              <a:r>
                <a:rPr lang="en-US" sz="2000" b="1" i="1" dirty="0">
                  <a:solidFill>
                    <a:srgbClr val="FFFFFF"/>
                  </a:solidFill>
                  <a:latin typeface="Times New Roman" pitchFamily="18" charset="0"/>
                  <a:cs typeface="Times New Roman" pitchFamily="18" charset="0"/>
                </a:rPr>
                <a:t> con </a:t>
              </a:r>
              <a:r>
                <a:rPr lang="en-US" sz="2000" b="1" i="1" dirty="0" err="1">
                  <a:solidFill>
                    <a:srgbClr val="FFFFFF"/>
                  </a:solidFill>
                  <a:latin typeface="Times New Roman" pitchFamily="18" charset="0"/>
                  <a:cs typeface="Times New Roman" pitchFamily="18" charset="0"/>
                </a:rPr>
                <a:t>người</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Việt</a:t>
              </a:r>
              <a:r>
                <a:rPr lang="en-US" sz="2000" b="1" i="1" dirty="0">
                  <a:solidFill>
                    <a:srgbClr val="FFFFFF"/>
                  </a:solidFill>
                  <a:latin typeface="Times New Roman" pitchFamily="18" charset="0"/>
                  <a:cs typeface="Times New Roman" pitchFamily="18" charset="0"/>
                </a:rPr>
                <a:t> Nam: </a:t>
              </a:r>
              <a:r>
                <a:rPr lang="en-US" sz="2000" b="1" i="1" dirty="0" err="1">
                  <a:solidFill>
                    <a:srgbClr val="FFFFFF"/>
                  </a:solidFill>
                  <a:latin typeface="Times New Roman" pitchFamily="18" charset="0"/>
                  <a:cs typeface="Times New Roman" pitchFamily="18" charset="0"/>
                </a:rPr>
                <a:t>luôn</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yêu</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đời</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chất</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phác</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lạc</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quan</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hóm</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hỉnh</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và</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tài</a:t>
              </a:r>
              <a:r>
                <a:rPr lang="en-US" sz="2000" b="1" i="1" dirty="0">
                  <a:solidFill>
                    <a:srgbClr val="FFFFFF"/>
                  </a:solidFill>
                  <a:latin typeface="Times New Roman" pitchFamily="18" charset="0"/>
                  <a:cs typeface="Times New Roman" pitchFamily="18" charset="0"/>
                </a:rPr>
                <a:t> </a:t>
              </a:r>
              <a:r>
                <a:rPr lang="en-US" sz="2000" b="1" i="1" dirty="0" err="1">
                  <a:solidFill>
                    <a:srgbClr val="FFFFFF"/>
                  </a:solidFill>
                  <a:latin typeface="Times New Roman" pitchFamily="18" charset="0"/>
                  <a:cs typeface="Times New Roman" pitchFamily="18" charset="0"/>
                </a:rPr>
                <a:t>hoa</a:t>
              </a:r>
              <a:r>
                <a:rPr lang="en-US" sz="2000" b="1" i="1" dirty="0">
                  <a:solidFill>
                    <a:srgbClr val="FFFFFF"/>
                  </a:solidFill>
                  <a:latin typeface="Times New Roman" pitchFamily="18" charset="0"/>
                  <a:cs typeface="Times New Roman" pitchFamily="18" charset="0"/>
                </a:rPr>
                <a:t>.</a:t>
              </a:r>
            </a:p>
          </p:txBody>
        </p:sp>
        <p:sp>
          <p:nvSpPr>
            <p:cNvPr id="33" name="Oval 32"/>
            <p:cNvSpPr/>
            <p:nvPr/>
          </p:nvSpPr>
          <p:spPr>
            <a:xfrm>
              <a:off x="9831387" y="4881241"/>
              <a:ext cx="295239"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8421"/>
              <a:endParaRPr lang="en-US" sz="2000">
                <a:solidFill>
                  <a:srgbClr val="FFFFFF"/>
                </a:solidFill>
                <a:latin typeface="Calibri Light"/>
              </a:endParaRPr>
            </a:p>
          </p:txBody>
        </p:sp>
      </p:grpSp>
    </p:spTree>
    <p:extLst>
      <p:ext uri="{BB962C8B-B14F-4D97-AF65-F5344CB8AC3E}">
        <p14:creationId xmlns:p14="http://schemas.microsoft.com/office/powerpoint/2010/main" val="332939240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833" r="19833"/>
          <a:stretch>
            <a:fillRect/>
          </a:stretch>
        </p:blipFill>
        <p:spPr>
          <a:xfrm flipH="1">
            <a:off x="0" y="0"/>
            <a:ext cx="4886325" cy="6858000"/>
          </a:xfrm>
        </p:spPr>
      </p:pic>
      <p:grpSp>
        <p:nvGrpSpPr>
          <p:cNvPr id="4" name="Group 3"/>
          <p:cNvGrpSpPr/>
          <p:nvPr/>
        </p:nvGrpSpPr>
        <p:grpSpPr>
          <a:xfrm>
            <a:off x="4905036" y="319494"/>
            <a:ext cx="4033270" cy="461665"/>
            <a:chOff x="-178462" y="1828800"/>
            <a:chExt cx="8067591" cy="92345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6" name="TextBox 5"/>
            <p:cNvSpPr txBox="1"/>
            <p:nvPr/>
          </p:nvSpPr>
          <p:spPr>
            <a:xfrm>
              <a:off x="802530" y="1828800"/>
              <a:ext cx="914399" cy="923450"/>
            </a:xfrm>
            <a:prstGeom prst="rect">
              <a:avLst/>
            </a:prstGeom>
            <a:noFill/>
          </p:spPr>
          <p:txBody>
            <a:bodyPr wrap="square" rtlCol="0">
              <a:spAutoFit/>
            </a:bodyPr>
            <a:lstStyle/>
            <a:p>
              <a:pPr algn="ctr" defTabSz="1088421"/>
              <a:r>
                <a:rPr lang="en-US" sz="2400" b="1" dirty="0">
                  <a:solidFill>
                    <a:srgbClr val="FFFFFF"/>
                  </a:solidFill>
                  <a:latin typeface="Tahoma" pitchFamily="34" charset="0"/>
                  <a:ea typeface="Tahoma" pitchFamily="34" charset="0"/>
                  <a:cs typeface="Tahoma" pitchFamily="34" charset="0"/>
                </a:rPr>
                <a:t>I</a:t>
              </a:r>
            </a:p>
          </p:txBody>
        </p:sp>
        <p:sp>
          <p:nvSpPr>
            <p:cNvPr id="7" name="TextBox 6"/>
            <p:cNvSpPr txBox="1"/>
            <p:nvPr/>
          </p:nvSpPr>
          <p:spPr>
            <a:xfrm>
              <a:off x="2067735" y="1828800"/>
              <a:ext cx="5821394" cy="923450"/>
            </a:xfrm>
            <a:prstGeom prst="rect">
              <a:avLst/>
            </a:prstGeom>
            <a:noFill/>
          </p:spPr>
          <p:txBody>
            <a:bodyPr wrap="square" rtlCol="0">
              <a:spAutoFit/>
            </a:bodyPr>
            <a:lstStyle/>
            <a:p>
              <a:pPr defTabSz="1088421"/>
              <a:r>
                <a:rPr lang="en-US" sz="2400" b="1">
                  <a:solidFill>
                    <a:srgbClr val="FFFFFF"/>
                  </a:solidFill>
                  <a:latin typeface="Tahoma" pitchFamily="34" charset="0"/>
                  <a:ea typeface="Tahoma" pitchFamily="34" charset="0"/>
                  <a:cs typeface="Tahoma" pitchFamily="34" charset="0"/>
                </a:rPr>
                <a:t>TÌM HIỂU CHUNG</a:t>
              </a:r>
            </a:p>
          </p:txBody>
        </p:sp>
      </p:grpSp>
      <p:grpSp>
        <p:nvGrpSpPr>
          <p:cNvPr id="8" name="Group 7"/>
          <p:cNvGrpSpPr/>
          <p:nvPr/>
        </p:nvGrpSpPr>
        <p:grpSpPr>
          <a:xfrm>
            <a:off x="5314168" y="814729"/>
            <a:ext cx="2315348" cy="491578"/>
            <a:chOff x="644526" y="2766774"/>
            <a:chExt cx="4631299" cy="983284"/>
          </a:xfrm>
        </p:grpSpPr>
        <p:sp>
          <p:nvSpPr>
            <p:cNvPr id="9" name="TextBox 8"/>
            <p:cNvSpPr txBox="1"/>
            <p:nvPr/>
          </p:nvSpPr>
          <p:spPr>
            <a:xfrm>
              <a:off x="1906586" y="2766774"/>
              <a:ext cx="3369239" cy="923450"/>
            </a:xfrm>
            <a:prstGeom prst="rect">
              <a:avLst/>
            </a:prstGeom>
            <a:noFill/>
          </p:spPr>
          <p:txBody>
            <a:bodyPr wrap="square" rtlCol="0">
              <a:spAutoFit/>
            </a:bodyPr>
            <a:lstStyle/>
            <a:p>
              <a:pPr defTabSz="1088421"/>
              <a:r>
                <a:rPr lang="en-US" sz="2400" b="1" i="1" dirty="0" err="1">
                  <a:solidFill>
                    <a:srgbClr val="FFFFFF"/>
                  </a:solidFill>
                  <a:latin typeface="Tahoma" pitchFamily="34" charset="0"/>
                  <a:ea typeface="Tahoma" pitchFamily="34" charset="0"/>
                  <a:cs typeface="Tahoma" pitchFamily="34" charset="0"/>
                </a:rPr>
                <a:t>Tác</a:t>
              </a:r>
              <a:r>
                <a:rPr lang="en-US" sz="2400" b="1" i="1" dirty="0">
                  <a:solidFill>
                    <a:srgbClr val="FFFFFF"/>
                  </a:solidFill>
                  <a:latin typeface="Tahoma" pitchFamily="34" charset="0"/>
                  <a:ea typeface="Tahoma" pitchFamily="34" charset="0"/>
                  <a:cs typeface="Tahoma" pitchFamily="34" charset="0"/>
                </a:rPr>
                <a:t> </a:t>
              </a:r>
              <a:r>
                <a:rPr lang="en-US" sz="2400" b="1" i="1" dirty="0" err="1" smtClean="0">
                  <a:solidFill>
                    <a:srgbClr val="FFFFFF"/>
                  </a:solidFill>
                  <a:latin typeface="Tahoma" pitchFamily="34" charset="0"/>
                  <a:ea typeface="Tahoma" pitchFamily="34" charset="0"/>
                  <a:cs typeface="Tahoma" pitchFamily="34" charset="0"/>
                </a:rPr>
                <a:t>phẩm</a:t>
              </a:r>
              <a:endParaRPr lang="en-US" sz="2400" b="1" i="1" dirty="0">
                <a:solidFill>
                  <a:srgbClr val="FFFFFF"/>
                </a:solidFill>
                <a:latin typeface="Tahoma" pitchFamily="34" charset="0"/>
                <a:ea typeface="Tahoma" pitchFamily="34" charset="0"/>
                <a:cs typeface="Tahoma"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rgbClr val="FFFFFF"/>
                </a:solidFill>
              </a:endParaRPr>
            </a:p>
          </p:txBody>
        </p:sp>
        <p:sp>
          <p:nvSpPr>
            <p:cNvPr id="11" name="TextBox 10"/>
            <p:cNvSpPr txBox="1"/>
            <p:nvPr/>
          </p:nvSpPr>
          <p:spPr>
            <a:xfrm>
              <a:off x="960331" y="2795826"/>
              <a:ext cx="776597" cy="954232"/>
            </a:xfrm>
            <a:prstGeom prst="rect">
              <a:avLst/>
            </a:prstGeom>
            <a:noFill/>
          </p:spPr>
          <p:txBody>
            <a:bodyPr wrap="none" rtlCol="0">
              <a:spAutoFit/>
            </a:bodyPr>
            <a:lstStyle/>
            <a:p>
              <a:pPr algn="ctr" defTabSz="1088421"/>
              <a:r>
                <a:rPr lang="en-US" sz="2500" b="1" dirty="0" smtClean="0">
                  <a:solidFill>
                    <a:srgbClr val="FFFFFF"/>
                  </a:solidFill>
                  <a:latin typeface="Tahoma" pitchFamily="34" charset="0"/>
                  <a:ea typeface="Tahoma" pitchFamily="34" charset="0"/>
                  <a:cs typeface="Tahoma" pitchFamily="34" charset="0"/>
                </a:rPr>
                <a:t>2</a:t>
              </a:r>
              <a:endParaRPr lang="en-US" sz="2500" b="1" dirty="0">
                <a:solidFill>
                  <a:srgbClr val="FFFFFF"/>
                </a:solidFill>
                <a:latin typeface="Tahoma" pitchFamily="34" charset="0"/>
                <a:ea typeface="Tahoma" pitchFamily="34" charset="0"/>
                <a:cs typeface="Tahoma" pitchFamily="34" charset="0"/>
              </a:endParaRPr>
            </a:p>
          </p:txBody>
        </p:sp>
      </p:grpSp>
      <p:sp>
        <p:nvSpPr>
          <p:cNvPr id="12" name="TextBox 11"/>
          <p:cNvSpPr txBox="1"/>
          <p:nvPr/>
        </p:nvSpPr>
        <p:spPr>
          <a:xfrm>
            <a:off x="5624038" y="1386876"/>
            <a:ext cx="3189508" cy="430887"/>
          </a:xfrm>
          <a:prstGeom prst="rect">
            <a:avLst/>
          </a:prstGeom>
          <a:noFill/>
        </p:spPr>
        <p:txBody>
          <a:bodyPr wrap="square" rtlCol="0">
            <a:spAutoFit/>
          </a:bodyPr>
          <a:lstStyle/>
          <a:p>
            <a:pPr defTabSz="1088421"/>
            <a:r>
              <a:rPr lang="en-US" sz="2200" b="1" dirty="0" smtClean="0">
                <a:solidFill>
                  <a:srgbClr val="FFFFFF"/>
                </a:solidFill>
              </a:rPr>
              <a:t>a. </a:t>
            </a:r>
            <a:r>
              <a:rPr lang="en-US" sz="2200" b="1" dirty="0" err="1" smtClean="0">
                <a:solidFill>
                  <a:srgbClr val="FFFFFF"/>
                </a:solidFill>
              </a:rPr>
              <a:t>Hoàn</a:t>
            </a:r>
            <a:r>
              <a:rPr lang="en-US" sz="2200" b="1" dirty="0" smtClean="0">
                <a:solidFill>
                  <a:srgbClr val="FFFFFF"/>
                </a:solidFill>
              </a:rPr>
              <a:t> </a:t>
            </a:r>
            <a:r>
              <a:rPr lang="en-US" sz="2200" b="1" dirty="0" err="1" smtClean="0">
                <a:solidFill>
                  <a:srgbClr val="FFFFFF"/>
                </a:solidFill>
              </a:rPr>
              <a:t>cảnh</a:t>
            </a:r>
            <a:r>
              <a:rPr lang="en-US" sz="2200" b="1" dirty="0" smtClean="0">
                <a:solidFill>
                  <a:srgbClr val="FFFFFF"/>
                </a:solidFill>
              </a:rPr>
              <a:t> </a:t>
            </a:r>
            <a:r>
              <a:rPr lang="en-US" sz="2200" b="1" dirty="0" err="1" smtClean="0">
                <a:solidFill>
                  <a:srgbClr val="FFFFFF"/>
                </a:solidFill>
              </a:rPr>
              <a:t>sáng</a:t>
            </a:r>
            <a:r>
              <a:rPr lang="en-US" sz="2200" b="1" dirty="0" smtClean="0">
                <a:solidFill>
                  <a:srgbClr val="FFFFFF"/>
                </a:solidFill>
              </a:rPr>
              <a:t> </a:t>
            </a:r>
            <a:r>
              <a:rPr lang="en-US" sz="2200" b="1" dirty="0" err="1" smtClean="0">
                <a:solidFill>
                  <a:srgbClr val="FFFFFF"/>
                </a:solidFill>
              </a:rPr>
              <a:t>tác</a:t>
            </a:r>
            <a:endParaRPr lang="en-US" sz="2200" b="1" dirty="0">
              <a:solidFill>
                <a:srgbClr val="FFFFFF"/>
              </a:solidFill>
            </a:endParaRPr>
          </a:p>
        </p:txBody>
      </p:sp>
      <p:sp>
        <p:nvSpPr>
          <p:cNvPr id="13" name="Rectangle 12"/>
          <p:cNvSpPr/>
          <p:nvPr/>
        </p:nvSpPr>
        <p:spPr>
          <a:xfrm>
            <a:off x="5753086" y="2310110"/>
            <a:ext cx="5691197" cy="2862322"/>
          </a:xfrm>
          <a:prstGeom prst="rect">
            <a:avLst/>
          </a:prstGeom>
        </p:spPr>
        <p:txBody>
          <a:bodyPr wrap="square">
            <a:spAutoFit/>
          </a:bodyPr>
          <a:lstStyle/>
          <a:p>
            <a:pPr algn="just">
              <a:spcBef>
                <a:spcPts val="600"/>
              </a:spcBef>
              <a:spcAft>
                <a:spcPts val="600"/>
              </a:spcAft>
            </a:pP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9600" b="1" dirty="0" err="1">
                <a:solidFill>
                  <a:schemeClr val="bg1"/>
                </a:solidFill>
                <a:latin typeface=".VnShelley Allegro" panose="040B7200000000000000" pitchFamily="82" charset="0"/>
                <a:ea typeface="Times New Roman" panose="02020603050405020304" pitchFamily="18" charset="0"/>
                <a:cs typeface="Arial" panose="020B0604020202020204" pitchFamily="34" charset="0"/>
              </a:rPr>
              <a:t>L</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àng</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được</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viết</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và</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đăng</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báo</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tạp</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chí</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Văn</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nghệ</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năm</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1948 –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giai</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đoạn</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đầu</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cuộc</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kháng</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chiến</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chống</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Pháp</a:t>
            </a:r>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vi-VN" sz="2800" dirty="0">
              <a:solidFill>
                <a:schemeClr val="bg1"/>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553059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164" r="23164"/>
          <a:stretch>
            <a:fillRect/>
          </a:stretch>
        </p:blipFill>
        <p:spPr>
          <a:xfrm flipH="1">
            <a:off x="0" y="0"/>
            <a:ext cx="5357813" cy="6858000"/>
          </a:xfrm>
        </p:spPr>
      </p:pic>
      <p:sp>
        <p:nvSpPr>
          <p:cNvPr id="5" name="Rectangle 4"/>
          <p:cNvSpPr/>
          <p:nvPr/>
        </p:nvSpPr>
        <p:spPr>
          <a:xfrm>
            <a:off x="5714995" y="1039962"/>
            <a:ext cx="5597525" cy="5139869"/>
          </a:xfrm>
          <a:prstGeom prst="rect">
            <a:avLst/>
          </a:prstGeom>
        </p:spPr>
        <p:txBody>
          <a:bodyPr wrap="square">
            <a:spAutoFit/>
          </a:bodyPr>
          <a:lstStyle/>
          <a:p>
            <a:pPr algn="just">
              <a:spcBef>
                <a:spcPts val="600"/>
              </a:spcBef>
              <a:spcAft>
                <a:spcPts val="600"/>
              </a:spcAft>
            </a:pP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b.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Bố</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cục</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3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đoạn</a:t>
            </a:r>
            <a:r>
              <a:rPr lang="en-US" sz="2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algn="just">
              <a:spcBef>
                <a:spcPts val="600"/>
              </a:spcBef>
              <a:spcAft>
                <a:spcPts val="600"/>
              </a:spcAft>
            </a:pPr>
            <a:endParaRPr lang="en-GB" sz="24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Đoạn</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1: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Từ</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đầu</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đến</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ruột</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gan</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ông</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lão</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cứ</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múa</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cả</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lên</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vui</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quá</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Ông</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Hai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trước</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khi</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nghe</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tin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làng</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Chợ</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Dầu</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theo</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giặc</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GB" sz="24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Đoạn</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2: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Tiếp</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đến</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cũng</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vợi</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được</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đi</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đôi</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phần</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Tâm</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trạng</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ông</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Hai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khi</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nghe</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tin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làng</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mình</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theo</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giặc</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GB" sz="24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Đoạn</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3: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Còn</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lại</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Tâm</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trạng</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ông</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Hai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khi</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tin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làng</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mình</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theo</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giặc</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được</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cải</a:t>
            </a:r>
            <a:r>
              <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chính</a:t>
            </a:r>
            <a:r>
              <a:rPr lang="en-US" sz="24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GB" sz="24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0914835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circle(in)">
                                      <p:cBhvr>
                                        <p:cTn id="15" dur="2000"/>
                                        <p:tgtEl>
                                          <p:spTgt spid="5">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circle(in)">
                                      <p:cBhvr>
                                        <p:cTn id="18"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C - Color Blue">
      <a:dk1>
        <a:srgbClr val="656D78"/>
      </a:dk1>
      <a:lt1>
        <a:srgbClr val="FFFFFF"/>
      </a:lt1>
      <a:dk2>
        <a:srgbClr val="44546A"/>
      </a:dk2>
      <a:lt2>
        <a:srgbClr val="E7E6E6"/>
      </a:lt2>
      <a:accent1>
        <a:srgbClr val="42A5F5"/>
      </a:accent1>
      <a:accent2>
        <a:srgbClr val="2196F3"/>
      </a:accent2>
      <a:accent3>
        <a:srgbClr val="1E88E5"/>
      </a:accent3>
      <a:accent4>
        <a:srgbClr val="1976D2"/>
      </a:accent4>
      <a:accent5>
        <a:srgbClr val="1565C0"/>
      </a:accent5>
      <a:accent6>
        <a:srgbClr val="0D47A1"/>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TotalTime>
  <Words>5766</Words>
  <Application>Microsoft Office PowerPoint</Application>
  <PresentationFormat>Widescreen</PresentationFormat>
  <Paragraphs>367</Paragraphs>
  <Slides>40</Slides>
  <Notes>3</Notes>
  <HiddenSlides>0</HiddenSlides>
  <MMClips>0</MMClips>
  <ScaleCrop>false</ScaleCrop>
  <HeadingPairs>
    <vt:vector size="6" baseType="variant">
      <vt:variant>
        <vt:lpstr>Fonts Used</vt:lpstr>
      </vt:variant>
      <vt:variant>
        <vt:i4>22</vt:i4>
      </vt:variant>
      <vt:variant>
        <vt:lpstr>Theme</vt:lpstr>
      </vt:variant>
      <vt:variant>
        <vt:i4>2</vt:i4>
      </vt:variant>
      <vt:variant>
        <vt:lpstr>Slide Titles</vt:lpstr>
      </vt:variant>
      <vt:variant>
        <vt:i4>40</vt:i4>
      </vt:variant>
    </vt:vector>
  </HeadingPairs>
  <TitlesOfParts>
    <vt:vector size="64" baseType="lpstr">
      <vt:lpstr>微软雅黑</vt:lpstr>
      <vt:lpstr>宋体</vt:lpstr>
      <vt:lpstr>微软雅黑 Light</vt:lpstr>
      <vt:lpstr>.VnAristote</vt:lpstr>
      <vt:lpstr>.VnShelley Allegro</vt:lpstr>
      <vt:lpstr>.VnTime</vt:lpstr>
      <vt:lpstr>Agency FB</vt:lpstr>
      <vt:lpstr>Arial</vt:lpstr>
      <vt:lpstr>Brush Script MT</vt:lpstr>
      <vt:lpstr>Calibri</vt:lpstr>
      <vt:lpstr>Calibri Light</vt:lpstr>
      <vt:lpstr>Forte</vt:lpstr>
      <vt:lpstr>Lato Light</vt:lpstr>
      <vt:lpstr>MV Boli</vt:lpstr>
      <vt:lpstr>Open Sans</vt:lpstr>
      <vt:lpstr>Segoe UI Historic</vt:lpstr>
      <vt:lpstr>Snap ITC</vt:lpstr>
      <vt:lpstr>Symbol</vt:lpstr>
      <vt:lpstr>Tahoma</vt:lpstr>
      <vt:lpstr>Times New Roman</vt:lpstr>
      <vt:lpstr>Wingdings</vt:lpstr>
      <vt:lpstr>等线</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59</cp:revision>
  <dcterms:created xsi:type="dcterms:W3CDTF">2020-03-30T13:48:18Z</dcterms:created>
  <dcterms:modified xsi:type="dcterms:W3CDTF">2021-08-08T04:07:28Z</dcterms:modified>
</cp:coreProperties>
</file>