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6" r:id="rId3"/>
    <p:sldId id="257" r:id="rId4"/>
    <p:sldId id="272" r:id="rId5"/>
    <p:sldId id="273" r:id="rId6"/>
    <p:sldId id="258" r:id="rId7"/>
    <p:sldId id="275" r:id="rId8"/>
    <p:sldId id="276" r:id="rId9"/>
    <p:sldId id="274" r:id="rId10"/>
    <p:sldId id="259" r:id="rId11"/>
    <p:sldId id="277" r:id="rId12"/>
    <p:sldId id="278" r:id="rId13"/>
    <p:sldId id="279" r:id="rId14"/>
    <p:sldId id="261" r:id="rId15"/>
    <p:sldId id="280" r:id="rId16"/>
    <p:sldId id="265" r:id="rId17"/>
    <p:sldId id="271"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10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grpSp>
        <p:nvGrpSpPr>
          <p:cNvPr id="3" name="Group 3"/>
          <p:cNvGrpSpPr/>
          <p:nvPr/>
        </p:nvGrpSpPr>
        <p:grpSpPr>
          <a:xfrm>
            <a:off x="1923128" y="3289905"/>
            <a:ext cx="14231272" cy="4143010"/>
            <a:chOff x="0" y="0"/>
            <a:chExt cx="3472874" cy="1130288"/>
          </a:xfrm>
        </p:grpSpPr>
        <p:sp>
          <p:nvSpPr>
            <p:cNvPr id="4" name="Freeform 4"/>
            <p:cNvSpPr/>
            <p:nvPr/>
          </p:nvSpPr>
          <p:spPr>
            <a:xfrm>
              <a:off x="0" y="0"/>
              <a:ext cx="3472874" cy="1130288"/>
            </a:xfrm>
            <a:custGeom>
              <a:avLst/>
              <a:gdLst/>
              <a:ahLst/>
              <a:cxnLst/>
              <a:rect l="l" t="t" r="r" b="b"/>
              <a:pathLst>
                <a:path w="3472874" h="1130288">
                  <a:moveTo>
                    <a:pt x="3348414" y="1130288"/>
                  </a:moveTo>
                  <a:lnTo>
                    <a:pt x="124460" y="1130288"/>
                  </a:lnTo>
                  <a:cubicBezTo>
                    <a:pt x="55880" y="1130288"/>
                    <a:pt x="0" y="1074407"/>
                    <a:pt x="0" y="1005828"/>
                  </a:cubicBezTo>
                  <a:lnTo>
                    <a:pt x="0" y="124460"/>
                  </a:lnTo>
                  <a:cubicBezTo>
                    <a:pt x="0" y="55880"/>
                    <a:pt x="55880" y="0"/>
                    <a:pt x="124460" y="0"/>
                  </a:cubicBezTo>
                  <a:lnTo>
                    <a:pt x="3348414" y="0"/>
                  </a:lnTo>
                  <a:cubicBezTo>
                    <a:pt x="3416994" y="0"/>
                    <a:pt x="3472874" y="55880"/>
                    <a:pt x="3472874" y="124460"/>
                  </a:cubicBezTo>
                  <a:lnTo>
                    <a:pt x="3472874" y="1005828"/>
                  </a:lnTo>
                  <a:cubicBezTo>
                    <a:pt x="3472874" y="1074408"/>
                    <a:pt x="3416994" y="1130288"/>
                    <a:pt x="3348414" y="1130288"/>
                  </a:cubicBezTo>
                  <a:close/>
                </a:path>
              </a:pathLst>
            </a:custGeom>
            <a:solidFill>
              <a:srgbClr val="FFFFFF"/>
            </a:solidFill>
          </p:spPr>
        </p:sp>
      </p:grpSp>
      <p:pic>
        <p:nvPicPr>
          <p:cNvPr id="8" name="Picture 8"/>
          <p:cNvPicPr>
            <a:picLocks noChangeAspect="1"/>
          </p:cNvPicPr>
          <p:nvPr/>
        </p:nvPicPr>
        <p:blipFill>
          <a:blip r:embed="rId2"/>
          <a:srcRect/>
          <a:stretch>
            <a:fillRect/>
          </a:stretch>
        </p:blipFill>
        <p:spPr>
          <a:xfrm rot="3256982">
            <a:off x="714512" y="-262118"/>
            <a:ext cx="1522833" cy="4230092"/>
          </a:xfrm>
          <a:prstGeom prst="rect">
            <a:avLst/>
          </a:prstGeom>
        </p:spPr>
      </p:pic>
      <p:pic>
        <p:nvPicPr>
          <p:cNvPr id="10" name="Picture 10"/>
          <p:cNvPicPr>
            <a:picLocks noChangeAspect="1"/>
          </p:cNvPicPr>
          <p:nvPr/>
        </p:nvPicPr>
        <p:blipFill>
          <a:blip r:embed="rId3"/>
          <a:srcRect/>
          <a:stretch>
            <a:fillRect/>
          </a:stretch>
        </p:blipFill>
        <p:spPr>
          <a:xfrm rot="2322039">
            <a:off x="16066824" y="5097772"/>
            <a:ext cx="1628275" cy="1997883"/>
          </a:xfrm>
          <a:prstGeom prst="rect">
            <a:avLst/>
          </a:prstGeom>
        </p:spPr>
      </p:pic>
      <p:pic>
        <p:nvPicPr>
          <p:cNvPr id="11" name="Picture 11"/>
          <p:cNvPicPr>
            <a:picLocks noChangeAspect="1"/>
          </p:cNvPicPr>
          <p:nvPr/>
        </p:nvPicPr>
        <p:blipFill>
          <a:blip r:embed="rId4"/>
          <a:srcRect/>
          <a:stretch>
            <a:fillRect/>
          </a:stretch>
        </p:blipFill>
        <p:spPr>
          <a:xfrm rot="-805764">
            <a:off x="15717410" y="6611120"/>
            <a:ext cx="3177636" cy="3962053"/>
          </a:xfrm>
          <a:prstGeom prst="rect">
            <a:avLst/>
          </a:prstGeom>
        </p:spPr>
      </p:pic>
      <p:pic>
        <p:nvPicPr>
          <p:cNvPr id="12" name="Picture 12"/>
          <p:cNvPicPr>
            <a:picLocks noChangeAspect="1"/>
          </p:cNvPicPr>
          <p:nvPr/>
        </p:nvPicPr>
        <p:blipFill>
          <a:blip r:embed="rId5"/>
          <a:srcRect/>
          <a:stretch>
            <a:fillRect/>
          </a:stretch>
        </p:blipFill>
        <p:spPr>
          <a:xfrm rot="706416">
            <a:off x="14169812" y="7837083"/>
            <a:ext cx="3847575" cy="3049203"/>
          </a:xfrm>
          <a:prstGeom prst="rect">
            <a:avLst/>
          </a:prstGeom>
        </p:spPr>
      </p:pic>
      <p:pic>
        <p:nvPicPr>
          <p:cNvPr id="19" name="Picture 19"/>
          <p:cNvPicPr>
            <a:picLocks noChangeAspect="1"/>
          </p:cNvPicPr>
          <p:nvPr/>
        </p:nvPicPr>
        <p:blipFill>
          <a:blip r:embed="rId6"/>
          <a:srcRect/>
          <a:stretch>
            <a:fillRect/>
          </a:stretch>
        </p:blipFill>
        <p:spPr>
          <a:xfrm rot="891435">
            <a:off x="12101309" y="-1957814"/>
            <a:ext cx="7202778" cy="5149987"/>
          </a:xfrm>
          <a:prstGeom prst="rect">
            <a:avLst/>
          </a:prstGeom>
        </p:spPr>
      </p:pic>
      <p:pic>
        <p:nvPicPr>
          <p:cNvPr id="24" name="Picture 24"/>
          <p:cNvPicPr>
            <a:picLocks noChangeAspect="1"/>
          </p:cNvPicPr>
          <p:nvPr/>
        </p:nvPicPr>
        <p:blipFill>
          <a:blip r:embed="rId7"/>
          <a:srcRect/>
          <a:stretch>
            <a:fillRect/>
          </a:stretch>
        </p:blipFill>
        <p:spPr>
          <a:xfrm rot="-682742">
            <a:off x="323753" y="-107673"/>
            <a:ext cx="3323723" cy="1674325"/>
          </a:xfrm>
          <a:prstGeom prst="rect">
            <a:avLst/>
          </a:prstGeom>
        </p:spPr>
      </p:pic>
      <p:pic>
        <p:nvPicPr>
          <p:cNvPr id="25" name="Picture 25"/>
          <p:cNvPicPr>
            <a:picLocks noChangeAspect="1"/>
          </p:cNvPicPr>
          <p:nvPr/>
        </p:nvPicPr>
        <p:blipFill>
          <a:blip r:embed="rId8"/>
          <a:srcRect/>
          <a:stretch>
            <a:fillRect/>
          </a:stretch>
        </p:blipFill>
        <p:spPr>
          <a:xfrm rot="-8491901">
            <a:off x="13424444" y="8327322"/>
            <a:ext cx="1417782" cy="1410693"/>
          </a:xfrm>
          <a:prstGeom prst="rect">
            <a:avLst/>
          </a:prstGeom>
        </p:spPr>
      </p:pic>
      <p:sp>
        <p:nvSpPr>
          <p:cNvPr id="26" name="TextBox 25"/>
          <p:cNvSpPr txBox="1"/>
          <p:nvPr/>
        </p:nvSpPr>
        <p:spPr>
          <a:xfrm>
            <a:off x="2193968" y="3604350"/>
            <a:ext cx="13689591" cy="3211007"/>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CHÀO MỪNG CÁC EM ĐẾN VỚI BÀI HỌC NGÀY HÔM NAY!</a:t>
            </a:r>
            <a:endParaRPr lang="en-US" sz="7200" b="1" dirty="0">
              <a:latin typeface="Arial" panose="020B0604020202020204" pitchFamily="34" charset="0"/>
              <a:cs typeface="Arial" panose="020B0604020202020204" pitchFamily="34" charset="0"/>
            </a:endParaRPr>
          </a:p>
        </p:txBody>
      </p:sp>
      <p:pic>
        <p:nvPicPr>
          <p:cNvPr id="27" name="Picture 15"/>
          <p:cNvPicPr>
            <a:picLocks noChangeAspect="1"/>
          </p:cNvPicPr>
          <p:nvPr/>
        </p:nvPicPr>
        <p:blipFill>
          <a:blip r:embed="rId9"/>
          <a:srcRect/>
          <a:stretch>
            <a:fillRect/>
          </a:stretch>
        </p:blipFill>
        <p:spPr>
          <a:xfrm>
            <a:off x="-63396" y="6081359"/>
            <a:ext cx="1617868" cy="2142872"/>
          </a:xfrm>
          <a:prstGeom prst="rect">
            <a:avLst/>
          </a:prstGeom>
        </p:spPr>
      </p:pic>
      <p:pic>
        <p:nvPicPr>
          <p:cNvPr id="28" name="Picture 18"/>
          <p:cNvPicPr>
            <a:picLocks noChangeAspect="1"/>
          </p:cNvPicPr>
          <p:nvPr/>
        </p:nvPicPr>
        <p:blipFill>
          <a:blip r:embed="rId10"/>
          <a:srcRect/>
          <a:stretch>
            <a:fillRect/>
          </a:stretch>
        </p:blipFill>
        <p:spPr>
          <a:xfrm>
            <a:off x="-706556" y="7551161"/>
            <a:ext cx="3370660" cy="3369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31282" y="1562100"/>
            <a:ext cx="16825436" cy="1200329"/>
          </a:xfrm>
          <a:prstGeom prst="rect">
            <a:avLst/>
          </a:prstGeom>
        </p:spPr>
        <p:txBody>
          <a:bodyPr wrap="square">
            <a:spAutoFit/>
          </a:bodyPr>
          <a:lstStyle/>
          <a:p>
            <a:pPr marL="1257300" lvl="2" indent="-342900">
              <a:lnSpc>
                <a:spcPct val="150000"/>
              </a:lnSpc>
              <a:buAutoNum type="alphaLcPeriod"/>
            </a:pPr>
            <a:r>
              <a:rPr lang="en-US" sz="4800" b="1" i="1" dirty="0">
                <a:latin typeface="Arial" panose="020B0604020202020204" pitchFamily="34" charset="0"/>
                <a:cs typeface="Arial" panose="020B0604020202020204" pitchFamily="34" charset="0"/>
              </a:rPr>
              <a:t>Con </a:t>
            </a:r>
            <a:r>
              <a:rPr lang="en-US" sz="4800" b="1" i="1" dirty="0" err="1">
                <a:latin typeface="Arial" panose="020B0604020202020204" pitchFamily="34" charset="0"/>
                <a:cs typeface="Arial" panose="020B0604020202020204" pitchFamily="34" charset="0"/>
              </a:rPr>
              <a:t>quạ</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khát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nước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đi</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tìm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nước</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vất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vả</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như</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thế</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nào</a:t>
            </a:r>
            <a:r>
              <a:rPr lang="en-US" sz="4800" b="1" i="1" dirty="0">
                <a:latin typeface="Arial" panose="020B0604020202020204" pitchFamily="34" charset="0"/>
                <a:cs typeface="Arial" panose="020B0604020202020204" pitchFamily="34" charset="0"/>
              </a:rPr>
              <a:t>?</a:t>
            </a:r>
          </a:p>
        </p:txBody>
      </p:sp>
      <p:sp>
        <p:nvSpPr>
          <p:cNvPr id="18" name="Rectangle 17"/>
          <p:cNvSpPr/>
          <p:nvPr/>
        </p:nvSpPr>
        <p:spPr>
          <a:xfrm>
            <a:off x="1981200" y="3339841"/>
            <a:ext cx="14325600" cy="3000821"/>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Con </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quạ khát nước đi tìm nước vất vả: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Quạ bay rất lâu để tìm nước uống nhưng chẳng thấy một giọt nước nào. Mệt quá, nó đậu xuống một tảng đá để nghỉ</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22711" y="1697799"/>
            <a:ext cx="16825436" cy="1063433"/>
          </a:xfrm>
          <a:prstGeom prst="rect">
            <a:avLst/>
          </a:prstGeom>
        </p:spPr>
        <p:txBody>
          <a:bodyPr wrap="square">
            <a:spAutoFit/>
          </a:bodyPr>
          <a:lstStyle/>
          <a:p>
            <a:pPr lvl="2" algn="ctr">
              <a:lnSpc>
                <a:spcPct val="150000"/>
              </a:lnSpc>
            </a:pPr>
            <a:r>
              <a:rPr lang="en-US" sz="4800" b="1" i="1" dirty="0" smtClean="0">
                <a:latin typeface="Arial" panose="020B0604020202020204" pitchFamily="34" charset="0"/>
                <a:cs typeface="Arial" panose="020B0604020202020204" pitchFamily="34" charset="0"/>
              </a:rPr>
              <a:t>b. </a:t>
            </a:r>
            <a:r>
              <a:rPr lang="vi-VN" sz="4800" b="1" i="1" dirty="0" smtClean="0">
                <a:cs typeface="Arial" panose="020B0604020202020204" pitchFamily="34" charset="0"/>
              </a:rPr>
              <a:t>Quạ </a:t>
            </a:r>
            <a:r>
              <a:rPr lang="vi-VN" sz="4800" b="1" i="1" dirty="0">
                <a:cs typeface="Arial" panose="020B0604020202020204" pitchFamily="34" charset="0"/>
              </a:rPr>
              <a:t>đã tìm thấy nước ở đâu?</a:t>
            </a:r>
          </a:p>
        </p:txBody>
      </p:sp>
      <p:sp>
        <p:nvSpPr>
          <p:cNvPr id="18" name="Rectangle 17"/>
          <p:cNvSpPr/>
          <p:nvPr/>
        </p:nvSpPr>
        <p:spPr>
          <a:xfrm>
            <a:off x="1981200" y="3244357"/>
            <a:ext cx="16002000" cy="942053"/>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Quạ đã tìm thấy nước trong một cái lọ ở ngay bên tảng đá.</a:t>
            </a:r>
            <a:endPar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658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22711" y="1697799"/>
            <a:ext cx="16825436" cy="1063433"/>
          </a:xfrm>
          <a:prstGeom prst="rect">
            <a:avLst/>
          </a:prstGeom>
        </p:spPr>
        <p:txBody>
          <a:bodyPr wrap="square">
            <a:spAutoFit/>
          </a:bodyPr>
          <a:lstStyle/>
          <a:p>
            <a:pPr lvl="2" algn="ctr">
              <a:lnSpc>
                <a:spcPct val="150000"/>
              </a:lnSpc>
            </a:pPr>
            <a:r>
              <a:rPr lang="en-US" sz="4800" b="1" i="1" dirty="0" smtClean="0">
                <a:latin typeface="Arial" panose="020B0604020202020204" pitchFamily="34" charset="0"/>
                <a:cs typeface="Arial" panose="020B0604020202020204" pitchFamily="34" charset="0"/>
              </a:rPr>
              <a:t>c. </a:t>
            </a:r>
            <a:r>
              <a:rPr lang="vi-VN" sz="4800" b="1" i="1" dirty="0" smtClean="0">
                <a:cs typeface="Arial" panose="020B0604020202020204" pitchFamily="34" charset="0"/>
              </a:rPr>
              <a:t>Vì </a:t>
            </a:r>
            <a:r>
              <a:rPr lang="vi-VN" sz="4800" b="1" i="1" dirty="0">
                <a:cs typeface="Arial" panose="020B0604020202020204" pitchFamily="34" charset="0"/>
              </a:rPr>
              <a:t>sao quạ không thể uống được nước ở đó?</a:t>
            </a:r>
          </a:p>
        </p:txBody>
      </p:sp>
      <p:sp>
        <p:nvSpPr>
          <p:cNvPr id="18" name="Rectangle 17"/>
          <p:cNvSpPr/>
          <p:nvPr/>
        </p:nvSpPr>
        <p:spPr>
          <a:xfrm>
            <a:off x="1562100" y="3285404"/>
            <a:ext cx="15163800" cy="2031325"/>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Quạ không thể uống được nước ớ đó vì dưới đáy lọ có ít nước, cổ lọ lại cao, quạ không sao thò mỏ vào uống được.</a:t>
            </a:r>
            <a:endPar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340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4"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5" name="Picture 15"/>
          <p:cNvPicPr>
            <a:picLocks noChangeAspect="1"/>
          </p:cNvPicPr>
          <p:nvPr/>
        </p:nvPicPr>
        <p:blipFill>
          <a:blip r:embed="rId3"/>
          <a:srcRect/>
          <a:stretch>
            <a:fillRect/>
          </a:stretch>
        </p:blipFill>
        <p:spPr>
          <a:xfrm rot="-1370022">
            <a:off x="7862143" y="8675843"/>
            <a:ext cx="2563714" cy="2550896"/>
          </a:xfrm>
          <a:prstGeom prst="rect">
            <a:avLst/>
          </a:prstGeom>
        </p:spPr>
      </p:pic>
      <p:pic>
        <p:nvPicPr>
          <p:cNvPr id="16" name="Picture 16"/>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7" name="Rectangle 16"/>
          <p:cNvSpPr/>
          <p:nvPr/>
        </p:nvSpPr>
        <p:spPr>
          <a:xfrm>
            <a:off x="722711" y="1697799"/>
            <a:ext cx="16825436" cy="1063433"/>
          </a:xfrm>
          <a:prstGeom prst="rect">
            <a:avLst/>
          </a:prstGeom>
        </p:spPr>
        <p:txBody>
          <a:bodyPr wrap="square">
            <a:spAutoFit/>
          </a:bodyPr>
          <a:lstStyle/>
          <a:p>
            <a:pPr lvl="2" algn="ctr">
              <a:lnSpc>
                <a:spcPct val="150000"/>
              </a:lnSpc>
            </a:pPr>
            <a:r>
              <a:rPr lang="en-US" sz="4800" b="1" i="1" dirty="0" smtClean="0">
                <a:latin typeface="Arial" panose="020B0604020202020204" pitchFamily="34" charset="0"/>
                <a:cs typeface="Arial" panose="020B0604020202020204" pitchFamily="34" charset="0"/>
              </a:rPr>
              <a:t>d. </a:t>
            </a:r>
            <a:r>
              <a:rPr lang="vi-VN" sz="4800" b="1" i="1" dirty="0" smtClean="0">
                <a:cs typeface="Arial" panose="020B0604020202020204" pitchFamily="34" charset="0"/>
              </a:rPr>
              <a:t>Quạ </a:t>
            </a:r>
            <a:r>
              <a:rPr lang="vi-VN" sz="4800" b="1" i="1" dirty="0">
                <a:cs typeface="Arial" panose="020B0604020202020204" pitchFamily="34" charset="0"/>
              </a:rPr>
              <a:t>đã nghĩ ra kế gì để uống được nước?</a:t>
            </a:r>
          </a:p>
        </p:txBody>
      </p:sp>
      <p:sp>
        <p:nvSpPr>
          <p:cNvPr id="18" name="Rectangle 17"/>
          <p:cNvSpPr/>
          <p:nvPr/>
        </p:nvSpPr>
        <p:spPr>
          <a:xfrm>
            <a:off x="1562100" y="3285404"/>
            <a:ext cx="15163800" cy="1911549"/>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200" b="1" dirty="0">
                <a:solidFill>
                  <a:srgbClr val="000000"/>
                </a:solidFill>
                <a:ea typeface="Calibri" panose="020F0502020204030204" pitchFamily="34" charset="0"/>
                <a:cs typeface="Arial" panose="020B0604020202020204" pitchFamily="34" charset="0"/>
              </a:rPr>
              <a:t>Quạ đã nghĩ ra kế để uống được nước không: </a:t>
            </a:r>
            <a:r>
              <a:rPr lang="vi-VN" sz="4200" dirty="0">
                <a:solidFill>
                  <a:srgbClr val="000000"/>
                </a:solidFill>
                <a:ea typeface="Calibri" panose="020F0502020204030204" pitchFamily="34" charset="0"/>
                <a:cs typeface="Arial" panose="020B0604020202020204" pitchFamily="34" charset="0"/>
              </a:rPr>
              <a:t>Nó lây mỏ gắp từng hòn sói dưới đất bỏ vào lọ sỏi, nước dần dâng lên. </a:t>
            </a:r>
            <a:endPar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818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030" r="24789"/>
          <a:stretch>
            <a:fillRect/>
          </a:stretch>
        </p:blipFill>
        <p:spPr>
          <a:xfrm rot="-5400000">
            <a:off x="5844054" y="-1922101"/>
            <a:ext cx="7111854" cy="14432569"/>
          </a:xfrm>
          <a:prstGeom prst="rect">
            <a:avLst/>
          </a:prstGeom>
        </p:spPr>
      </p:pic>
      <p:pic>
        <p:nvPicPr>
          <p:cNvPr id="11" name="Picture 11"/>
          <p:cNvPicPr>
            <a:picLocks noChangeAspect="1"/>
          </p:cNvPicPr>
          <p:nvPr/>
        </p:nvPicPr>
        <p:blipFill>
          <a:blip r:embed="rId3"/>
          <a:srcRect/>
          <a:stretch>
            <a:fillRect/>
          </a:stretch>
        </p:blipFill>
        <p:spPr>
          <a:xfrm>
            <a:off x="-1233225" y="7746622"/>
            <a:ext cx="4237659" cy="4235893"/>
          </a:xfrm>
          <a:prstGeom prst="rect">
            <a:avLst/>
          </a:prstGeom>
        </p:spPr>
      </p:pic>
      <p:pic>
        <p:nvPicPr>
          <p:cNvPr id="12" name="Picture 12"/>
          <p:cNvPicPr>
            <a:picLocks noChangeAspect="1"/>
          </p:cNvPicPr>
          <p:nvPr/>
        </p:nvPicPr>
        <p:blipFill>
          <a:blip r:embed="rId4"/>
          <a:srcRect/>
          <a:stretch>
            <a:fillRect/>
          </a:stretch>
        </p:blipFill>
        <p:spPr>
          <a:xfrm rot="403558">
            <a:off x="2240964" y="8674662"/>
            <a:ext cx="5242984" cy="5269330"/>
          </a:xfrm>
          <a:prstGeom prst="rect">
            <a:avLst/>
          </a:prstGeom>
        </p:spPr>
      </p:pic>
      <p:pic>
        <p:nvPicPr>
          <p:cNvPr id="13" name="Picture 13"/>
          <p:cNvPicPr>
            <a:picLocks noChangeAspect="1"/>
          </p:cNvPicPr>
          <p:nvPr/>
        </p:nvPicPr>
        <p:blipFill>
          <a:blip r:embed="rId5"/>
          <a:srcRect/>
          <a:stretch>
            <a:fillRect/>
          </a:stretch>
        </p:blipFill>
        <p:spPr>
          <a:xfrm rot="1837736">
            <a:off x="2722777" y="1174484"/>
            <a:ext cx="1133210" cy="1127544"/>
          </a:xfrm>
          <a:prstGeom prst="rect">
            <a:avLst/>
          </a:prstGeom>
        </p:spPr>
      </p:pic>
      <p:pic>
        <p:nvPicPr>
          <p:cNvPr id="14" name="Picture 14"/>
          <p:cNvPicPr>
            <a:picLocks noChangeAspect="1"/>
          </p:cNvPicPr>
          <p:nvPr/>
        </p:nvPicPr>
        <p:blipFill>
          <a:blip r:embed="rId6"/>
          <a:srcRect l="67971" b="57228"/>
          <a:stretch>
            <a:fillRect/>
          </a:stretch>
        </p:blipFill>
        <p:spPr>
          <a:xfrm rot="977531">
            <a:off x="704586" y="352727"/>
            <a:ext cx="825089" cy="1351947"/>
          </a:xfrm>
          <a:prstGeom prst="rect">
            <a:avLst/>
          </a:prstGeom>
        </p:spPr>
      </p:pic>
      <p:pic>
        <p:nvPicPr>
          <p:cNvPr id="15" name="Picture 15"/>
          <p:cNvPicPr>
            <a:picLocks noChangeAspect="1"/>
          </p:cNvPicPr>
          <p:nvPr/>
        </p:nvPicPr>
        <p:blipFill>
          <a:blip r:embed="rId5"/>
          <a:srcRect/>
          <a:stretch>
            <a:fillRect/>
          </a:stretch>
        </p:blipFill>
        <p:spPr>
          <a:xfrm rot="-2213138">
            <a:off x="15199608" y="797992"/>
            <a:ext cx="948023" cy="943283"/>
          </a:xfrm>
          <a:prstGeom prst="rect">
            <a:avLst/>
          </a:prstGeom>
        </p:spPr>
      </p:pic>
      <p:pic>
        <p:nvPicPr>
          <p:cNvPr id="16" name="Picture 16"/>
          <p:cNvPicPr>
            <a:picLocks noChangeAspect="1"/>
          </p:cNvPicPr>
          <p:nvPr/>
        </p:nvPicPr>
        <p:blipFill>
          <a:blip r:embed="rId6"/>
          <a:srcRect l="67971" b="57228"/>
          <a:stretch>
            <a:fillRect/>
          </a:stretch>
        </p:blipFill>
        <p:spPr>
          <a:xfrm rot="-4819371">
            <a:off x="9543358" y="262011"/>
            <a:ext cx="825089" cy="1351947"/>
          </a:xfrm>
          <a:prstGeom prst="rect">
            <a:avLst/>
          </a:prstGeom>
        </p:spPr>
      </p:pic>
      <p:pic>
        <p:nvPicPr>
          <p:cNvPr id="17" name="Picture 17"/>
          <p:cNvPicPr>
            <a:picLocks noChangeAspect="1"/>
          </p:cNvPicPr>
          <p:nvPr/>
        </p:nvPicPr>
        <p:blipFill>
          <a:blip r:embed="rId5"/>
          <a:srcRect/>
          <a:stretch>
            <a:fillRect/>
          </a:stretch>
        </p:blipFill>
        <p:spPr>
          <a:xfrm rot="-4812061">
            <a:off x="8423156" y="8153673"/>
            <a:ext cx="908389" cy="903847"/>
          </a:xfrm>
          <a:prstGeom prst="rect">
            <a:avLst/>
          </a:prstGeom>
        </p:spPr>
      </p:pic>
      <p:pic>
        <p:nvPicPr>
          <p:cNvPr id="18" name="Picture 18"/>
          <p:cNvPicPr>
            <a:picLocks noChangeAspect="1"/>
          </p:cNvPicPr>
          <p:nvPr/>
        </p:nvPicPr>
        <p:blipFill>
          <a:blip r:embed="rId6"/>
          <a:srcRect l="67971" b="57228"/>
          <a:stretch>
            <a:fillRect/>
          </a:stretch>
        </p:blipFill>
        <p:spPr>
          <a:xfrm rot="2147553">
            <a:off x="4609507" y="7331719"/>
            <a:ext cx="765230" cy="1253866"/>
          </a:xfrm>
          <a:prstGeom prst="rect">
            <a:avLst/>
          </a:prstGeom>
        </p:spPr>
      </p:pic>
      <p:pic>
        <p:nvPicPr>
          <p:cNvPr id="19" name="Picture 19"/>
          <p:cNvPicPr>
            <a:picLocks noChangeAspect="1"/>
          </p:cNvPicPr>
          <p:nvPr/>
        </p:nvPicPr>
        <p:blipFill>
          <a:blip r:embed="rId6"/>
          <a:srcRect l="67971" b="57228"/>
          <a:stretch>
            <a:fillRect/>
          </a:stretch>
        </p:blipFill>
        <p:spPr>
          <a:xfrm rot="-4849427">
            <a:off x="12503461" y="8864488"/>
            <a:ext cx="692804" cy="1135192"/>
          </a:xfrm>
          <a:prstGeom prst="rect">
            <a:avLst/>
          </a:prstGeom>
        </p:spPr>
      </p:pic>
      <p:pic>
        <p:nvPicPr>
          <p:cNvPr id="20" name="Picture 20"/>
          <p:cNvPicPr>
            <a:picLocks noChangeAspect="1"/>
          </p:cNvPicPr>
          <p:nvPr/>
        </p:nvPicPr>
        <p:blipFill>
          <a:blip r:embed="rId5"/>
          <a:srcRect/>
          <a:stretch>
            <a:fillRect/>
          </a:stretch>
        </p:blipFill>
        <p:spPr>
          <a:xfrm rot="-4812061">
            <a:off x="16935099" y="8571363"/>
            <a:ext cx="908389" cy="903847"/>
          </a:xfrm>
          <a:prstGeom prst="rect">
            <a:avLst/>
          </a:prstGeom>
        </p:spPr>
      </p:pic>
      <p:sp>
        <p:nvSpPr>
          <p:cNvPr id="21" name="TextBox 20"/>
          <p:cNvSpPr txBox="1"/>
          <p:nvPr/>
        </p:nvSpPr>
        <p:spPr>
          <a:xfrm>
            <a:off x="5870510" y="2282835"/>
            <a:ext cx="7580142"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KỂ CHUYỆN NHÓM ĐÔI</a:t>
            </a:r>
            <a:endParaRPr lang="en-US" sz="4800" b="1" dirty="0">
              <a:solidFill>
                <a:srgbClr val="FF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0092" y="2512045"/>
            <a:ext cx="7040990" cy="621931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9030" r="24789"/>
          <a:stretch>
            <a:fillRect/>
          </a:stretch>
        </p:blipFill>
        <p:spPr>
          <a:xfrm rot="-5400000">
            <a:off x="5844054" y="-1922101"/>
            <a:ext cx="7111854" cy="14432569"/>
          </a:xfrm>
          <a:prstGeom prst="rect">
            <a:avLst/>
          </a:prstGeom>
        </p:spPr>
      </p:pic>
      <p:pic>
        <p:nvPicPr>
          <p:cNvPr id="11" name="Picture 11"/>
          <p:cNvPicPr>
            <a:picLocks noChangeAspect="1"/>
          </p:cNvPicPr>
          <p:nvPr/>
        </p:nvPicPr>
        <p:blipFill>
          <a:blip r:embed="rId3"/>
          <a:srcRect/>
          <a:stretch>
            <a:fillRect/>
          </a:stretch>
        </p:blipFill>
        <p:spPr>
          <a:xfrm>
            <a:off x="-1233225" y="7746622"/>
            <a:ext cx="4237659" cy="4235893"/>
          </a:xfrm>
          <a:prstGeom prst="rect">
            <a:avLst/>
          </a:prstGeom>
        </p:spPr>
      </p:pic>
      <p:pic>
        <p:nvPicPr>
          <p:cNvPr id="12" name="Picture 12"/>
          <p:cNvPicPr>
            <a:picLocks noChangeAspect="1"/>
          </p:cNvPicPr>
          <p:nvPr/>
        </p:nvPicPr>
        <p:blipFill>
          <a:blip r:embed="rId4"/>
          <a:srcRect/>
          <a:stretch>
            <a:fillRect/>
          </a:stretch>
        </p:blipFill>
        <p:spPr>
          <a:xfrm rot="403558">
            <a:off x="2240964" y="8674662"/>
            <a:ext cx="5242984" cy="5269330"/>
          </a:xfrm>
          <a:prstGeom prst="rect">
            <a:avLst/>
          </a:prstGeom>
        </p:spPr>
      </p:pic>
      <p:pic>
        <p:nvPicPr>
          <p:cNvPr id="13" name="Picture 13"/>
          <p:cNvPicPr>
            <a:picLocks noChangeAspect="1"/>
          </p:cNvPicPr>
          <p:nvPr/>
        </p:nvPicPr>
        <p:blipFill>
          <a:blip r:embed="rId5"/>
          <a:srcRect/>
          <a:stretch>
            <a:fillRect/>
          </a:stretch>
        </p:blipFill>
        <p:spPr>
          <a:xfrm rot="1837736">
            <a:off x="2722777" y="1174484"/>
            <a:ext cx="1133210" cy="1127544"/>
          </a:xfrm>
          <a:prstGeom prst="rect">
            <a:avLst/>
          </a:prstGeom>
        </p:spPr>
      </p:pic>
      <p:pic>
        <p:nvPicPr>
          <p:cNvPr id="14" name="Picture 14"/>
          <p:cNvPicPr>
            <a:picLocks noChangeAspect="1"/>
          </p:cNvPicPr>
          <p:nvPr/>
        </p:nvPicPr>
        <p:blipFill>
          <a:blip r:embed="rId6"/>
          <a:srcRect l="67971" b="57228"/>
          <a:stretch>
            <a:fillRect/>
          </a:stretch>
        </p:blipFill>
        <p:spPr>
          <a:xfrm rot="977531">
            <a:off x="704586" y="352727"/>
            <a:ext cx="825089" cy="1351947"/>
          </a:xfrm>
          <a:prstGeom prst="rect">
            <a:avLst/>
          </a:prstGeom>
        </p:spPr>
      </p:pic>
      <p:pic>
        <p:nvPicPr>
          <p:cNvPr id="15" name="Picture 15"/>
          <p:cNvPicPr>
            <a:picLocks noChangeAspect="1"/>
          </p:cNvPicPr>
          <p:nvPr/>
        </p:nvPicPr>
        <p:blipFill>
          <a:blip r:embed="rId5"/>
          <a:srcRect/>
          <a:stretch>
            <a:fillRect/>
          </a:stretch>
        </p:blipFill>
        <p:spPr>
          <a:xfrm rot="-2213138">
            <a:off x="15199608" y="797992"/>
            <a:ext cx="948023" cy="943283"/>
          </a:xfrm>
          <a:prstGeom prst="rect">
            <a:avLst/>
          </a:prstGeom>
        </p:spPr>
      </p:pic>
      <p:pic>
        <p:nvPicPr>
          <p:cNvPr id="16" name="Picture 16"/>
          <p:cNvPicPr>
            <a:picLocks noChangeAspect="1"/>
          </p:cNvPicPr>
          <p:nvPr/>
        </p:nvPicPr>
        <p:blipFill>
          <a:blip r:embed="rId6"/>
          <a:srcRect l="67971" b="57228"/>
          <a:stretch>
            <a:fillRect/>
          </a:stretch>
        </p:blipFill>
        <p:spPr>
          <a:xfrm rot="-4819371">
            <a:off x="9543358" y="262011"/>
            <a:ext cx="825089" cy="1351947"/>
          </a:xfrm>
          <a:prstGeom prst="rect">
            <a:avLst/>
          </a:prstGeom>
        </p:spPr>
      </p:pic>
      <p:pic>
        <p:nvPicPr>
          <p:cNvPr id="17" name="Picture 17"/>
          <p:cNvPicPr>
            <a:picLocks noChangeAspect="1"/>
          </p:cNvPicPr>
          <p:nvPr/>
        </p:nvPicPr>
        <p:blipFill>
          <a:blip r:embed="rId5"/>
          <a:srcRect/>
          <a:stretch>
            <a:fillRect/>
          </a:stretch>
        </p:blipFill>
        <p:spPr>
          <a:xfrm rot="-4812061">
            <a:off x="8423156" y="8153673"/>
            <a:ext cx="908389" cy="903847"/>
          </a:xfrm>
          <a:prstGeom prst="rect">
            <a:avLst/>
          </a:prstGeom>
        </p:spPr>
      </p:pic>
      <p:pic>
        <p:nvPicPr>
          <p:cNvPr id="18" name="Picture 18"/>
          <p:cNvPicPr>
            <a:picLocks noChangeAspect="1"/>
          </p:cNvPicPr>
          <p:nvPr/>
        </p:nvPicPr>
        <p:blipFill>
          <a:blip r:embed="rId6"/>
          <a:srcRect l="67971" b="57228"/>
          <a:stretch>
            <a:fillRect/>
          </a:stretch>
        </p:blipFill>
        <p:spPr>
          <a:xfrm rot="2147553">
            <a:off x="4609507" y="7331719"/>
            <a:ext cx="765230" cy="1253866"/>
          </a:xfrm>
          <a:prstGeom prst="rect">
            <a:avLst/>
          </a:prstGeom>
        </p:spPr>
      </p:pic>
      <p:pic>
        <p:nvPicPr>
          <p:cNvPr id="19" name="Picture 19"/>
          <p:cNvPicPr>
            <a:picLocks noChangeAspect="1"/>
          </p:cNvPicPr>
          <p:nvPr/>
        </p:nvPicPr>
        <p:blipFill>
          <a:blip r:embed="rId6"/>
          <a:srcRect l="67971" b="57228"/>
          <a:stretch>
            <a:fillRect/>
          </a:stretch>
        </p:blipFill>
        <p:spPr>
          <a:xfrm rot="-4849427">
            <a:off x="12503461" y="8864488"/>
            <a:ext cx="692804" cy="1135192"/>
          </a:xfrm>
          <a:prstGeom prst="rect">
            <a:avLst/>
          </a:prstGeom>
        </p:spPr>
      </p:pic>
      <p:pic>
        <p:nvPicPr>
          <p:cNvPr id="20" name="Picture 20"/>
          <p:cNvPicPr>
            <a:picLocks noChangeAspect="1"/>
          </p:cNvPicPr>
          <p:nvPr/>
        </p:nvPicPr>
        <p:blipFill>
          <a:blip r:embed="rId5"/>
          <a:srcRect/>
          <a:stretch>
            <a:fillRect/>
          </a:stretch>
        </p:blipFill>
        <p:spPr>
          <a:xfrm rot="-4812061">
            <a:off x="16935099" y="8571363"/>
            <a:ext cx="908389" cy="903847"/>
          </a:xfrm>
          <a:prstGeom prst="rect">
            <a:avLst/>
          </a:prstGeom>
        </p:spPr>
      </p:pic>
      <p:sp>
        <p:nvSpPr>
          <p:cNvPr id="21" name="TextBox 20"/>
          <p:cNvSpPr txBox="1"/>
          <p:nvPr/>
        </p:nvSpPr>
        <p:spPr>
          <a:xfrm>
            <a:off x="5669140" y="2512045"/>
            <a:ext cx="815029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KỂ CHUYỆN TRƯỚC LỚP</a:t>
            </a:r>
            <a:endParaRPr lang="en-US" sz="4800" b="1"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1355" y="2703160"/>
            <a:ext cx="7056680" cy="6506635"/>
          </a:xfrm>
          <a:prstGeom prst="rect">
            <a:avLst/>
          </a:prstGeom>
        </p:spPr>
      </p:pic>
    </p:spTree>
    <p:extLst>
      <p:ext uri="{BB962C8B-B14F-4D97-AF65-F5344CB8AC3E}">
        <p14:creationId xmlns:p14="http://schemas.microsoft.com/office/powerpoint/2010/main" val="228368915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61105" y="360022"/>
            <a:ext cx="14820900" cy="9688556"/>
          </a:xfrm>
          <a:prstGeom prst="rect">
            <a:avLst/>
          </a:prstGeom>
        </p:spPr>
      </p:pic>
      <p:pic>
        <p:nvPicPr>
          <p:cNvPr id="15" name="Picture 15"/>
          <p:cNvPicPr>
            <a:picLocks noChangeAspect="1"/>
          </p:cNvPicPr>
          <p:nvPr/>
        </p:nvPicPr>
        <p:blipFill>
          <a:blip r:embed="rId3"/>
          <a:srcRect/>
          <a:stretch>
            <a:fillRect/>
          </a:stretch>
        </p:blipFill>
        <p:spPr>
          <a:xfrm rot="1837736">
            <a:off x="230230" y="953193"/>
            <a:ext cx="1253248" cy="1246982"/>
          </a:xfrm>
          <a:prstGeom prst="rect">
            <a:avLst/>
          </a:prstGeom>
        </p:spPr>
      </p:pic>
      <p:pic>
        <p:nvPicPr>
          <p:cNvPr id="16" name="Picture 16"/>
          <p:cNvPicPr>
            <a:picLocks noChangeAspect="1"/>
          </p:cNvPicPr>
          <p:nvPr/>
        </p:nvPicPr>
        <p:blipFill>
          <a:blip r:embed="rId4"/>
          <a:srcRect l="67971" b="57228"/>
          <a:stretch>
            <a:fillRect/>
          </a:stretch>
        </p:blipFill>
        <p:spPr>
          <a:xfrm rot="-3533696">
            <a:off x="3034056" y="98344"/>
            <a:ext cx="556890" cy="912490"/>
          </a:xfrm>
          <a:prstGeom prst="rect">
            <a:avLst/>
          </a:prstGeom>
        </p:spPr>
      </p:pic>
      <p:pic>
        <p:nvPicPr>
          <p:cNvPr id="17" name="Picture 17"/>
          <p:cNvPicPr>
            <a:picLocks noChangeAspect="1"/>
          </p:cNvPicPr>
          <p:nvPr/>
        </p:nvPicPr>
        <p:blipFill>
          <a:blip r:embed="rId3"/>
          <a:srcRect/>
          <a:stretch>
            <a:fillRect/>
          </a:stretch>
        </p:blipFill>
        <p:spPr>
          <a:xfrm rot="3613570">
            <a:off x="8660950" y="608852"/>
            <a:ext cx="821210" cy="817104"/>
          </a:xfrm>
          <a:prstGeom prst="rect">
            <a:avLst/>
          </a:prstGeom>
        </p:spPr>
      </p:pic>
      <p:pic>
        <p:nvPicPr>
          <p:cNvPr id="18" name="Picture 18"/>
          <p:cNvPicPr>
            <a:picLocks noChangeAspect="1"/>
          </p:cNvPicPr>
          <p:nvPr/>
        </p:nvPicPr>
        <p:blipFill>
          <a:blip r:embed="rId4"/>
          <a:srcRect l="67971" b="57228"/>
          <a:stretch>
            <a:fillRect/>
          </a:stretch>
        </p:blipFill>
        <p:spPr>
          <a:xfrm rot="1770949">
            <a:off x="14564235" y="380223"/>
            <a:ext cx="791527" cy="1296954"/>
          </a:xfrm>
          <a:prstGeom prst="rect">
            <a:avLst/>
          </a:prstGeom>
        </p:spPr>
      </p:pic>
      <p:pic>
        <p:nvPicPr>
          <p:cNvPr id="19" name="Picture 19"/>
          <p:cNvPicPr>
            <a:picLocks noChangeAspect="1"/>
          </p:cNvPicPr>
          <p:nvPr/>
        </p:nvPicPr>
        <p:blipFill>
          <a:blip r:embed="rId3"/>
          <a:srcRect/>
          <a:stretch>
            <a:fillRect/>
          </a:stretch>
        </p:blipFill>
        <p:spPr>
          <a:xfrm rot="3613570">
            <a:off x="3151841" y="9323211"/>
            <a:ext cx="1054441" cy="1049169"/>
          </a:xfrm>
          <a:prstGeom prst="rect">
            <a:avLst/>
          </a:prstGeom>
        </p:spPr>
      </p:pic>
      <p:pic>
        <p:nvPicPr>
          <p:cNvPr id="20" name="Picture 20"/>
          <p:cNvPicPr>
            <a:picLocks noChangeAspect="1"/>
          </p:cNvPicPr>
          <p:nvPr/>
        </p:nvPicPr>
        <p:blipFill>
          <a:blip r:embed="rId4"/>
          <a:srcRect l="67971" b="57228"/>
          <a:stretch>
            <a:fillRect/>
          </a:stretch>
        </p:blipFill>
        <p:spPr>
          <a:xfrm rot="-3345472">
            <a:off x="58205" y="5592031"/>
            <a:ext cx="791527" cy="1296954"/>
          </a:xfrm>
          <a:prstGeom prst="rect">
            <a:avLst/>
          </a:prstGeom>
        </p:spPr>
      </p:pic>
      <p:pic>
        <p:nvPicPr>
          <p:cNvPr id="21" name="Picture 21"/>
          <p:cNvPicPr>
            <a:picLocks noChangeAspect="1"/>
          </p:cNvPicPr>
          <p:nvPr/>
        </p:nvPicPr>
        <p:blipFill>
          <a:blip r:embed="rId3"/>
          <a:srcRect/>
          <a:stretch>
            <a:fillRect/>
          </a:stretch>
        </p:blipFill>
        <p:spPr>
          <a:xfrm rot="3613570">
            <a:off x="8725159" y="8660609"/>
            <a:ext cx="1177698" cy="1171810"/>
          </a:xfrm>
          <a:prstGeom prst="rect">
            <a:avLst/>
          </a:prstGeom>
        </p:spPr>
      </p:pic>
      <p:pic>
        <p:nvPicPr>
          <p:cNvPr id="22" name="Picture 22"/>
          <p:cNvPicPr>
            <a:picLocks noChangeAspect="1"/>
          </p:cNvPicPr>
          <p:nvPr/>
        </p:nvPicPr>
        <p:blipFill>
          <a:blip r:embed="rId4"/>
          <a:srcRect l="67971" b="57228"/>
          <a:stretch>
            <a:fillRect/>
          </a:stretch>
        </p:blipFill>
        <p:spPr>
          <a:xfrm rot="-4061222">
            <a:off x="14770737" y="9209894"/>
            <a:ext cx="526519" cy="862725"/>
          </a:xfrm>
          <a:prstGeom prst="rect">
            <a:avLst/>
          </a:prstGeom>
        </p:spPr>
      </p:pic>
      <p:pic>
        <p:nvPicPr>
          <p:cNvPr id="23" name="Picture 23"/>
          <p:cNvPicPr>
            <a:picLocks noChangeAspect="1"/>
          </p:cNvPicPr>
          <p:nvPr/>
        </p:nvPicPr>
        <p:blipFill>
          <a:blip r:embed="rId3"/>
          <a:srcRect/>
          <a:stretch>
            <a:fillRect/>
          </a:stretch>
        </p:blipFill>
        <p:spPr>
          <a:xfrm rot="3613570">
            <a:off x="17448783" y="8468468"/>
            <a:ext cx="1052011" cy="1046751"/>
          </a:xfrm>
          <a:prstGeom prst="rect">
            <a:avLst/>
          </a:prstGeom>
        </p:spPr>
      </p:pic>
      <p:sp>
        <p:nvSpPr>
          <p:cNvPr id="25" name="TextBox 24"/>
          <p:cNvSpPr txBox="1"/>
          <p:nvPr/>
        </p:nvSpPr>
        <p:spPr>
          <a:xfrm>
            <a:off x="5427808" y="2171700"/>
            <a:ext cx="7772400" cy="1077218"/>
          </a:xfrm>
          <a:prstGeom prst="rect">
            <a:avLst/>
          </a:prstGeom>
          <a:noFill/>
        </p:spPr>
        <p:txBody>
          <a:bodyPr wrap="square" rtlCol="0">
            <a:spAutoFit/>
          </a:bodyPr>
          <a:lstStyle/>
          <a:p>
            <a:r>
              <a:rPr lang="en-US" sz="6400" b="1" dirty="0" smtClean="0">
                <a:latin typeface="Arial" panose="020B0604020202020204" pitchFamily="34" charset="0"/>
                <a:cs typeface="Arial" panose="020B0604020202020204" pitchFamily="34" charset="0"/>
              </a:rPr>
              <a:t>CỦNG CỐ, DẶN DÒ</a:t>
            </a:r>
            <a:endParaRPr lang="en-US" sz="64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grpSp>
        <p:nvGrpSpPr>
          <p:cNvPr id="3" name="Group 3"/>
          <p:cNvGrpSpPr/>
          <p:nvPr/>
        </p:nvGrpSpPr>
        <p:grpSpPr>
          <a:xfrm>
            <a:off x="1923128" y="3289905"/>
            <a:ext cx="14231272" cy="4143010"/>
            <a:chOff x="0" y="0"/>
            <a:chExt cx="3472874" cy="1130288"/>
          </a:xfrm>
        </p:grpSpPr>
        <p:sp>
          <p:nvSpPr>
            <p:cNvPr id="4" name="Freeform 4"/>
            <p:cNvSpPr/>
            <p:nvPr/>
          </p:nvSpPr>
          <p:spPr>
            <a:xfrm>
              <a:off x="0" y="0"/>
              <a:ext cx="3472874" cy="1130288"/>
            </a:xfrm>
            <a:custGeom>
              <a:avLst/>
              <a:gdLst/>
              <a:ahLst/>
              <a:cxnLst/>
              <a:rect l="l" t="t" r="r" b="b"/>
              <a:pathLst>
                <a:path w="3472874" h="1130288">
                  <a:moveTo>
                    <a:pt x="3348414" y="1130288"/>
                  </a:moveTo>
                  <a:lnTo>
                    <a:pt x="124460" y="1130288"/>
                  </a:lnTo>
                  <a:cubicBezTo>
                    <a:pt x="55880" y="1130288"/>
                    <a:pt x="0" y="1074407"/>
                    <a:pt x="0" y="1005828"/>
                  </a:cubicBezTo>
                  <a:lnTo>
                    <a:pt x="0" y="124460"/>
                  </a:lnTo>
                  <a:cubicBezTo>
                    <a:pt x="0" y="55880"/>
                    <a:pt x="55880" y="0"/>
                    <a:pt x="124460" y="0"/>
                  </a:cubicBezTo>
                  <a:lnTo>
                    <a:pt x="3348414" y="0"/>
                  </a:lnTo>
                  <a:cubicBezTo>
                    <a:pt x="3416994" y="0"/>
                    <a:pt x="3472874" y="55880"/>
                    <a:pt x="3472874" y="124460"/>
                  </a:cubicBezTo>
                  <a:lnTo>
                    <a:pt x="3472874" y="1005828"/>
                  </a:lnTo>
                  <a:cubicBezTo>
                    <a:pt x="3472874" y="1074408"/>
                    <a:pt x="3416994" y="1130288"/>
                    <a:pt x="3348414" y="1130288"/>
                  </a:cubicBezTo>
                  <a:close/>
                </a:path>
              </a:pathLst>
            </a:custGeom>
            <a:solidFill>
              <a:srgbClr val="FFFFFF"/>
            </a:solidFill>
          </p:spPr>
        </p:sp>
      </p:grpSp>
      <p:pic>
        <p:nvPicPr>
          <p:cNvPr id="8" name="Picture 8"/>
          <p:cNvPicPr>
            <a:picLocks noChangeAspect="1"/>
          </p:cNvPicPr>
          <p:nvPr/>
        </p:nvPicPr>
        <p:blipFill>
          <a:blip r:embed="rId2"/>
          <a:srcRect/>
          <a:stretch>
            <a:fillRect/>
          </a:stretch>
        </p:blipFill>
        <p:spPr>
          <a:xfrm rot="3256982">
            <a:off x="714512" y="-262118"/>
            <a:ext cx="1522833" cy="4230092"/>
          </a:xfrm>
          <a:prstGeom prst="rect">
            <a:avLst/>
          </a:prstGeom>
        </p:spPr>
      </p:pic>
      <p:pic>
        <p:nvPicPr>
          <p:cNvPr id="10" name="Picture 10"/>
          <p:cNvPicPr>
            <a:picLocks noChangeAspect="1"/>
          </p:cNvPicPr>
          <p:nvPr/>
        </p:nvPicPr>
        <p:blipFill>
          <a:blip r:embed="rId3"/>
          <a:srcRect/>
          <a:stretch>
            <a:fillRect/>
          </a:stretch>
        </p:blipFill>
        <p:spPr>
          <a:xfrm rot="2322039">
            <a:off x="16066824" y="5097772"/>
            <a:ext cx="1628275" cy="1997883"/>
          </a:xfrm>
          <a:prstGeom prst="rect">
            <a:avLst/>
          </a:prstGeom>
        </p:spPr>
      </p:pic>
      <p:pic>
        <p:nvPicPr>
          <p:cNvPr id="11" name="Picture 11"/>
          <p:cNvPicPr>
            <a:picLocks noChangeAspect="1"/>
          </p:cNvPicPr>
          <p:nvPr/>
        </p:nvPicPr>
        <p:blipFill>
          <a:blip r:embed="rId4"/>
          <a:srcRect/>
          <a:stretch>
            <a:fillRect/>
          </a:stretch>
        </p:blipFill>
        <p:spPr>
          <a:xfrm rot="-805764">
            <a:off x="15717410" y="6611120"/>
            <a:ext cx="3177636" cy="3962053"/>
          </a:xfrm>
          <a:prstGeom prst="rect">
            <a:avLst/>
          </a:prstGeom>
        </p:spPr>
      </p:pic>
      <p:pic>
        <p:nvPicPr>
          <p:cNvPr id="12" name="Picture 12"/>
          <p:cNvPicPr>
            <a:picLocks noChangeAspect="1"/>
          </p:cNvPicPr>
          <p:nvPr/>
        </p:nvPicPr>
        <p:blipFill>
          <a:blip r:embed="rId5"/>
          <a:srcRect/>
          <a:stretch>
            <a:fillRect/>
          </a:stretch>
        </p:blipFill>
        <p:spPr>
          <a:xfrm rot="706416">
            <a:off x="14169812" y="7837083"/>
            <a:ext cx="3847575" cy="3049203"/>
          </a:xfrm>
          <a:prstGeom prst="rect">
            <a:avLst/>
          </a:prstGeom>
        </p:spPr>
      </p:pic>
      <p:pic>
        <p:nvPicPr>
          <p:cNvPr id="19" name="Picture 19"/>
          <p:cNvPicPr>
            <a:picLocks noChangeAspect="1"/>
          </p:cNvPicPr>
          <p:nvPr/>
        </p:nvPicPr>
        <p:blipFill>
          <a:blip r:embed="rId6"/>
          <a:srcRect/>
          <a:stretch>
            <a:fillRect/>
          </a:stretch>
        </p:blipFill>
        <p:spPr>
          <a:xfrm rot="891435">
            <a:off x="12101309" y="-1957814"/>
            <a:ext cx="7202778" cy="5149987"/>
          </a:xfrm>
          <a:prstGeom prst="rect">
            <a:avLst/>
          </a:prstGeom>
        </p:spPr>
      </p:pic>
      <p:pic>
        <p:nvPicPr>
          <p:cNvPr id="24" name="Picture 24"/>
          <p:cNvPicPr>
            <a:picLocks noChangeAspect="1"/>
          </p:cNvPicPr>
          <p:nvPr/>
        </p:nvPicPr>
        <p:blipFill>
          <a:blip r:embed="rId7"/>
          <a:srcRect/>
          <a:stretch>
            <a:fillRect/>
          </a:stretch>
        </p:blipFill>
        <p:spPr>
          <a:xfrm rot="-682742">
            <a:off x="323753" y="-107673"/>
            <a:ext cx="3323723" cy="1674325"/>
          </a:xfrm>
          <a:prstGeom prst="rect">
            <a:avLst/>
          </a:prstGeom>
        </p:spPr>
      </p:pic>
      <p:pic>
        <p:nvPicPr>
          <p:cNvPr id="25" name="Picture 25"/>
          <p:cNvPicPr>
            <a:picLocks noChangeAspect="1"/>
          </p:cNvPicPr>
          <p:nvPr/>
        </p:nvPicPr>
        <p:blipFill>
          <a:blip r:embed="rId8"/>
          <a:srcRect/>
          <a:stretch>
            <a:fillRect/>
          </a:stretch>
        </p:blipFill>
        <p:spPr>
          <a:xfrm rot="-8491901">
            <a:off x="13424444" y="8327322"/>
            <a:ext cx="1417782" cy="1410693"/>
          </a:xfrm>
          <a:prstGeom prst="rect">
            <a:avLst/>
          </a:prstGeom>
        </p:spPr>
      </p:pic>
      <p:sp>
        <p:nvSpPr>
          <p:cNvPr id="26" name="TextBox 25"/>
          <p:cNvSpPr txBox="1"/>
          <p:nvPr/>
        </p:nvSpPr>
        <p:spPr>
          <a:xfrm>
            <a:off x="2193968" y="3604350"/>
            <a:ext cx="13689591" cy="3211007"/>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latin typeface="Arial" panose="020B0604020202020204" pitchFamily="34" charset="0"/>
                <a:cs typeface="Arial" panose="020B0604020202020204" pitchFamily="34" charset="0"/>
              </a:rPr>
              <a:t>TRONG BÀI HỌC SAU!</a:t>
            </a:r>
            <a:endParaRPr lang="en-US" sz="7200" b="1" dirty="0">
              <a:latin typeface="Arial" panose="020B0604020202020204" pitchFamily="34" charset="0"/>
              <a:cs typeface="Arial" panose="020B0604020202020204" pitchFamily="34" charset="0"/>
            </a:endParaRPr>
          </a:p>
        </p:txBody>
      </p:sp>
      <p:pic>
        <p:nvPicPr>
          <p:cNvPr id="27" name="Picture 15"/>
          <p:cNvPicPr>
            <a:picLocks noChangeAspect="1"/>
          </p:cNvPicPr>
          <p:nvPr/>
        </p:nvPicPr>
        <p:blipFill>
          <a:blip r:embed="rId9"/>
          <a:srcRect/>
          <a:stretch>
            <a:fillRect/>
          </a:stretch>
        </p:blipFill>
        <p:spPr>
          <a:xfrm>
            <a:off x="-63396" y="6081359"/>
            <a:ext cx="1617868" cy="2142872"/>
          </a:xfrm>
          <a:prstGeom prst="rect">
            <a:avLst/>
          </a:prstGeom>
        </p:spPr>
      </p:pic>
      <p:pic>
        <p:nvPicPr>
          <p:cNvPr id="28" name="Picture 18"/>
          <p:cNvPicPr>
            <a:picLocks noChangeAspect="1"/>
          </p:cNvPicPr>
          <p:nvPr/>
        </p:nvPicPr>
        <p:blipFill>
          <a:blip r:embed="rId10"/>
          <a:srcRect/>
          <a:stretch>
            <a:fillRect/>
          </a:stretch>
        </p:blipFill>
        <p:spPr>
          <a:xfrm>
            <a:off x="-706556" y="7551161"/>
            <a:ext cx="3370660" cy="3369256"/>
          </a:xfrm>
          <a:prstGeom prst="rect">
            <a:avLst/>
          </a:prstGeom>
        </p:spPr>
      </p:pic>
    </p:spTree>
    <p:extLst>
      <p:ext uri="{BB962C8B-B14F-4D97-AF65-F5344CB8AC3E}">
        <p14:creationId xmlns:p14="http://schemas.microsoft.com/office/powerpoint/2010/main" val="3058752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33" r="3446" b="2133"/>
          <a:stretch>
            <a:fillRect/>
          </a:stretch>
        </p:blipFill>
        <p:spPr>
          <a:xfrm>
            <a:off x="1004816" y="957012"/>
            <a:ext cx="16150532" cy="8394889"/>
          </a:xfrm>
          <a:prstGeom prst="rect">
            <a:avLst/>
          </a:prstGeom>
        </p:spPr>
      </p:pic>
      <p:pic>
        <p:nvPicPr>
          <p:cNvPr id="13" name="Picture 13"/>
          <p:cNvPicPr>
            <a:picLocks noChangeAspect="1"/>
          </p:cNvPicPr>
          <p:nvPr/>
        </p:nvPicPr>
        <p:blipFill>
          <a:blip r:embed="rId3"/>
          <a:srcRect/>
          <a:stretch>
            <a:fillRect/>
          </a:stretch>
        </p:blipFill>
        <p:spPr>
          <a:xfrm rot="2700000">
            <a:off x="550535" y="5710623"/>
            <a:ext cx="1606912" cy="3150807"/>
          </a:xfrm>
          <a:prstGeom prst="rect">
            <a:avLst/>
          </a:prstGeom>
        </p:spPr>
      </p:pic>
      <p:pic>
        <p:nvPicPr>
          <p:cNvPr id="14" name="Picture 14"/>
          <p:cNvPicPr>
            <a:picLocks noChangeAspect="1"/>
          </p:cNvPicPr>
          <p:nvPr/>
        </p:nvPicPr>
        <p:blipFill>
          <a:blip r:embed="rId4"/>
          <a:srcRect/>
          <a:stretch>
            <a:fillRect/>
          </a:stretch>
        </p:blipFill>
        <p:spPr>
          <a:xfrm rot="-1370022">
            <a:off x="16459497" y="928347"/>
            <a:ext cx="1075202" cy="1069826"/>
          </a:xfrm>
          <a:prstGeom prst="rect">
            <a:avLst/>
          </a:prstGeom>
        </p:spPr>
      </p:pic>
      <p:pic>
        <p:nvPicPr>
          <p:cNvPr id="15" name="Picture 15"/>
          <p:cNvPicPr>
            <a:picLocks noChangeAspect="1"/>
          </p:cNvPicPr>
          <p:nvPr/>
        </p:nvPicPr>
        <p:blipFill>
          <a:blip r:embed="rId4"/>
          <a:srcRect/>
          <a:stretch>
            <a:fillRect/>
          </a:stretch>
        </p:blipFill>
        <p:spPr>
          <a:xfrm rot="1837736">
            <a:off x="9088929" y="8643394"/>
            <a:ext cx="853142" cy="848876"/>
          </a:xfrm>
          <a:prstGeom prst="rect">
            <a:avLst/>
          </a:prstGeom>
        </p:spPr>
      </p:pic>
      <p:pic>
        <p:nvPicPr>
          <p:cNvPr id="16" name="Picture 16"/>
          <p:cNvPicPr>
            <a:picLocks noChangeAspect="1"/>
          </p:cNvPicPr>
          <p:nvPr/>
        </p:nvPicPr>
        <p:blipFill>
          <a:blip r:embed="rId4"/>
          <a:srcRect/>
          <a:stretch>
            <a:fillRect/>
          </a:stretch>
        </p:blipFill>
        <p:spPr>
          <a:xfrm rot="-2358806">
            <a:off x="3871910" y="1283367"/>
            <a:ext cx="683569" cy="680151"/>
          </a:xfrm>
          <a:prstGeom prst="rect">
            <a:avLst/>
          </a:prstGeom>
        </p:spPr>
      </p:pic>
      <p:pic>
        <p:nvPicPr>
          <p:cNvPr id="17" name="Picture 17"/>
          <p:cNvPicPr>
            <a:picLocks noChangeAspect="1"/>
          </p:cNvPicPr>
          <p:nvPr/>
        </p:nvPicPr>
        <p:blipFill>
          <a:blip r:embed="rId5"/>
          <a:srcRect l="67971" b="57228"/>
          <a:stretch>
            <a:fillRect/>
          </a:stretch>
        </p:blipFill>
        <p:spPr>
          <a:xfrm rot="-4496376">
            <a:off x="11117385" y="750051"/>
            <a:ext cx="658619" cy="1079179"/>
          </a:xfrm>
          <a:prstGeom prst="rect">
            <a:avLst/>
          </a:prstGeom>
        </p:spPr>
      </p:pic>
      <p:pic>
        <p:nvPicPr>
          <p:cNvPr id="18" name="Picture 18"/>
          <p:cNvPicPr>
            <a:picLocks noChangeAspect="1"/>
          </p:cNvPicPr>
          <p:nvPr/>
        </p:nvPicPr>
        <p:blipFill>
          <a:blip r:embed="rId5"/>
          <a:srcRect l="67971" b="57228"/>
          <a:stretch>
            <a:fillRect/>
          </a:stretch>
        </p:blipFill>
        <p:spPr>
          <a:xfrm rot="1352708">
            <a:off x="3230327" y="8651749"/>
            <a:ext cx="658619" cy="1079179"/>
          </a:xfrm>
          <a:prstGeom prst="rect">
            <a:avLst/>
          </a:prstGeom>
        </p:spPr>
      </p:pic>
      <p:pic>
        <p:nvPicPr>
          <p:cNvPr id="19" name="Picture 19"/>
          <p:cNvPicPr>
            <a:picLocks noChangeAspect="1"/>
          </p:cNvPicPr>
          <p:nvPr/>
        </p:nvPicPr>
        <p:blipFill>
          <a:blip r:embed="rId5"/>
          <a:srcRect l="67971" b="57228"/>
          <a:stretch>
            <a:fillRect/>
          </a:stretch>
        </p:blipFill>
        <p:spPr>
          <a:xfrm rot="-3533696">
            <a:off x="16980855" y="9007277"/>
            <a:ext cx="556890" cy="912490"/>
          </a:xfrm>
          <a:prstGeom prst="rect">
            <a:avLst/>
          </a:prstGeom>
        </p:spPr>
      </p:pic>
      <p:pic>
        <p:nvPicPr>
          <p:cNvPr id="20" name="Picture 20"/>
          <p:cNvPicPr>
            <a:picLocks noChangeAspect="1"/>
          </p:cNvPicPr>
          <p:nvPr/>
        </p:nvPicPr>
        <p:blipFill>
          <a:blip r:embed="rId6"/>
          <a:srcRect/>
          <a:stretch>
            <a:fillRect/>
          </a:stretch>
        </p:blipFill>
        <p:spPr>
          <a:xfrm>
            <a:off x="-472868" y="7672367"/>
            <a:ext cx="3003136" cy="2965804"/>
          </a:xfrm>
          <a:prstGeom prst="rect">
            <a:avLst/>
          </a:prstGeom>
        </p:spPr>
      </p:pic>
      <p:sp>
        <p:nvSpPr>
          <p:cNvPr id="21" name="TextBox 20"/>
          <p:cNvSpPr txBox="1"/>
          <p:nvPr/>
        </p:nvSpPr>
        <p:spPr>
          <a:xfrm>
            <a:off x="7802307" y="2595991"/>
            <a:ext cx="3048000" cy="1200329"/>
          </a:xfrm>
          <a:prstGeom prst="rect">
            <a:avLst/>
          </a:prstGeom>
          <a:noFill/>
        </p:spPr>
        <p:txBody>
          <a:bodyPr wrap="square" rtlCol="0">
            <a:spAutoFit/>
          </a:bodyPr>
          <a:lstStyle/>
          <a:p>
            <a:pPr algn="ctr"/>
            <a:r>
              <a:rPr lang="en-US" sz="7200" dirty="0" smtClean="0">
                <a:latin typeface="Arial" panose="020B0604020202020204" pitchFamily="34" charset="0"/>
                <a:cs typeface="Arial" panose="020B0604020202020204" pitchFamily="34" charset="0"/>
              </a:rPr>
              <a:t>BÀI 24</a:t>
            </a:r>
            <a:endParaRPr lang="en-US" sz="7200" dirty="0">
              <a:latin typeface="Arial" panose="020B0604020202020204" pitchFamily="34" charset="0"/>
              <a:cs typeface="Arial" panose="020B0604020202020204" pitchFamily="34" charset="0"/>
            </a:endParaRPr>
          </a:p>
        </p:txBody>
      </p:sp>
      <p:sp>
        <p:nvSpPr>
          <p:cNvPr id="22" name="TextBox 21"/>
          <p:cNvSpPr txBox="1"/>
          <p:nvPr/>
        </p:nvSpPr>
        <p:spPr>
          <a:xfrm>
            <a:off x="5339832" y="4260372"/>
            <a:ext cx="7480499" cy="1077218"/>
          </a:xfrm>
          <a:prstGeom prst="rect">
            <a:avLst/>
          </a:prstGeom>
          <a:noFill/>
        </p:spPr>
        <p:txBody>
          <a:bodyPr wrap="square" rtlCol="0">
            <a:spAutoFit/>
          </a:bodyPr>
          <a:lstStyle/>
          <a:p>
            <a:pPr algn="ctr"/>
            <a:r>
              <a:rPr lang="en-US" sz="6400" b="1" i="1" dirty="0" err="1" smtClean="0">
                <a:latin typeface="Arial" panose="020B0604020202020204" pitchFamily="34" charset="0"/>
                <a:cs typeface="Arial" panose="020B0604020202020204" pitchFamily="34" charset="0"/>
              </a:rPr>
              <a:t>Luyện</a:t>
            </a:r>
            <a:r>
              <a:rPr lang="en-US" sz="6400" b="1" i="1" dirty="0" smtClean="0">
                <a:latin typeface="Arial" panose="020B0604020202020204" pitchFamily="34" charset="0"/>
                <a:cs typeface="Arial" panose="020B0604020202020204" pitchFamily="34" charset="0"/>
              </a:rPr>
              <a:t> </a:t>
            </a:r>
            <a:r>
              <a:rPr lang="en-US" sz="6400" b="1" i="1" dirty="0" err="1" smtClean="0">
                <a:latin typeface="Arial" panose="020B0604020202020204" pitchFamily="34" charset="0"/>
                <a:cs typeface="Arial" panose="020B0604020202020204" pitchFamily="34" charset="0"/>
              </a:rPr>
              <a:t>nói</a:t>
            </a:r>
            <a:r>
              <a:rPr lang="en-US" sz="6400" b="1" i="1" dirty="0" smtClean="0">
                <a:latin typeface="Arial" panose="020B0604020202020204" pitchFamily="34" charset="0"/>
                <a:cs typeface="Arial" panose="020B0604020202020204" pitchFamily="34" charset="0"/>
              </a:rPr>
              <a:t> </a:t>
            </a:r>
            <a:r>
              <a:rPr lang="en-US" sz="6400" b="1" i="1" dirty="0" err="1" smtClean="0">
                <a:latin typeface="Arial" panose="020B0604020202020204" pitchFamily="34" charset="0"/>
                <a:cs typeface="Arial" panose="020B0604020202020204" pitchFamily="34" charset="0"/>
              </a:rPr>
              <a:t>và</a:t>
            </a:r>
            <a:r>
              <a:rPr lang="en-US" sz="6400" b="1" i="1" dirty="0" smtClean="0">
                <a:latin typeface="Arial" panose="020B0604020202020204" pitchFamily="34" charset="0"/>
                <a:cs typeface="Arial" panose="020B0604020202020204" pitchFamily="34" charset="0"/>
              </a:rPr>
              <a:t> </a:t>
            </a:r>
            <a:r>
              <a:rPr lang="en-US" sz="6400" b="1" i="1" dirty="0" err="1" smtClean="0">
                <a:latin typeface="Arial" panose="020B0604020202020204" pitchFamily="34" charset="0"/>
                <a:cs typeface="Arial" panose="020B0604020202020204" pitchFamily="34" charset="0"/>
              </a:rPr>
              <a:t>nghe</a:t>
            </a:r>
            <a:endParaRPr lang="en-US" sz="6400" b="1" i="1" dirty="0">
              <a:latin typeface="Arial" panose="020B0604020202020204" pitchFamily="34" charset="0"/>
              <a:cs typeface="Arial" panose="020B0604020202020204" pitchFamily="34" charset="0"/>
            </a:endParaRPr>
          </a:p>
        </p:txBody>
      </p:sp>
      <p:sp>
        <p:nvSpPr>
          <p:cNvPr id="23" name="TextBox 22"/>
          <p:cNvSpPr txBox="1"/>
          <p:nvPr/>
        </p:nvSpPr>
        <p:spPr>
          <a:xfrm>
            <a:off x="2965156" y="5921133"/>
            <a:ext cx="13100688" cy="1415772"/>
          </a:xfrm>
          <a:prstGeom prst="rect">
            <a:avLst/>
          </a:prstGeom>
          <a:noFill/>
        </p:spPr>
        <p:txBody>
          <a:bodyPr wrap="square" rtlCol="0">
            <a:spAutoFit/>
          </a:bodyPr>
          <a:lstStyle/>
          <a:p>
            <a:r>
              <a:rPr lang="en-US" sz="8600" b="1" dirty="0" smtClean="0">
                <a:latin typeface="Arial" panose="020B0604020202020204" pitchFamily="34" charset="0"/>
                <a:cs typeface="Arial" panose="020B0604020202020204" pitchFamily="34" charset="0"/>
              </a:rPr>
              <a:t>CON QUẠ THÔNG MINH</a:t>
            </a:r>
            <a:endParaRPr lang="en-US" sz="8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7"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8" name="Picture 15"/>
          <p:cNvPicPr>
            <a:picLocks noChangeAspect="1"/>
          </p:cNvPicPr>
          <p:nvPr/>
        </p:nvPicPr>
        <p:blipFill>
          <a:blip r:embed="rId3"/>
          <a:srcRect/>
          <a:stretch>
            <a:fillRect/>
          </a:stretch>
        </p:blipFill>
        <p:spPr>
          <a:xfrm rot="-1370022">
            <a:off x="7862143" y="8675843"/>
            <a:ext cx="2563714" cy="2550896"/>
          </a:xfrm>
          <a:prstGeom prst="rect">
            <a:avLst/>
          </a:prstGeom>
        </p:spPr>
      </p:pic>
      <p:sp>
        <p:nvSpPr>
          <p:cNvPr id="19" name="TextBox 18"/>
          <p:cNvSpPr txBox="1"/>
          <p:nvPr/>
        </p:nvSpPr>
        <p:spPr>
          <a:xfrm>
            <a:off x="1286829" y="969133"/>
            <a:ext cx="156972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Nói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đáp</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lời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từ</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chối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trong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các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huống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1553529" y="1923285"/>
            <a:ext cx="15163800" cy="6355073"/>
          </a:xfrm>
          <a:prstGeom prst="rect">
            <a:avLst/>
          </a:prstGeom>
          <a:noFill/>
        </p:spPr>
        <p:txBody>
          <a:bodyPr wrap="square" rtlCol="0">
            <a:spAutoFit/>
          </a:bodyPr>
          <a:lstStyle/>
          <a:p>
            <a:pPr marL="742950" indent="-742950" algn="just">
              <a:lnSpc>
                <a:spcPct val="200000"/>
              </a:lnSpc>
              <a:buAutoNum type="alphaLcPeriod"/>
            </a:pPr>
            <a:r>
              <a:rPr lang="en-US" sz="4200" dirty="0" err="1" smtClean="0">
                <a:latin typeface="Arial" panose="020B0604020202020204" pitchFamily="34" charset="0"/>
                <a:cs typeface="Arial" panose="020B0604020202020204" pitchFamily="34" charset="0"/>
              </a:rPr>
              <a:t>Bông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cúc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truyện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sơn</a:t>
            </a:r>
            <a:r>
              <a:rPr lang="en-US" sz="4200" dirty="0" smtClean="0">
                <a:latin typeface="Arial" panose="020B0604020202020204" pitchFamily="34" charset="0"/>
                <a:cs typeface="Arial" panose="020B0604020202020204" pitchFamily="34" charset="0"/>
              </a:rPr>
              <a:t> ca </a:t>
            </a:r>
            <a:r>
              <a:rPr lang="en-US" sz="4200" dirty="0" err="1" smtClean="0">
                <a:latin typeface="Arial" panose="020B0604020202020204" pitchFamily="34" charset="0"/>
                <a:cs typeface="Arial" panose="020B0604020202020204" pitchFamily="34" charset="0"/>
              </a:rPr>
              <a:t>và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cúc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sơn</a:t>
            </a:r>
            <a:r>
              <a:rPr lang="en-US" sz="4200" dirty="0" smtClean="0">
                <a:latin typeface="Arial" panose="020B0604020202020204" pitchFamily="34" charset="0"/>
                <a:cs typeface="Arial" panose="020B0604020202020204" pitchFamily="34" charset="0"/>
              </a:rPr>
              <a:t> ca </a:t>
            </a:r>
            <a:r>
              <a:rPr lang="en-US" sz="4200" dirty="0" err="1" smtClean="0">
                <a:latin typeface="Arial" panose="020B0604020202020204" pitchFamily="34" charset="0"/>
                <a:cs typeface="Arial" panose="020B0604020202020204" pitchFamily="34" charset="0"/>
              </a:rPr>
              <a:t>đói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khát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nói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hãy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ăn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tôi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sơn</a:t>
            </a:r>
            <a:r>
              <a:rPr lang="en-US" sz="4200" dirty="0" smtClean="0">
                <a:latin typeface="Arial" panose="020B0604020202020204" pitchFamily="34" charset="0"/>
                <a:cs typeface="Arial" panose="020B0604020202020204" pitchFamily="34" charset="0"/>
              </a:rPr>
              <a:t> ca </a:t>
            </a:r>
            <a:r>
              <a:rPr lang="en-US" sz="4200" dirty="0" err="1" smtClean="0">
                <a:latin typeface="Arial" panose="020B0604020202020204" pitchFamily="34" charset="0"/>
                <a:cs typeface="Arial" panose="020B0604020202020204" pitchFamily="34" charset="0"/>
              </a:rPr>
              <a:t>sẽ</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cúc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đáp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742950" indent="-742950" algn="just">
              <a:lnSpc>
                <a:spcPct val="200000"/>
              </a:lnSpc>
              <a:buAutoNum type="alphaLcPeriod"/>
            </a:pP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rủ</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trèo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bắt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non </a:t>
            </a:r>
            <a:r>
              <a:rPr lang="en-US" sz="4200" dirty="0" err="1" smtClean="0">
                <a:latin typeface="Arial" panose="020B0604020202020204" pitchFamily="34" charset="0"/>
                <a:cs typeface="Arial" panose="020B0604020202020204" pitchFamily="34" charset="0"/>
              </a:rPr>
              <a:t>trong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tổ</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Em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đáp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barn(inVertical)">
                                      <p:cBhvr>
                                        <p:cTn id="13" dur="500"/>
                                        <p:tgtEl>
                                          <p:spTgt spid="2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Effect transition="in" filter="barn(inVertical)">
                                      <p:cBhvr>
                                        <p:cTn id="18"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7"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8" name="Picture 15"/>
          <p:cNvPicPr>
            <a:picLocks noChangeAspect="1"/>
          </p:cNvPicPr>
          <p:nvPr/>
        </p:nvPicPr>
        <p:blipFill>
          <a:blip r:embed="rId3"/>
          <a:srcRect/>
          <a:stretch>
            <a:fillRect/>
          </a:stretch>
        </p:blipFill>
        <p:spPr>
          <a:xfrm rot="-1370022">
            <a:off x="7862143" y="8675843"/>
            <a:ext cx="2563714" cy="2550896"/>
          </a:xfrm>
          <a:prstGeom prst="rect">
            <a:avLst/>
          </a:prstGeom>
        </p:spPr>
      </p:pic>
      <p:sp>
        <p:nvSpPr>
          <p:cNvPr id="19" name="TextBox 18"/>
          <p:cNvSpPr txBox="1"/>
          <p:nvPr/>
        </p:nvSpPr>
        <p:spPr>
          <a:xfrm>
            <a:off x="1286829" y="796332"/>
            <a:ext cx="156972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Nói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đáp</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lời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từ</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chối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trong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các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huống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1447800" y="1790439"/>
            <a:ext cx="15163800" cy="5909310"/>
          </a:xfrm>
          <a:prstGeom prst="rect">
            <a:avLst/>
          </a:prstGeom>
          <a:noFill/>
        </p:spPr>
        <p:txBody>
          <a:bodyPr wrap="square" rtlCol="0">
            <a:spAutoFit/>
          </a:bodyPr>
          <a:lstStyle/>
          <a:p>
            <a:pPr marL="742950" indent="-742950" algn="just">
              <a:lnSpc>
                <a:spcPct val="150000"/>
              </a:lnSpc>
              <a:buAutoNum type="alphaLcPeriod"/>
            </a:pPr>
            <a:r>
              <a:rPr lang="en-US" sz="4200" b="1" dirty="0" smtClean="0">
                <a:latin typeface="Arial" panose="020B0604020202020204" pitchFamily="34" charset="0"/>
                <a:cs typeface="Arial" panose="020B0604020202020204" pitchFamily="34" charset="0"/>
              </a:rPr>
              <a:t>- </a:t>
            </a:r>
            <a:r>
              <a:rPr lang="vi-VN" sz="4200" b="1" dirty="0" smtClean="0">
                <a:cs typeface="Arial" panose="020B0604020202020204" pitchFamily="34" charset="0"/>
              </a:rPr>
              <a:t>Bông </a:t>
            </a:r>
            <a:r>
              <a:rPr lang="vi-VN" sz="4200" b="1" dirty="0">
                <a:cs typeface="Arial" panose="020B0604020202020204" pitchFamily="34" charset="0"/>
              </a:rPr>
              <a:t>cúc </a:t>
            </a:r>
            <a:r>
              <a:rPr lang="vi-VN" sz="4200" b="1" dirty="0" smtClean="0">
                <a:cs typeface="Arial" panose="020B0604020202020204" pitchFamily="34" charset="0"/>
              </a:rPr>
              <a:t>trắng: </a:t>
            </a:r>
            <a:r>
              <a:rPr lang="vi-VN" sz="4200" dirty="0">
                <a:cs typeface="Arial" panose="020B0604020202020204" pitchFamily="34" charset="0"/>
              </a:rPr>
              <a:t>Sơn ca ơi, bạn mệt lắm rồi. Ở đây không </a:t>
            </a:r>
            <a:r>
              <a:rPr lang="en-US" sz="4200" dirty="0" smtClean="0">
                <a:cs typeface="Arial" panose="020B0604020202020204" pitchFamily="34" charset="0"/>
              </a:rPr>
              <a:t>	</a:t>
            </a:r>
            <a:r>
              <a:rPr lang="vi-VN" sz="4200" dirty="0" smtClean="0">
                <a:cs typeface="Arial" panose="020B0604020202020204" pitchFamily="34" charset="0"/>
              </a:rPr>
              <a:t>có </a:t>
            </a:r>
            <a:r>
              <a:rPr lang="vi-VN" sz="4200" dirty="0">
                <a:cs typeface="Arial" panose="020B0604020202020204" pitchFamily="34" charset="0"/>
              </a:rPr>
              <a:t>nước uống. Bạn hãy ăn tôi đi cho đỡ khát. </a:t>
            </a:r>
            <a:endParaRPr lang="en-US" sz="4200" dirty="0" smtClean="0">
              <a:cs typeface="Arial" panose="020B0604020202020204" pitchFamily="34" charset="0"/>
            </a:endParaRPr>
          </a:p>
          <a:p>
            <a:pPr algn="just">
              <a:lnSpc>
                <a:spcPct val="150000"/>
              </a:lnSpc>
            </a:pPr>
            <a:r>
              <a:rPr lang="en-US" sz="4200" dirty="0">
                <a:cs typeface="Arial" panose="020B0604020202020204" pitchFamily="34" charset="0"/>
              </a:rPr>
              <a:t>	</a:t>
            </a:r>
            <a:r>
              <a:rPr lang="en-US" sz="4200" b="1" dirty="0" smtClean="0">
                <a:cs typeface="Arial" panose="020B0604020202020204" pitchFamily="34" charset="0"/>
              </a:rPr>
              <a:t>- </a:t>
            </a:r>
            <a:r>
              <a:rPr lang="vi-VN" sz="4200" b="1" dirty="0" smtClean="0">
                <a:cs typeface="Arial" panose="020B0604020202020204" pitchFamily="34" charset="0"/>
              </a:rPr>
              <a:t>Sơn ca: </a:t>
            </a:r>
            <a:r>
              <a:rPr lang="vi-VN" sz="4200" dirty="0">
                <a:cs typeface="Arial" panose="020B0604020202020204" pitchFamily="34" charset="0"/>
              </a:rPr>
              <a:t>Không đâu! Làm sao tôi có thể ăn người bạn </a:t>
            </a:r>
            <a:r>
              <a:rPr lang="en-US" sz="4200" dirty="0" smtClean="0">
                <a:cs typeface="Arial" panose="020B0604020202020204" pitchFamily="34" charset="0"/>
              </a:rPr>
              <a:t>	</a:t>
            </a:r>
            <a:r>
              <a:rPr lang="vi-VN" sz="4200" dirty="0" smtClean="0">
                <a:cs typeface="Arial" panose="020B0604020202020204" pitchFamily="34" charset="0"/>
              </a:rPr>
              <a:t>của </a:t>
            </a:r>
            <a:r>
              <a:rPr lang="vi-VN" sz="4200" dirty="0">
                <a:cs typeface="Arial" panose="020B0604020202020204" pitchFamily="34" charset="0"/>
              </a:rPr>
              <a:t>mình </a:t>
            </a:r>
            <a:r>
              <a:rPr lang="vi-VN" sz="4200" dirty="0" smtClean="0">
                <a:cs typeface="Arial" panose="020B0604020202020204" pitchFamily="34" charset="0"/>
              </a:rPr>
              <a:t>được.</a:t>
            </a:r>
            <a:endParaRPr lang="en-US" sz="4200" dirty="0" smtClean="0">
              <a:cs typeface="Arial" panose="020B0604020202020204" pitchFamily="34" charset="0"/>
            </a:endParaRPr>
          </a:p>
          <a:p>
            <a:pPr algn="just">
              <a:lnSpc>
                <a:spcPct val="150000"/>
              </a:lnSpc>
            </a:pPr>
            <a:r>
              <a:rPr lang="en-US" sz="4200" dirty="0">
                <a:cs typeface="Arial" panose="020B0604020202020204" pitchFamily="34" charset="0"/>
              </a:rPr>
              <a:t>	</a:t>
            </a:r>
            <a:r>
              <a:rPr lang="en-US" sz="4200" b="1" dirty="0" smtClean="0">
                <a:cs typeface="Arial" panose="020B0604020202020204" pitchFamily="34" charset="0"/>
              </a:rPr>
              <a:t>- </a:t>
            </a:r>
            <a:r>
              <a:rPr lang="vi-VN" sz="4200" b="1" dirty="0" smtClean="0">
                <a:cs typeface="Arial" panose="020B0604020202020204" pitchFamily="34" charset="0"/>
              </a:rPr>
              <a:t>Bông </a:t>
            </a:r>
            <a:r>
              <a:rPr lang="vi-VN" sz="4200" b="1" dirty="0">
                <a:cs typeface="Arial" panose="020B0604020202020204" pitchFamily="34" charset="0"/>
              </a:rPr>
              <a:t>cúc </a:t>
            </a:r>
            <a:r>
              <a:rPr lang="vi-VN" sz="4200" b="1" dirty="0" smtClean="0">
                <a:cs typeface="Arial" panose="020B0604020202020204" pitchFamily="34" charset="0"/>
              </a:rPr>
              <a:t>trắng: </a:t>
            </a:r>
            <a:r>
              <a:rPr lang="vi-VN" sz="4200" dirty="0">
                <a:cs typeface="Arial" panose="020B0604020202020204" pitchFamily="34" charset="0"/>
              </a:rPr>
              <a:t>Bạn đừng ngại, tôi đã bị cắt rễ, đằng </a:t>
            </a:r>
            <a:r>
              <a:rPr lang="en-US" sz="4200" dirty="0" smtClean="0">
                <a:cs typeface="Arial" panose="020B0604020202020204" pitchFamily="34" charset="0"/>
              </a:rPr>
              <a:t>	</a:t>
            </a:r>
            <a:r>
              <a:rPr lang="vi-VN" sz="4200" dirty="0" smtClean="0">
                <a:cs typeface="Arial" panose="020B0604020202020204" pitchFamily="34" charset="0"/>
              </a:rPr>
              <a:t>nào tôi </a:t>
            </a:r>
            <a:r>
              <a:rPr lang="vi-VN" sz="4200" dirty="0">
                <a:cs typeface="Arial" panose="020B0604020202020204" pitchFamily="34" charset="0"/>
              </a:rPr>
              <a:t>cũng héo mà. </a:t>
            </a:r>
          </a:p>
        </p:txBody>
      </p:sp>
    </p:spTree>
    <p:extLst>
      <p:ext uri="{BB962C8B-B14F-4D97-AF65-F5344CB8AC3E}">
        <p14:creationId xmlns:p14="http://schemas.microsoft.com/office/powerpoint/2010/main" val="59349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2"/>
          <a:srcRect t="711" b="711"/>
          <a:stretch>
            <a:fillRect/>
          </a:stretch>
        </p:blipFill>
        <p:spPr>
          <a:xfrm rot="647148">
            <a:off x="-2592033" y="8653901"/>
            <a:ext cx="6526949" cy="3635287"/>
          </a:xfrm>
          <a:prstGeom prst="rect">
            <a:avLst/>
          </a:prstGeom>
        </p:spPr>
      </p:pic>
      <p:pic>
        <p:nvPicPr>
          <p:cNvPr id="17" name="Picture 14"/>
          <p:cNvPicPr>
            <a:picLocks noChangeAspect="1"/>
          </p:cNvPicPr>
          <p:nvPr/>
        </p:nvPicPr>
        <p:blipFill>
          <a:blip r:embed="rId2"/>
          <a:srcRect t="711" b="711"/>
          <a:stretch>
            <a:fillRect/>
          </a:stretch>
        </p:blipFill>
        <p:spPr>
          <a:xfrm>
            <a:off x="2608480" y="9232510"/>
            <a:ext cx="6526949" cy="3635287"/>
          </a:xfrm>
          <a:prstGeom prst="rect">
            <a:avLst/>
          </a:prstGeom>
        </p:spPr>
      </p:pic>
      <p:pic>
        <p:nvPicPr>
          <p:cNvPr id="18" name="Picture 15"/>
          <p:cNvPicPr>
            <a:picLocks noChangeAspect="1"/>
          </p:cNvPicPr>
          <p:nvPr/>
        </p:nvPicPr>
        <p:blipFill>
          <a:blip r:embed="rId3"/>
          <a:srcRect/>
          <a:stretch>
            <a:fillRect/>
          </a:stretch>
        </p:blipFill>
        <p:spPr>
          <a:xfrm rot="-1370022">
            <a:off x="7862143" y="8675843"/>
            <a:ext cx="2563714" cy="2550896"/>
          </a:xfrm>
          <a:prstGeom prst="rect">
            <a:avLst/>
          </a:prstGeom>
        </p:spPr>
      </p:pic>
      <p:sp>
        <p:nvSpPr>
          <p:cNvPr id="19" name="TextBox 18"/>
          <p:cNvSpPr txBox="1"/>
          <p:nvPr/>
        </p:nvSpPr>
        <p:spPr>
          <a:xfrm>
            <a:off x="914400" y="730564"/>
            <a:ext cx="156972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1. </a:t>
            </a:r>
            <a:r>
              <a:rPr lang="en-US" sz="4800" b="1" i="1" dirty="0" err="1" smtClean="0">
                <a:latin typeface="Arial" panose="020B0604020202020204" pitchFamily="34" charset="0"/>
                <a:cs typeface="Arial" panose="020B0604020202020204" pitchFamily="34" charset="0"/>
              </a:rPr>
              <a:t>Nói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đáp</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lời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từ</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chối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trong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các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tình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huống</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20" name="TextBox 19"/>
          <p:cNvSpPr txBox="1"/>
          <p:nvPr/>
        </p:nvSpPr>
        <p:spPr>
          <a:xfrm>
            <a:off x="304800" y="1762239"/>
            <a:ext cx="16916400" cy="5909310"/>
          </a:xfrm>
          <a:prstGeom prst="rect">
            <a:avLst/>
          </a:prstGeom>
          <a:noFill/>
        </p:spPr>
        <p:txBody>
          <a:bodyPr wrap="square" rtlCol="0">
            <a:spAutoFit/>
          </a:bodyPr>
          <a:lstStyle/>
          <a:p>
            <a:pPr algn="just">
              <a:lnSpc>
                <a:spcPct val="150000"/>
              </a:lnSpc>
            </a:pPr>
            <a:r>
              <a:rPr lang="en-US" sz="4200" dirty="0" smtClean="0">
                <a:latin typeface="Arial" panose="020B0604020202020204" pitchFamily="34" charset="0"/>
                <a:cs typeface="Arial" panose="020B0604020202020204" pitchFamily="34" charset="0"/>
              </a:rPr>
              <a:t>	</a:t>
            </a:r>
            <a:r>
              <a:rPr lang="en-US" sz="4200" b="1" dirty="0" smtClean="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 </a:t>
            </a:r>
            <a:r>
              <a:rPr lang="vi-VN" sz="4200" dirty="0" smtClean="0">
                <a:cs typeface="Arial" panose="020B0604020202020204" pitchFamily="34" charset="0"/>
              </a:rPr>
              <a:t>Nam </a:t>
            </a:r>
            <a:r>
              <a:rPr lang="vi-VN" sz="4200" dirty="0">
                <a:cs typeface="Arial" panose="020B0604020202020204" pitchFamily="34" charset="0"/>
              </a:rPr>
              <a:t>ơi, trên cây xoài kia có một tổ chim. Chúng hót líu lo </a:t>
            </a:r>
            <a:r>
              <a:rPr lang="en-US" sz="4200" dirty="0" smtClean="0">
                <a:cs typeface="Arial" panose="020B0604020202020204" pitchFamily="34" charset="0"/>
              </a:rPr>
              <a:t>	</a:t>
            </a:r>
            <a:r>
              <a:rPr lang="vi-VN" sz="4200" dirty="0" smtClean="0">
                <a:cs typeface="Arial" panose="020B0604020202020204" pitchFamily="34" charset="0"/>
              </a:rPr>
              <a:t>hay lắm</a:t>
            </a:r>
            <a:r>
              <a:rPr lang="vi-VN" sz="4200" dirty="0">
                <a:cs typeface="Arial" panose="020B0604020202020204" pitchFamily="34" charset="0"/>
              </a:rPr>
              <a:t>. Chúng mình trèo lên cây bắt mấy con chim về nuôi đi. </a:t>
            </a:r>
            <a:r>
              <a:rPr lang="en-US" sz="4200" dirty="0" smtClean="0">
                <a:cs typeface="Arial" panose="020B0604020202020204" pitchFamily="34" charset="0"/>
              </a:rPr>
              <a:t>  	</a:t>
            </a:r>
          </a:p>
          <a:p>
            <a:pPr algn="just">
              <a:lnSpc>
                <a:spcPct val="150000"/>
              </a:lnSpc>
            </a:pPr>
            <a:r>
              <a:rPr lang="en-US" sz="4200" dirty="0" smtClean="0">
                <a:cs typeface="Arial" panose="020B0604020202020204" pitchFamily="34" charset="0"/>
              </a:rPr>
              <a:t>	- </a:t>
            </a:r>
            <a:r>
              <a:rPr lang="vi-VN" sz="4200" dirty="0" smtClean="0">
                <a:cs typeface="Arial" panose="020B0604020202020204" pitchFamily="34" charset="0"/>
              </a:rPr>
              <a:t>Không </a:t>
            </a:r>
            <a:r>
              <a:rPr lang="vi-VN" sz="4200" dirty="0">
                <a:cs typeface="Arial" panose="020B0604020202020204" pitchFamily="34" charset="0"/>
              </a:rPr>
              <a:t>được đâu. Chim non đang sống vui vẻ bên bố mẹ, cậu </a:t>
            </a:r>
            <a:r>
              <a:rPr lang="en-US" sz="4200" dirty="0" smtClean="0">
                <a:cs typeface="Arial" panose="020B0604020202020204" pitchFamily="34" charset="0"/>
              </a:rPr>
              <a:t>	</a:t>
            </a:r>
            <a:r>
              <a:rPr lang="vi-VN" sz="4200" dirty="0" smtClean="0">
                <a:cs typeface="Arial" panose="020B0604020202020204" pitchFamily="34" charset="0"/>
              </a:rPr>
              <a:t>bắt </a:t>
            </a:r>
            <a:r>
              <a:rPr lang="vi-VN" sz="4200" dirty="0">
                <a:cs typeface="Arial" panose="020B0604020202020204" pitchFamily="34" charset="0"/>
              </a:rPr>
              <a:t>chúng thì chúng sẽ chết đấy. Chim bố chim mẹ thấy chim con </a:t>
            </a:r>
            <a:r>
              <a:rPr lang="en-US" sz="4200" dirty="0" smtClean="0">
                <a:cs typeface="Arial" panose="020B0604020202020204" pitchFamily="34" charset="0"/>
              </a:rPr>
              <a:t>	</a:t>
            </a:r>
            <a:r>
              <a:rPr lang="vi-VN" sz="4200" dirty="0" smtClean="0">
                <a:cs typeface="Arial" panose="020B0604020202020204" pitchFamily="34" charset="0"/>
              </a:rPr>
              <a:t>bị </a:t>
            </a:r>
            <a:r>
              <a:rPr lang="vi-VN" sz="4200" dirty="0">
                <a:cs typeface="Arial" panose="020B0604020202020204" pitchFamily="34" charset="0"/>
              </a:rPr>
              <a:t>bắt cũng sẽ rất buồn. Chúng ta phải bảo vệ các loài chim </a:t>
            </a:r>
            <a:r>
              <a:rPr lang="vi-VN" sz="4200" dirty="0" smtClean="0">
                <a:cs typeface="Arial" panose="020B0604020202020204" pitchFamily="34" charset="0"/>
              </a:rPr>
              <a:t>chứ.</a:t>
            </a:r>
            <a:endParaRPr lang="en-US" sz="4200" dirty="0" smtClean="0">
              <a:cs typeface="Arial" panose="020B0604020202020204" pitchFamily="34" charset="0"/>
            </a:endParaRPr>
          </a:p>
          <a:p>
            <a:pPr algn="just">
              <a:lnSpc>
                <a:spcPct val="150000"/>
              </a:lnSpc>
            </a:pPr>
            <a:r>
              <a:rPr lang="en-US" sz="4200" dirty="0">
                <a:cs typeface="Arial" panose="020B0604020202020204" pitchFamily="34" charset="0"/>
              </a:rPr>
              <a:t>	</a:t>
            </a:r>
            <a:r>
              <a:rPr lang="en-US" sz="4200" dirty="0" smtClean="0">
                <a:cs typeface="Arial" panose="020B0604020202020204" pitchFamily="34" charset="0"/>
              </a:rPr>
              <a:t>- </a:t>
            </a:r>
            <a:r>
              <a:rPr lang="vi-VN" sz="4200" dirty="0" smtClean="0">
                <a:cs typeface="Arial" panose="020B0604020202020204" pitchFamily="34" charset="0"/>
              </a:rPr>
              <a:t>Mình </a:t>
            </a:r>
            <a:r>
              <a:rPr lang="vi-VN" sz="4200" dirty="0">
                <a:cs typeface="Arial" panose="020B0604020202020204" pitchFamily="34" charset="0"/>
              </a:rPr>
              <a:t>sẽ nghe theo cậu. </a:t>
            </a:r>
          </a:p>
        </p:txBody>
      </p:sp>
    </p:spTree>
    <p:extLst>
      <p:ext uri="{BB962C8B-B14F-4D97-AF65-F5344CB8AC3E}">
        <p14:creationId xmlns:p14="http://schemas.microsoft.com/office/powerpoint/2010/main" val="41327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0" dur="500"/>
                                        <p:tgtEl>
                                          <p:spTgt spid="20">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13"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14400" y="730564"/>
            <a:ext cx="102870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Nghe</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kể</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mẩu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chuyện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17" name="TextBox 16"/>
          <p:cNvSpPr txBox="1"/>
          <p:nvPr/>
        </p:nvSpPr>
        <p:spPr>
          <a:xfrm>
            <a:off x="3048000" y="1825304"/>
            <a:ext cx="11280765" cy="1938992"/>
          </a:xfrm>
          <a:prstGeom prst="rect">
            <a:avLst/>
          </a:prstGeom>
          <a:noFill/>
        </p:spPr>
        <p:txBody>
          <a:bodyPr wrap="square" rtlCol="0">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smtClean="0">
                <a:latin typeface="Arial" panose="020B0604020202020204" pitchFamily="34" charset="0"/>
                <a:cs typeface="Arial" panose="020B0604020202020204" pitchFamily="34" charset="0"/>
              </a:rPr>
              <a:t>Ngụ</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ngôn</a:t>
            </a:r>
            <a:r>
              <a:rPr lang="en-US" sz="3200" b="1" i="1" dirty="0" smtClean="0">
                <a:latin typeface="Arial" panose="020B0604020202020204" pitchFamily="34" charset="0"/>
                <a:cs typeface="Arial" panose="020B0604020202020204" pitchFamily="34" charset="0"/>
              </a:rPr>
              <a:t> Ê-</a:t>
            </a:r>
            <a:r>
              <a:rPr lang="en-US" sz="3200" b="1" i="1" dirty="0" err="1" smtClean="0">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5859"/>
          <a:stretch/>
        </p:blipFill>
        <p:spPr>
          <a:xfrm>
            <a:off x="-533400" y="3797847"/>
            <a:ext cx="19011331" cy="54578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14400" y="730564"/>
            <a:ext cx="102870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Nghe</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kể</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mẩu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chuyện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17" name="TextBox 16"/>
          <p:cNvSpPr txBox="1"/>
          <p:nvPr/>
        </p:nvSpPr>
        <p:spPr>
          <a:xfrm>
            <a:off x="3048000" y="1825304"/>
            <a:ext cx="11280765" cy="1938992"/>
          </a:xfrm>
          <a:prstGeom prst="rect">
            <a:avLst/>
          </a:prstGeom>
          <a:noFill/>
        </p:spPr>
        <p:txBody>
          <a:bodyPr wrap="square" rtlCol="0">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smtClean="0">
                <a:latin typeface="Arial" panose="020B0604020202020204" pitchFamily="34" charset="0"/>
                <a:cs typeface="Arial" panose="020B0604020202020204" pitchFamily="34" charset="0"/>
              </a:rPr>
              <a:t>Ngụ</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ngôn</a:t>
            </a:r>
            <a:r>
              <a:rPr lang="en-US" sz="3200" b="1" i="1" dirty="0" smtClean="0">
                <a:latin typeface="Arial" panose="020B0604020202020204" pitchFamily="34" charset="0"/>
                <a:cs typeface="Arial" panose="020B0604020202020204" pitchFamily="34" charset="0"/>
              </a:rPr>
              <a:t> Ê-</a:t>
            </a:r>
            <a:r>
              <a:rPr lang="en-US" sz="3200" b="1" i="1" dirty="0" err="1" smtClean="0">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sp>
        <p:nvSpPr>
          <p:cNvPr id="2" name="Rectangle 1"/>
          <p:cNvSpPr/>
          <p:nvPr/>
        </p:nvSpPr>
        <p:spPr>
          <a:xfrm>
            <a:off x="1524000" y="3766002"/>
            <a:ext cx="15697200" cy="4796185"/>
          </a:xfrm>
          <a:prstGeom prst="rect">
            <a:avLst/>
          </a:prstGeom>
        </p:spPr>
        <p:txBody>
          <a:bodyPr wrap="square">
            <a:spAutoFit/>
          </a:bodyPr>
          <a:lstStyle/>
          <a:p>
            <a:pPr marL="742950" indent="-742950" algn="just">
              <a:lnSpc>
                <a:spcPct val="150000"/>
              </a:lnSpc>
              <a:spcBef>
                <a:spcPts val="700"/>
              </a:spcBef>
              <a:spcAft>
                <a:spcPts val="700"/>
              </a:spcAft>
              <a:buAutoNum type="arabicPeriod"/>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Có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một con quạ khát nước. Nó bay rất lâu để tìm nước uống nhưng nó chẳng nhìn thấy ở đâu có một giọt nước nào</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742950" indent="-742950" algn="just">
              <a:lnSpc>
                <a:spcPct val="200000"/>
              </a:lnSpc>
              <a:spcBef>
                <a:spcPts val="700"/>
              </a:spcBef>
              <a:spcAft>
                <a:spcPts val="700"/>
              </a:spcAft>
              <a:buAutoNum type="arabicPeriod"/>
            </a:pPr>
            <a:r>
              <a:rPr lang="en-US" sz="4200" dirty="0" err="1" smtClean="0">
                <a:latin typeface="Arial" panose="020B0604020202020204" pitchFamily="34" charset="0"/>
                <a:ea typeface="Calibri" panose="020F0502020204030204" pitchFamily="34" charset="0"/>
                <a:cs typeface="Arial" panose="020B0604020202020204" pitchFamily="34" charset="0"/>
              </a:rPr>
              <a:t>Mệt</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quá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đậu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xuống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tảng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đá</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Bỗng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nhìn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thấy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một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lọ</a:t>
            </a:r>
            <a:r>
              <a:rPr lang="en-US" sz="4200" dirty="0">
                <a:latin typeface="Arial" panose="020B0604020202020204" pitchFamily="34" charset="0"/>
                <a:ea typeface="Calibri" panose="020F0502020204030204" pitchFamily="34" charset="0"/>
                <a:cs typeface="Arial" panose="020B0604020202020204" pitchFamily="34" charset="0"/>
              </a:rPr>
              <a:t> ở </a:t>
            </a:r>
            <a:r>
              <a:rPr lang="en-US" sz="4200" dirty="0" err="1">
                <a:latin typeface="Arial" panose="020B0604020202020204" pitchFamily="34" charset="0"/>
                <a:ea typeface="Calibri" panose="020F0502020204030204" pitchFamily="34" charset="0"/>
                <a:cs typeface="Arial" panose="020B0604020202020204" pitchFamily="34" charset="0"/>
              </a:rPr>
              <a:t>ngay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cạnh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tảng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đá</a:t>
            </a:r>
            <a:r>
              <a:rPr lang="en-US" sz="42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19322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67854" y="614118"/>
            <a:ext cx="102870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Nghe</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kể</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mẩu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chuyện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17" name="TextBox 16"/>
          <p:cNvSpPr txBox="1"/>
          <p:nvPr/>
        </p:nvSpPr>
        <p:spPr>
          <a:xfrm>
            <a:off x="3048000" y="1379182"/>
            <a:ext cx="11280765" cy="1938992"/>
          </a:xfrm>
          <a:prstGeom prst="rect">
            <a:avLst/>
          </a:prstGeom>
          <a:noFill/>
        </p:spPr>
        <p:txBody>
          <a:bodyPr wrap="square" rtlCol="0">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smtClean="0">
                <a:latin typeface="Arial" panose="020B0604020202020204" pitchFamily="34" charset="0"/>
                <a:cs typeface="Arial" panose="020B0604020202020204" pitchFamily="34" charset="0"/>
              </a:rPr>
              <a:t>Ngụ</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ngôn</a:t>
            </a:r>
            <a:r>
              <a:rPr lang="en-US" sz="3200" b="1" i="1" dirty="0" smtClean="0">
                <a:latin typeface="Arial" panose="020B0604020202020204" pitchFamily="34" charset="0"/>
                <a:cs typeface="Arial" panose="020B0604020202020204" pitchFamily="34" charset="0"/>
              </a:rPr>
              <a:t> Ê-</a:t>
            </a:r>
            <a:r>
              <a:rPr lang="en-US" sz="3200" b="1" i="1" dirty="0" err="1" smtClean="0">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sp>
        <p:nvSpPr>
          <p:cNvPr id="2" name="Rectangle 1"/>
          <p:cNvSpPr/>
          <p:nvPr/>
        </p:nvSpPr>
        <p:spPr>
          <a:xfrm>
            <a:off x="992875" y="3324429"/>
            <a:ext cx="16611600" cy="6088846"/>
          </a:xfrm>
          <a:prstGeom prst="rect">
            <a:avLst/>
          </a:prstGeom>
        </p:spPr>
        <p:txBody>
          <a:bodyPr wrap="square">
            <a:spAutoFit/>
          </a:bodyPr>
          <a:lstStyle/>
          <a:p>
            <a:pPr algn="just">
              <a:lnSpc>
                <a:spcPct val="150000"/>
              </a:lnSpc>
              <a:spcBef>
                <a:spcPts val="700"/>
              </a:spcBef>
              <a:spcAft>
                <a:spcPts val="700"/>
              </a:spcAft>
            </a:pPr>
            <a:r>
              <a:rPr lang="vi-VN" sz="4200" dirty="0">
                <a:solidFill>
                  <a:srgbClr val="000000"/>
                </a:solidFill>
                <a:ea typeface="Calibri" panose="020F0502020204030204" pitchFamily="34" charset="0"/>
                <a:cs typeface="Arial" panose="020B0604020202020204" pitchFamily="34" charset="0"/>
              </a:rPr>
              <a:t>3. Quạ mừng quá, sà xuống bên cái lọ, ngó cổ nhìn vào. Dưới đáy lọ có ít nước, nhưng cổ lọ lại quá cao, quạ không làm sao thò mỏ vào uống được</a:t>
            </a:r>
            <a:r>
              <a:rPr lang="vi-VN" sz="4200" dirty="0" smtClean="0">
                <a:solidFill>
                  <a:srgbClr val="000000"/>
                </a:solidFill>
                <a:ea typeface="Calibri" panose="020F0502020204030204" pitchFamily="34" charset="0"/>
                <a:cs typeface="Arial" panose="020B0604020202020204" pitchFamily="34" charset="0"/>
              </a:rPr>
              <a:t>.</a:t>
            </a:r>
            <a:endParaRPr lang="en-US" sz="4200" dirty="0" smtClean="0">
              <a:solidFill>
                <a:srgbClr val="000000"/>
              </a:solidFill>
              <a:ea typeface="Calibri" panose="020F0502020204030204" pitchFamily="34" charset="0"/>
              <a:cs typeface="Arial" panose="020B0604020202020204" pitchFamily="34" charset="0"/>
            </a:endParaRPr>
          </a:p>
          <a:p>
            <a:pPr algn="just">
              <a:lnSpc>
                <a:spcPct val="150000"/>
              </a:lnSpc>
              <a:spcBef>
                <a:spcPts val="700"/>
              </a:spcBef>
              <a:spcAft>
                <a:spcPts val="700"/>
              </a:spcAft>
            </a:pPr>
            <a:r>
              <a:rPr lang="vi-VN" sz="4200" dirty="0">
                <a:ea typeface="Calibri" panose="020F0502020204030204" pitchFamily="34" charset="0"/>
                <a:cs typeface="Arial" panose="020B0604020202020204" pitchFamily="34" charset="0"/>
              </a:rPr>
              <a:t>4. Con quạ thông minh bèn nghĩ ra một kế. Nó lấy mỏ, gắp từng hòn sỏi dưới đất, bỏ vào lọ. Sỏi bỏ vào đến đâu, nước dần dần dâng lên đến đấy. Thế là quạ tha hồ uống những giọt nước mát lành.</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0171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2CA"/>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a:srcRect t="711" b="711"/>
          <a:stretch>
            <a:fillRect/>
          </a:stretch>
        </p:blipFill>
        <p:spPr>
          <a:xfrm rot="-9211512">
            <a:off x="13541239" y="-1512780"/>
            <a:ext cx="5984367" cy="3333087"/>
          </a:xfrm>
          <a:prstGeom prst="rect">
            <a:avLst/>
          </a:prstGeom>
        </p:spPr>
      </p:pic>
      <p:sp>
        <p:nvSpPr>
          <p:cNvPr id="16" name="TextBox 15"/>
          <p:cNvSpPr txBox="1"/>
          <p:nvPr/>
        </p:nvSpPr>
        <p:spPr>
          <a:xfrm>
            <a:off x="914400" y="592320"/>
            <a:ext cx="10287000" cy="830997"/>
          </a:xfrm>
          <a:prstGeom prst="rect">
            <a:avLst/>
          </a:prstGeom>
          <a:noFill/>
        </p:spPr>
        <p:txBody>
          <a:bodyPr wrap="square" rtlCol="0">
            <a:spAutoFit/>
          </a:bodyPr>
          <a:lstStyle/>
          <a:p>
            <a:r>
              <a:rPr lang="en-US" sz="4800" b="1" i="1" dirty="0" smtClean="0">
                <a:latin typeface="Arial" panose="020B0604020202020204" pitchFamily="34" charset="0"/>
                <a:cs typeface="Arial" panose="020B0604020202020204" pitchFamily="34" charset="0"/>
              </a:rPr>
              <a:t>2. </a:t>
            </a:r>
            <a:r>
              <a:rPr lang="en-US" sz="4800" b="1" i="1" dirty="0" err="1" smtClean="0">
                <a:latin typeface="Arial" panose="020B0604020202020204" pitchFamily="34" charset="0"/>
                <a:cs typeface="Arial" panose="020B0604020202020204" pitchFamily="34" charset="0"/>
              </a:rPr>
              <a:t>Nghe</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và</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kể</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lại</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mẩu</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chuyện</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sau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
        <p:nvSpPr>
          <p:cNvPr id="17" name="TextBox 16"/>
          <p:cNvSpPr txBox="1"/>
          <p:nvPr/>
        </p:nvSpPr>
        <p:spPr>
          <a:xfrm>
            <a:off x="3048000" y="1638300"/>
            <a:ext cx="11280765" cy="1938992"/>
          </a:xfrm>
          <a:prstGeom prst="rect">
            <a:avLst/>
          </a:prstGeom>
          <a:noFill/>
        </p:spPr>
        <p:txBody>
          <a:bodyPr wrap="square" rtlCol="0">
            <a:spAutoFit/>
          </a:bodyPr>
          <a:lstStyle/>
          <a:p>
            <a:pPr algn="ctr">
              <a:lnSpc>
                <a:spcPct val="150000"/>
              </a:lnSpc>
            </a:pPr>
            <a:r>
              <a:rPr lang="en-US" sz="4800" b="1" dirty="0" smtClean="0">
                <a:solidFill>
                  <a:srgbClr val="FF0000"/>
                </a:solidFill>
                <a:latin typeface="Arial" panose="020B0604020202020204" pitchFamily="34" charset="0"/>
                <a:cs typeface="Arial" panose="020B0604020202020204" pitchFamily="34" charset="0"/>
              </a:rPr>
              <a:t>CON QUẠ THÔNG MINH</a:t>
            </a:r>
          </a:p>
          <a:p>
            <a:pPr algn="r">
              <a:lnSpc>
                <a:spcPct val="150000"/>
              </a:lnSpc>
            </a:pPr>
            <a:r>
              <a:rPr lang="en-US" sz="3200" b="1" i="1" dirty="0" err="1" smtClean="0">
                <a:latin typeface="Arial" panose="020B0604020202020204" pitchFamily="34" charset="0"/>
                <a:cs typeface="Arial" panose="020B0604020202020204" pitchFamily="34" charset="0"/>
              </a:rPr>
              <a:t>Ngụ</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ngôn</a:t>
            </a:r>
            <a:r>
              <a:rPr lang="en-US" sz="3200" b="1" i="1" dirty="0" smtClean="0">
                <a:latin typeface="Arial" panose="020B0604020202020204" pitchFamily="34" charset="0"/>
                <a:cs typeface="Arial" panose="020B0604020202020204" pitchFamily="34" charset="0"/>
              </a:rPr>
              <a:t> Ê-</a:t>
            </a:r>
            <a:r>
              <a:rPr lang="en-US" sz="3200" b="1" i="1" dirty="0" err="1" smtClean="0">
                <a:latin typeface="Arial" panose="020B0604020202020204" pitchFamily="34" charset="0"/>
                <a:cs typeface="Arial" panose="020B0604020202020204" pitchFamily="34" charset="0"/>
              </a:rPr>
              <a:t>dốp</a:t>
            </a:r>
            <a:endParaRPr lang="en-US" sz="3200" b="1" i="1" dirty="0">
              <a:latin typeface="Arial" panose="020B0604020202020204" pitchFamily="34" charset="0"/>
              <a:cs typeface="Arial" panose="020B0604020202020204" pitchFamily="34" charset="0"/>
            </a:endParaRPr>
          </a:p>
        </p:txBody>
      </p:sp>
      <p:sp>
        <p:nvSpPr>
          <p:cNvPr id="2" name="TextBox 1"/>
          <p:cNvSpPr txBox="1"/>
          <p:nvPr/>
        </p:nvSpPr>
        <p:spPr>
          <a:xfrm>
            <a:off x="2362200" y="3194449"/>
            <a:ext cx="14935200" cy="4939814"/>
          </a:xfrm>
          <a:prstGeom prst="rect">
            <a:avLst/>
          </a:prstGeom>
          <a:noFill/>
        </p:spPr>
        <p:txBody>
          <a:bodyPr wrap="square" rtlCol="0">
            <a:spAutoFit/>
          </a:bodyPr>
          <a:lstStyle/>
          <a:p>
            <a:pPr>
              <a:lnSpc>
                <a:spcPct val="150000"/>
              </a:lnSpc>
            </a:pPr>
            <a:r>
              <a:rPr lang="en-US" sz="4200" b="1" u="sng" dirty="0" smtClean="0">
                <a:solidFill>
                  <a:srgbClr val="FF0000"/>
                </a:solidFill>
                <a:latin typeface="Arial" panose="020B0604020202020204" pitchFamily="34" charset="0"/>
                <a:cs typeface="Arial" panose="020B0604020202020204" pitchFamily="34" charset="0"/>
              </a:rPr>
              <a:t>GỢI Ý:</a:t>
            </a:r>
          </a:p>
          <a:p>
            <a:pPr marL="1257300" lvl="2" indent="-342900">
              <a:lnSpc>
                <a:spcPct val="150000"/>
              </a:lnSpc>
              <a:buAutoNum type="alphaLcPeriod"/>
            </a:pPr>
            <a:r>
              <a:rPr lang="en-US" sz="4200" dirty="0" smtClean="0">
                <a:latin typeface="Arial" panose="020B0604020202020204" pitchFamily="34" charset="0"/>
                <a:cs typeface="Arial" panose="020B0604020202020204" pitchFamily="34" charset="0"/>
              </a:rPr>
              <a:t>Con </a:t>
            </a:r>
            <a:r>
              <a:rPr lang="en-US" sz="4200" dirty="0" err="1" smtClean="0">
                <a:latin typeface="Arial" panose="020B0604020202020204" pitchFamily="34" charset="0"/>
                <a:cs typeface="Arial" panose="020B0604020202020204" pitchFamily="34" charset="0"/>
              </a:rPr>
              <a:t>quạ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khát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nước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tìm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nước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như</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1257300" lvl="2" indent="-342900">
              <a:lnSpc>
                <a:spcPct val="150000"/>
              </a:lnSpc>
              <a:buAutoNum type="alphaLcPeriod"/>
            </a:pPr>
            <a:r>
              <a:rPr lang="en-US" sz="4200" dirty="0" err="1" smtClean="0">
                <a:latin typeface="Arial" panose="020B0604020202020204" pitchFamily="34" charset="0"/>
                <a:cs typeface="Arial" panose="020B0604020202020204" pitchFamily="34" charset="0"/>
              </a:rPr>
              <a:t>Quạ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tìm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thấy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nước</a:t>
            </a:r>
            <a:r>
              <a:rPr lang="en-US" sz="4200" dirty="0" smtClean="0">
                <a:latin typeface="Arial" panose="020B0604020202020204" pitchFamily="34" charset="0"/>
                <a:cs typeface="Arial" panose="020B0604020202020204" pitchFamily="34" charset="0"/>
              </a:rPr>
              <a:t> ở </a:t>
            </a:r>
            <a:r>
              <a:rPr lang="en-US" sz="4200" dirty="0" err="1" smtClean="0">
                <a:latin typeface="Arial" panose="020B0604020202020204" pitchFamily="34" charset="0"/>
                <a:cs typeface="Arial" panose="020B0604020202020204" pitchFamily="34" charset="0"/>
              </a:rPr>
              <a:t>đâu</a:t>
            </a:r>
            <a:r>
              <a:rPr lang="en-US" sz="4200" dirty="0" smtClean="0">
                <a:latin typeface="Arial" panose="020B0604020202020204" pitchFamily="34" charset="0"/>
                <a:cs typeface="Arial" panose="020B0604020202020204" pitchFamily="34" charset="0"/>
              </a:rPr>
              <a:t>?</a:t>
            </a:r>
          </a:p>
          <a:p>
            <a:pPr marL="1257300" lvl="2" indent="-342900">
              <a:lnSpc>
                <a:spcPct val="150000"/>
              </a:lnSpc>
              <a:buAutoNum type="alphaLcPeriod"/>
            </a:pPr>
            <a:r>
              <a:rPr lang="en-US" sz="4200" dirty="0" err="1" smtClean="0">
                <a:latin typeface="Arial" panose="020B0604020202020204" pitchFamily="34" charset="0"/>
                <a:cs typeface="Arial" panose="020B0604020202020204" pitchFamily="34" charset="0"/>
              </a:rPr>
              <a:t>Vì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quạ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uống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nước</a:t>
            </a:r>
            <a:r>
              <a:rPr lang="en-US" sz="4200" dirty="0" smtClean="0">
                <a:latin typeface="Arial" panose="020B0604020202020204" pitchFamily="34" charset="0"/>
                <a:cs typeface="Arial" panose="020B0604020202020204" pitchFamily="34" charset="0"/>
              </a:rPr>
              <a:t> ở </a:t>
            </a:r>
            <a:r>
              <a:rPr lang="en-US" sz="4200" dirty="0" err="1" smtClean="0">
                <a:latin typeface="Arial" panose="020B0604020202020204" pitchFamily="34" charset="0"/>
                <a:cs typeface="Arial" panose="020B0604020202020204" pitchFamily="34" charset="0"/>
              </a:rPr>
              <a:t>đó</a:t>
            </a:r>
            <a:r>
              <a:rPr lang="en-US" sz="4200" dirty="0" smtClean="0">
                <a:latin typeface="Arial" panose="020B0604020202020204" pitchFamily="34" charset="0"/>
                <a:cs typeface="Arial" panose="020B0604020202020204" pitchFamily="34" charset="0"/>
              </a:rPr>
              <a:t>?</a:t>
            </a:r>
          </a:p>
          <a:p>
            <a:pPr marL="1257300" lvl="2" indent="-342900">
              <a:lnSpc>
                <a:spcPct val="150000"/>
              </a:lnSpc>
              <a:buAutoNum type="alphaLcPeriod"/>
            </a:pPr>
            <a:r>
              <a:rPr lang="en-US" sz="4200" dirty="0" err="1" smtClean="0">
                <a:latin typeface="Arial" panose="020B0604020202020204" pitchFamily="34" charset="0"/>
                <a:cs typeface="Arial" panose="020B0604020202020204" pitchFamily="34" charset="0"/>
              </a:rPr>
              <a:t>Quạ</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nghĩ</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uống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nước</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606</Words>
  <Application>Microsoft Office PowerPoint</Application>
  <PresentationFormat>Custom</PresentationFormat>
  <Paragraphs>49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13</cp:revision>
  <dcterms:created xsi:type="dcterms:W3CDTF">2006-08-16T00:00:00Z</dcterms:created>
  <dcterms:modified xsi:type="dcterms:W3CDTF">2021-10-30T09:49:23Z</dcterms:modified>
  <dc:identifier>DAEtyfwstvU</dc:identifier>
</cp:coreProperties>
</file>