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86" r:id="rId2"/>
    <p:sldId id="272" r:id="rId3"/>
    <p:sldId id="293" r:id="rId4"/>
    <p:sldId id="258" r:id="rId5"/>
    <p:sldId id="266" r:id="rId6"/>
    <p:sldId id="290" r:id="rId7"/>
    <p:sldId id="287" r:id="rId8"/>
    <p:sldId id="270" r:id="rId9"/>
    <p:sldId id="271" r:id="rId10"/>
    <p:sldId id="291" r:id="rId11"/>
    <p:sldId id="28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94291" autoAdjust="0"/>
  </p:normalViewPr>
  <p:slideViewPr>
    <p:cSldViewPr snapToGrid="0">
      <p:cViewPr varScale="1">
        <p:scale>
          <a:sx n="68" d="100"/>
          <a:sy n="68" d="100"/>
        </p:scale>
        <p:origin x="13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2DFC-0DBF-46FA-961C-0993E7F3A7C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773-F6B7-4EEA-B6AE-A59ABB33B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68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335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42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452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5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113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54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070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692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190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63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95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3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765FBA-9428-4564-A91D-167114E6BD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1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8D144D-DF27-45BD-907E-FC6A998FC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42" y="141818"/>
            <a:ext cx="2481943" cy="9470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A748FEE-3691-4DD2-81D2-5626BF7396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27274"/>
            <a:ext cx="9144000" cy="49307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087E126-8209-45C1-8A63-E616A4BFD7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0000" y="1060749"/>
            <a:ext cx="6743994" cy="102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13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9CC18D-5848-4288-8B9E-0445428FE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18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FE7D4A-20BB-46D0-A914-6E2B23F97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64" y="0"/>
            <a:ext cx="2796779" cy="12108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D8C68BB-17B4-4F1D-9D2A-90C0709A1C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3213"/>
            <a:ext cx="9144000" cy="47267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2BD09F-1F91-4E9A-89AF-84E604E4DF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5867" y="5647135"/>
            <a:ext cx="6272265" cy="121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44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FE7D4A-20BB-46D0-A914-6E2B23F97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64" y="0"/>
            <a:ext cx="2796779" cy="12108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D8C68BB-17B4-4F1D-9D2A-90C0709A1C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3213"/>
            <a:ext cx="9144000" cy="47267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B1B341-496F-4B06-93ED-BFE269A4CE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9772" y="5809957"/>
            <a:ext cx="6284456" cy="104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11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AC3B78-3A45-4A27-9D93-A1CE025AC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09" y="106017"/>
            <a:ext cx="2971554" cy="11538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028395-CE34-40AC-87C7-4FA4EF5F76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286" y="1577590"/>
            <a:ext cx="7795428" cy="471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22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9659FB14-3AE3-4FA0-9121-0F747D504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9" y="82161"/>
            <a:ext cx="2971554" cy="11538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C7B0DCC-5BA3-440B-B0F0-9EBDE66D81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6486" y="1236047"/>
            <a:ext cx="6064135" cy="530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83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9659FB14-3AE3-4FA0-9121-0F747D504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9" y="82161"/>
            <a:ext cx="2971554" cy="11538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EC8BD81-FC24-4A49-BD83-C592559BB5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01" y="2050479"/>
            <a:ext cx="3017562" cy="29914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6A7083-AF00-4FD0-B805-F4FA9618FE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2584" y="2125736"/>
            <a:ext cx="2828683" cy="28409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9F991B-86A2-4A52-AFCC-739E5DD8C2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1267" y="1968953"/>
            <a:ext cx="2864660" cy="31544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26004C-DE1F-457E-BB57-9EA25D6271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643" y="5323139"/>
            <a:ext cx="1993227" cy="10454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9BC246-59A0-4986-B7B9-AB10C172B3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23457" y="5272709"/>
            <a:ext cx="1846935" cy="10817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390249-1F91-4301-BDC6-15D92D4136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16422" y="5359501"/>
            <a:ext cx="1846935" cy="100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67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7D8E65-8328-4193-8F89-700E77412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01" y="56254"/>
            <a:ext cx="4365899" cy="12617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747C382-75F9-49E6-873D-43EB1CD53B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901" y="1652163"/>
            <a:ext cx="6906197" cy="355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71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F369B9-84A9-4426-84E7-5F6CAB6DA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55" y="257540"/>
            <a:ext cx="2616784" cy="9361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7244C0-6C2E-4AA7-AAA7-D9B74D8FD4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6" y="1213287"/>
            <a:ext cx="9137148" cy="47936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1C7C6B-9F08-49AF-90E6-5834E6CA30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4601" y="5644713"/>
            <a:ext cx="3114798" cy="121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16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8D144D-DF27-45BD-907E-FC6A998FC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42" y="141818"/>
            <a:ext cx="2481943" cy="9470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82DBD1A-D4F3-4F54-B0F9-108BFA622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097" y="2110155"/>
            <a:ext cx="8795801" cy="47478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1574DE0-A7AC-48C1-BED4-F8F47C9635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0000" y="1088884"/>
            <a:ext cx="6743994" cy="102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96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184</TotalTime>
  <Words>0</Words>
  <PresentationFormat>On-screen Show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2020-08-07T01:41:03Z</dcterms:created>
  <dcterms:modified xsi:type="dcterms:W3CDTF">2020-08-16T03:33:10Z</dcterms:modified>
</cp:coreProperties>
</file>