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jp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927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637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7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6" y="152400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620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710054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BẮT ĐẦU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31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79069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0" y="1117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40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03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51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31023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03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76052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285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161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85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46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4" y="320117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155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0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191</Words>
  <PresentationFormat>On-screen Show (4:3)</PresentationFormat>
  <Paragraphs>49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2020-04-06T08:42:51Z</dcterms:created>
  <dcterms:modified xsi:type="dcterms:W3CDTF">2020-09-27T06:39:47Z</dcterms:modified>
</cp:coreProperties>
</file>