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885" r:id="rId4"/>
  </p:sldMasterIdLst>
  <p:notesMasterIdLst>
    <p:notesMasterId r:id="rId38"/>
  </p:notesMasterIdLst>
  <p:handoutMasterIdLst>
    <p:handoutMasterId r:id="rId39"/>
  </p:handoutMasterIdLst>
  <p:sldIdLst>
    <p:sldId id="309" r:id="rId5"/>
    <p:sldId id="414" r:id="rId6"/>
    <p:sldId id="393" r:id="rId7"/>
    <p:sldId id="384" r:id="rId8"/>
    <p:sldId id="317" r:id="rId9"/>
    <p:sldId id="318" r:id="rId10"/>
    <p:sldId id="385" r:id="rId11"/>
    <p:sldId id="386" r:id="rId12"/>
    <p:sldId id="319" r:id="rId13"/>
    <p:sldId id="320" r:id="rId14"/>
    <p:sldId id="390" r:id="rId15"/>
    <p:sldId id="292" r:id="rId16"/>
    <p:sldId id="394" r:id="rId17"/>
    <p:sldId id="287" r:id="rId18"/>
    <p:sldId id="415" r:id="rId19"/>
    <p:sldId id="416" r:id="rId20"/>
    <p:sldId id="417" r:id="rId21"/>
    <p:sldId id="418" r:id="rId22"/>
    <p:sldId id="420" r:id="rId23"/>
    <p:sldId id="421" r:id="rId24"/>
    <p:sldId id="423" r:id="rId25"/>
    <p:sldId id="391" r:id="rId26"/>
    <p:sldId id="425" r:id="rId27"/>
    <p:sldId id="397" r:id="rId28"/>
    <p:sldId id="398" r:id="rId29"/>
    <p:sldId id="401" r:id="rId30"/>
    <p:sldId id="424" r:id="rId31"/>
    <p:sldId id="402" r:id="rId32"/>
    <p:sldId id="426" r:id="rId33"/>
    <p:sldId id="405" r:id="rId34"/>
    <p:sldId id="406" r:id="rId35"/>
    <p:sldId id="428" r:id="rId36"/>
    <p:sldId id="268" r:id="rId37"/>
  </p:sldIdLst>
  <p:sldSz cx="12192000" cy="6858000"/>
  <p:notesSz cx="6858000" cy="9144000"/>
  <p:embeddedFontLst>
    <p:embeddedFont>
      <p:font typeface="맑은 고딕" pitchFamily="34" charset="-127"/>
      <p:regular r:id="rId40"/>
      <p:bold r:id="rId41"/>
    </p:embeddedFont>
    <p:embeddedFont>
      <p:font typeface="Wingdings 2" pitchFamily="18" charset="2"/>
      <p:regular r:id="rId42"/>
    </p:embeddedFont>
    <p:embeddedFont>
      <p:font typeface="Calibri"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D748C"/>
    <a:srgbClr val="FFFF7D"/>
    <a:srgbClr val="F7EDE9"/>
    <a:srgbClr val="FF66CC"/>
    <a:srgbClr val="C59C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152AE-D8FE-4A1D-BB8C-96B150C5973C}" v="2" dt="2022-04-08T19:34:20.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6" autoAdjust="0"/>
    <p:restoredTop sz="97865" autoAdjust="0"/>
  </p:normalViewPr>
  <p:slideViewPr>
    <p:cSldViewPr snapToGrid="0">
      <p:cViewPr varScale="1">
        <p:scale>
          <a:sx n="70" d="100"/>
          <a:sy n="70" d="100"/>
        </p:scale>
        <p:origin x="-810" y="-108"/>
      </p:cViewPr>
      <p:guideLst>
        <p:guide orient="horz" pos="9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10/22/2022</a:t>
            </a:fld>
            <a:endParaRPr lang="en-US" dirty="0"/>
          </a:p>
        </p:txBody>
      </p:sp>
      <p:sp>
        <p:nvSpPr>
          <p:cNvPr id="4" name="Footer Placeholder 3">
            <a:extLst>
              <a:ext uri="{FF2B5EF4-FFF2-40B4-BE49-F238E27FC236}">
                <a16:creationId xmlns=""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10/22/2022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Minh họa</a:t>
            </a:r>
            <a:r>
              <a:rPr lang="vi-VN" baseline="0" dirty="0" smtClean="0"/>
              <a:t> trên đề file WORD</a:t>
            </a:r>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21</a:t>
            </a:fld>
            <a:endParaRPr lang="en-US" dirty="0"/>
          </a:p>
        </p:txBody>
      </p:sp>
    </p:spTree>
    <p:extLst>
      <p:ext uri="{BB962C8B-B14F-4D97-AF65-F5344CB8AC3E}">
        <p14:creationId xmlns:p14="http://schemas.microsoft.com/office/powerpoint/2010/main" val="304361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A9BD17-FB48-42C4-89A0-FD89EB17A64B}" type="slidenum">
              <a:rPr lang="en-US" smtClean="0"/>
              <a:t>23</a:t>
            </a:fld>
            <a:endParaRPr lang="en-US"/>
          </a:p>
        </p:txBody>
      </p:sp>
    </p:spTree>
    <p:extLst>
      <p:ext uri="{BB962C8B-B14F-4D97-AF65-F5344CB8AC3E}">
        <p14:creationId xmlns:p14="http://schemas.microsoft.com/office/powerpoint/2010/main" val="410771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25</a:t>
            </a:fld>
            <a:endParaRPr lang="en-US" dirty="0"/>
          </a:p>
        </p:txBody>
      </p:sp>
    </p:spTree>
    <p:extLst>
      <p:ext uri="{BB962C8B-B14F-4D97-AF65-F5344CB8AC3E}">
        <p14:creationId xmlns:p14="http://schemas.microsoft.com/office/powerpoint/2010/main" val="42147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A9BD17-FB48-42C4-89A0-FD89EB17A64B}" type="slidenum">
              <a:rPr lang="en-US" smtClean="0"/>
              <a:t>29</a:t>
            </a:fld>
            <a:endParaRPr lang="en-US"/>
          </a:p>
        </p:txBody>
      </p:sp>
    </p:spTree>
    <p:extLst>
      <p:ext uri="{BB962C8B-B14F-4D97-AF65-F5344CB8AC3E}">
        <p14:creationId xmlns:p14="http://schemas.microsoft.com/office/powerpoint/2010/main" val="410771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A9BD17-FB48-42C4-89A0-FD89EB17A64B}" type="slidenum">
              <a:rPr lang="en-US" smtClean="0"/>
              <a:t>32</a:t>
            </a:fld>
            <a:endParaRPr lang="en-US"/>
          </a:p>
        </p:txBody>
      </p:sp>
    </p:spTree>
    <p:extLst>
      <p:ext uri="{BB962C8B-B14F-4D97-AF65-F5344CB8AC3E}">
        <p14:creationId xmlns:p14="http://schemas.microsoft.com/office/powerpoint/2010/main" val="410771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10733828" y="1110597"/>
            <a:ext cx="2286000" cy="508000"/>
          </a:xfrm>
        </p:spPr>
        <p:txBody>
          <a:bodyPr/>
          <a:lstStyle/>
          <a:p>
            <a:r>
              <a:rPr lang="en-US" smtClean="0"/>
              <a:t>20XX</a:t>
            </a:r>
            <a:endParaRPr lang="en-US" dirty="0"/>
          </a:p>
        </p:txBody>
      </p:sp>
      <p:sp>
        <p:nvSpPr>
          <p:cNvPr id="17" name="Footer Placeholder 16"/>
          <p:cNvSpPr>
            <a:spLocks noGrp="1"/>
          </p:cNvSpPr>
          <p:nvPr>
            <p:ph type="ftr" sz="quarter" idx="11"/>
          </p:nvPr>
        </p:nvSpPr>
        <p:spPr bwMode="auto">
          <a:xfrm rot="5400000">
            <a:off x="10045959" y="4117661"/>
            <a:ext cx="3657600" cy="512064"/>
          </a:xfrm>
        </p:spPr>
        <p:txBody>
          <a:bodyPr/>
          <a:lstStyle/>
          <a:p>
            <a:r>
              <a:rPr lang="en-US" smtClean="0"/>
              <a:t>Contoso business plan</a:t>
            </a:r>
            <a:endParaRPr lang="en-US" dirty="0"/>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B5CEABB6-07DC-46E8-9B57-56EC44A396E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20XX</a:t>
            </a:r>
            <a:endParaRPr lang="en-US" dirty="0"/>
          </a:p>
        </p:txBody>
      </p:sp>
      <p:sp>
        <p:nvSpPr>
          <p:cNvPr id="5" name="Footer Placeholder 4"/>
          <p:cNvSpPr>
            <a:spLocks noGrp="1"/>
          </p:cNvSpPr>
          <p:nvPr>
            <p:ph type="ftr" sz="quarter" idx="11"/>
          </p:nvPr>
        </p:nvSpPr>
        <p:spPr/>
        <p:txBody>
          <a:bodyPr/>
          <a:lstStyle/>
          <a:p>
            <a:r>
              <a:rPr lang="en-US" smtClean="0"/>
              <a:t>Contoso business plan</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20XX</a:t>
            </a:r>
            <a:endParaRPr lang="en-US" dirty="0"/>
          </a:p>
        </p:txBody>
      </p:sp>
      <p:sp>
        <p:nvSpPr>
          <p:cNvPr id="5" name="Footer Placeholder 4"/>
          <p:cNvSpPr>
            <a:spLocks noGrp="1"/>
          </p:cNvSpPr>
          <p:nvPr>
            <p:ph type="ftr" sz="quarter" idx="11"/>
          </p:nvPr>
        </p:nvSpPr>
        <p:spPr/>
        <p:txBody>
          <a:bodyPr/>
          <a:lstStyle/>
          <a:p>
            <a:r>
              <a:rPr lang="en-US" smtClean="0"/>
              <a:t>Contoso business plan</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 xmlns:a16="http://schemas.microsoft.com/office/drawing/2014/main" id="{C11192F3-A424-430E-B4BC-525DF06AE72E}"/>
              </a:ext>
              <a:ext uri="{C183D7F6-B498-43B3-948B-1728B52AA6E4}">
                <adec:decorative xmlns=""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 xmlns:a16="http://schemas.microsoft.com/office/drawing/2014/main" id="{7CFD315B-9E75-4209-B7A2-80B8449A4E2F}"/>
              </a:ext>
            </a:extLst>
          </p:cNvPr>
          <p:cNvSpPr>
            <a:spLocks noGrp="1"/>
          </p:cNvSpPr>
          <p:nvPr>
            <p:ph type="body" sz="quarter" idx="59" hasCustomPrompt="1"/>
          </p:nvPr>
        </p:nvSpPr>
        <p:spPr>
          <a:xfrm>
            <a:off x="2148840" y="1993398"/>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 xmlns:a16="http://schemas.microsoft.com/office/drawing/2014/main" id="{0FD8FBC5-AD5D-464D-8360-6AA55AA2FA76}"/>
              </a:ext>
            </a:extLst>
          </p:cNvPr>
          <p:cNvSpPr>
            <a:spLocks noGrp="1"/>
          </p:cNvSpPr>
          <p:nvPr>
            <p:ph type="body" sz="quarter" idx="52" hasCustomPrompt="1"/>
          </p:nvPr>
        </p:nvSpPr>
        <p:spPr>
          <a:xfrm>
            <a:off x="590835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 xmlns:a16="http://schemas.microsoft.com/office/drawing/2014/main" id="{5F306D8F-E1A5-492D-9145-6445614AB282}"/>
              </a:ext>
            </a:extLst>
          </p:cNvPr>
          <p:cNvSpPr>
            <a:spLocks noGrp="1"/>
          </p:cNvSpPr>
          <p:nvPr>
            <p:ph type="body" sz="quarter" idx="54" hasCustomPrompt="1"/>
          </p:nvPr>
        </p:nvSpPr>
        <p:spPr>
          <a:xfrm>
            <a:off x="905909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 xmlns:a16="http://schemas.microsoft.com/office/drawing/2014/main" id="{1560C8D6-BAAE-4E4C-B478-D7EEA33BC341}"/>
              </a:ext>
            </a:extLst>
          </p:cNvPr>
          <p:cNvSpPr>
            <a:spLocks noGrp="1"/>
          </p:cNvSpPr>
          <p:nvPr>
            <p:ph type="dt" sz="half" idx="10"/>
          </p:nvPr>
        </p:nvSpPr>
        <p:spPr>
          <a:xfrm>
            <a:off x="838200" y="6356356"/>
            <a:ext cx="2743200" cy="365125"/>
          </a:xfrm>
        </p:spPr>
        <p:txBody>
          <a:bodyPr/>
          <a:lstStyle/>
          <a:p>
            <a:r>
              <a:rPr lang="en-US" dirty="0"/>
              <a:t>20XX</a:t>
            </a:r>
          </a:p>
        </p:txBody>
      </p:sp>
      <p:sp>
        <p:nvSpPr>
          <p:cNvPr id="34" name="Footer Placeholder 4">
            <a:extLst>
              <a:ext uri="{FF2B5EF4-FFF2-40B4-BE49-F238E27FC236}">
                <a16:creationId xmlns="" xmlns:a16="http://schemas.microsoft.com/office/drawing/2014/main" id="{2D34A825-4619-4016-B027-DA83FE075663}"/>
              </a:ext>
            </a:extLst>
          </p:cNvPr>
          <p:cNvSpPr>
            <a:spLocks noGrp="1"/>
          </p:cNvSpPr>
          <p:nvPr>
            <p:ph type="ftr" sz="quarter" idx="11"/>
          </p:nvPr>
        </p:nvSpPr>
        <p:spPr>
          <a:xfrm>
            <a:off x="4038600" y="6356356"/>
            <a:ext cx="4114800" cy="365125"/>
          </a:xfrm>
        </p:spPr>
        <p:txBody>
          <a:bodyPr/>
          <a:lstStyle/>
          <a:p>
            <a:r>
              <a:rPr lang="en-US" dirty="0"/>
              <a:t>Contoso business plan</a:t>
            </a:r>
          </a:p>
        </p:txBody>
      </p:sp>
      <p:sp>
        <p:nvSpPr>
          <p:cNvPr id="35" name="Slide Number Placeholder 5">
            <a:extLst>
              <a:ext uri="{FF2B5EF4-FFF2-40B4-BE49-F238E27FC236}">
                <a16:creationId xmlns="" xmlns:a16="http://schemas.microsoft.com/office/drawing/2014/main" id="{A065CC06-C5B6-44D0-8071-1833580ABF30}"/>
              </a:ext>
            </a:extLst>
          </p:cNvPr>
          <p:cNvSpPr>
            <a:spLocks noGrp="1"/>
          </p:cNvSpPr>
          <p:nvPr>
            <p:ph type="sldNum" sz="quarter" idx="12"/>
          </p:nvPr>
        </p:nvSpPr>
        <p:spPr>
          <a:xfrm>
            <a:off x="8610600" y="6356356"/>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 xmlns:a16="http://schemas.microsoft.com/office/drawing/2014/main" id="{FF83E037-B49C-4664-8547-6F1930E2BD04}"/>
              </a:ext>
            </a:extLst>
          </p:cNvPr>
          <p:cNvSpPr/>
          <p:nvPr userDrawn="1"/>
        </p:nvSpPr>
        <p:spPr>
          <a:xfrm>
            <a:off x="914403"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 xmlns:a16="http://schemas.microsoft.com/office/drawing/2014/main" id="{6A8F5C17-5DF3-42C2-B87F-A2F50BE0466C}"/>
              </a:ext>
            </a:extLst>
          </p:cNvPr>
          <p:cNvSpPr>
            <a:spLocks noGrp="1"/>
          </p:cNvSpPr>
          <p:nvPr>
            <p:ph type="title"/>
          </p:nvPr>
        </p:nvSpPr>
        <p:spPr>
          <a:xfrm>
            <a:off x="1600203" y="1371600"/>
            <a:ext cx="5057775"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mod="1">
    <p:ext uri="{DCECCB84-F9BA-43D5-87BE-67443E8EF086}">
      <p15:sldGuideLst xmlns="" xmlns:p15="http://schemas.microsoft.com/office/powerpoint/2012/main">
        <p15:guide id="1"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 xmlns:a16="http://schemas.microsoft.com/office/drawing/2014/main" id="{C11192F3-A424-430E-B4BC-525DF06AE72E}"/>
              </a:ext>
              <a:ext uri="{C183D7F6-B498-43B3-948B-1728B52AA6E4}">
                <adec:decorative xmlns=""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92" y="0"/>
            <a:ext cx="12188825" cy="6858000"/>
          </a:xfrm>
          <a:prstGeom prst="rect">
            <a:avLst/>
          </a:prstGeom>
          <a:solidFill>
            <a:schemeClr val="accent1"/>
          </a:solidFill>
        </p:spPr>
      </p:pic>
      <p:sp>
        <p:nvSpPr>
          <p:cNvPr id="2" name="Title 1">
            <a:extLst>
              <a:ext uri="{FF2B5EF4-FFF2-40B4-BE49-F238E27FC236}">
                <a16:creationId xmlns=""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 xmlns:a16="http://schemas.microsoft.com/office/drawing/2014/main" id="{6F62CE30-AF00-49C9-BB4C-FF4623AE4882}"/>
              </a:ext>
            </a:extLst>
          </p:cNvPr>
          <p:cNvSpPr>
            <a:spLocks noGrp="1"/>
          </p:cNvSpPr>
          <p:nvPr>
            <p:ph type="body" sz="quarter" idx="19" hasCustomPrompt="1"/>
          </p:nvPr>
        </p:nvSpPr>
        <p:spPr>
          <a:xfrm>
            <a:off x="838203"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 xmlns:a16="http://schemas.microsoft.com/office/drawing/2014/main" id="{11E27B3C-F9CB-489A-B87D-B019E802464C}"/>
              </a:ext>
            </a:extLst>
          </p:cNvPr>
          <p:cNvSpPr>
            <a:spLocks noGrp="1"/>
          </p:cNvSpPr>
          <p:nvPr>
            <p:ph type="body" sz="quarter" idx="20" hasCustomPrompt="1"/>
          </p:nvPr>
        </p:nvSpPr>
        <p:spPr>
          <a:xfrm>
            <a:off x="837884"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 xmlns:a16="http://schemas.microsoft.com/office/drawing/2014/main" id="{DD1B9ECE-8B72-4E8C-BF0F-42BAD333E58F}"/>
              </a:ext>
            </a:extLst>
          </p:cNvPr>
          <p:cNvSpPr>
            <a:spLocks noGrp="1"/>
          </p:cNvSpPr>
          <p:nvPr>
            <p:ph type="body" sz="quarter" idx="21" hasCustomPrompt="1"/>
          </p:nvPr>
        </p:nvSpPr>
        <p:spPr>
          <a:xfrm>
            <a:off x="3642681"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 xmlns:a16="http://schemas.microsoft.com/office/drawing/2014/main" id="{CC01C00D-D845-4EA4-ACEA-80430CEC0EAD}"/>
              </a:ext>
            </a:extLst>
          </p:cNvPr>
          <p:cNvSpPr>
            <a:spLocks noGrp="1"/>
          </p:cNvSpPr>
          <p:nvPr>
            <p:ph type="body" sz="quarter" idx="22" hasCustomPrompt="1"/>
          </p:nvPr>
        </p:nvSpPr>
        <p:spPr>
          <a:xfrm>
            <a:off x="3642363"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 xmlns:a16="http://schemas.microsoft.com/office/drawing/2014/main" id="{22C7D19B-8BCA-4A46-A531-C74F00C501A0}"/>
              </a:ext>
            </a:extLst>
          </p:cNvPr>
          <p:cNvSpPr>
            <a:spLocks noGrp="1"/>
          </p:cNvSpPr>
          <p:nvPr>
            <p:ph type="body" sz="quarter" idx="23" hasCustomPrompt="1"/>
          </p:nvPr>
        </p:nvSpPr>
        <p:spPr>
          <a:xfrm>
            <a:off x="6446207"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 xmlns:a16="http://schemas.microsoft.com/office/drawing/2014/main" id="{A1BA12AE-AA7B-4898-AE4C-6EF1BF0293B3}"/>
              </a:ext>
            </a:extLst>
          </p:cNvPr>
          <p:cNvSpPr>
            <a:spLocks noGrp="1"/>
          </p:cNvSpPr>
          <p:nvPr>
            <p:ph type="body" sz="quarter" idx="24" hasCustomPrompt="1"/>
          </p:nvPr>
        </p:nvSpPr>
        <p:spPr>
          <a:xfrm>
            <a:off x="6445889"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 xmlns:a16="http://schemas.microsoft.com/office/drawing/2014/main" id="{0CCA0A92-44E0-4256-BDF5-D01C27404DC8}"/>
              </a:ext>
            </a:extLst>
          </p:cNvPr>
          <p:cNvSpPr>
            <a:spLocks noGrp="1"/>
          </p:cNvSpPr>
          <p:nvPr>
            <p:ph type="body" sz="quarter" idx="25" hasCustomPrompt="1"/>
          </p:nvPr>
        </p:nvSpPr>
        <p:spPr>
          <a:xfrm>
            <a:off x="9249415"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 xmlns:a16="http://schemas.microsoft.com/office/drawing/2014/main" id="{16D5C7BE-6D3E-4E7E-BBE6-230B10C2F439}"/>
              </a:ext>
            </a:extLst>
          </p:cNvPr>
          <p:cNvSpPr>
            <a:spLocks noGrp="1"/>
          </p:cNvSpPr>
          <p:nvPr>
            <p:ph type="body" sz="quarter" idx="26" hasCustomPrompt="1"/>
          </p:nvPr>
        </p:nvSpPr>
        <p:spPr>
          <a:xfrm>
            <a:off x="9249097"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smtClean="0"/>
              <a:t>20XX</a:t>
            </a:r>
            <a:endParaRPr lang="en-US" dirty="0"/>
          </a:p>
        </p:txBody>
      </p:sp>
      <p:sp>
        <p:nvSpPr>
          <p:cNvPr id="9" name="Slide Number Placeholder 8"/>
          <p:cNvSpPr>
            <a:spLocks noGrp="1"/>
          </p:cNvSpPr>
          <p:nvPr>
            <p:ph type="sldNum" sz="quarter" idx="15"/>
          </p:nvPr>
        </p:nvSpPr>
        <p:spPr/>
        <p:txBody>
          <a:bodyPr rtlCol="0"/>
          <a:lstStyle/>
          <a:p>
            <a:fld id="{B5CEABB6-07DC-46E8-9B57-56EC44A396E5}" type="slidenum">
              <a:rPr lang="en-US" smtClean="0"/>
              <a:t>‹#›</a:t>
            </a:fld>
            <a:endParaRPr lang="en-US" dirty="0"/>
          </a:p>
        </p:txBody>
      </p:sp>
      <p:sp>
        <p:nvSpPr>
          <p:cNvPr id="10" name="Footer Placeholder 9"/>
          <p:cNvSpPr>
            <a:spLocks noGrp="1"/>
          </p:cNvSpPr>
          <p:nvPr>
            <p:ph type="ftr" sz="quarter" idx="16"/>
          </p:nvPr>
        </p:nvSpPr>
        <p:spPr/>
        <p:txBody>
          <a:bodyPr rtlCol="0"/>
          <a:lstStyle/>
          <a:p>
            <a:r>
              <a:rPr lang="en-US" smtClean="0"/>
              <a:t>Contoso business plan</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 xmlns:a16="http://schemas.microsoft.com/office/drawing/2014/main" id="{893EBD09-1706-473B-B779-2BE1D717216B}"/>
              </a:ext>
            </a:extLst>
          </p:cNvPr>
          <p:cNvSpPr/>
          <p:nvPr userDrawn="1"/>
        </p:nvSpPr>
        <p:spPr>
          <a:xfrm>
            <a:off x="963285" y="4070850"/>
            <a:ext cx="513271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mod="1">
    <p:ext uri="{DCECCB84-F9BA-43D5-87BE-67443E8EF086}">
      <p15:sldGuideLst xmlns="" xmlns:p15="http://schemas.microsoft.com/office/powerpoint/2012/main">
        <p15:guide id="1"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D77FFB71-D3BF-4723-8C5E-44AD8F0E924D}"/>
              </a:ext>
            </a:extLst>
          </p:cNvPr>
          <p:cNvSpPr>
            <a:spLocks noGrp="1"/>
          </p:cNvSpPr>
          <p:nvPr>
            <p:ph type="body" idx="1"/>
          </p:nvPr>
        </p:nvSpPr>
        <p:spPr>
          <a:xfrm>
            <a:off x="839789"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1BC8B9-8F2B-4131-A090-0ACBEEE80BB7}"/>
              </a:ext>
            </a:extLst>
          </p:cNvPr>
          <p:cNvSpPr>
            <a:spLocks noGrp="1"/>
          </p:cNvSpPr>
          <p:nvPr>
            <p:ph sz="half" idx="2"/>
          </p:nvPr>
        </p:nvSpPr>
        <p:spPr>
          <a:xfrm>
            <a:off x="839789"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1714E40B-C52C-407A-9311-46FDCD84CB5A}"/>
              </a:ext>
            </a:extLst>
          </p:cNvPr>
          <p:cNvSpPr>
            <a:spLocks noGrp="1"/>
          </p:cNvSpPr>
          <p:nvPr>
            <p:ph type="body" sz="quarter" idx="3"/>
          </p:nvPr>
        </p:nvSpPr>
        <p:spPr>
          <a:xfrm>
            <a:off x="6172203"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596ED23-22F0-421E-849C-630BEABF8BD0}"/>
              </a:ext>
            </a:extLst>
          </p:cNvPr>
          <p:cNvSpPr>
            <a:spLocks noGrp="1"/>
          </p:cNvSpPr>
          <p:nvPr>
            <p:ph sz="quarter" idx="4"/>
          </p:nvPr>
        </p:nvSpPr>
        <p:spPr>
          <a:xfrm>
            <a:off x="6172203"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1184911" y="1878102"/>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 xmlns:a16="http://schemas.microsoft.com/office/drawing/2014/main" id="{4EF15002-67E4-4A4E-8458-C33E897B7F14}"/>
              </a:ext>
            </a:extLst>
          </p:cNvPr>
          <p:cNvSpPr>
            <a:spLocks noGrp="1"/>
          </p:cNvSpPr>
          <p:nvPr>
            <p:ph idx="1" hasCustomPrompt="1"/>
          </p:nvPr>
        </p:nvSpPr>
        <p:spPr>
          <a:xfrm>
            <a:off x="1184911"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 xmlns:a16="http://schemas.microsoft.com/office/drawing/2014/main" id="{5FEF5233-78E0-4693-B7BD-AB83F3704938}"/>
              </a:ext>
            </a:extLst>
          </p:cNvPr>
          <p:cNvSpPr>
            <a:spLocks noGrp="1"/>
          </p:cNvSpPr>
          <p:nvPr>
            <p:ph idx="16" hasCustomPrompt="1"/>
          </p:nvPr>
        </p:nvSpPr>
        <p:spPr>
          <a:xfrm>
            <a:off x="1184911"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 xmlns:a16="http://schemas.microsoft.com/office/drawing/2014/main" id="{DAFFB0F1-B93F-405D-9BAC-C8487E8EAD32}"/>
              </a:ext>
            </a:extLst>
          </p:cNvPr>
          <p:cNvSpPr>
            <a:spLocks noGrp="1"/>
          </p:cNvSpPr>
          <p:nvPr>
            <p:ph idx="18" hasCustomPrompt="1"/>
          </p:nvPr>
        </p:nvSpPr>
        <p:spPr>
          <a:xfrm>
            <a:off x="1184911"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 xmlns:a16="http://schemas.microsoft.com/office/drawing/2014/main" id="{78DECC8A-9731-47C9-ADC8-DB414C006D1F}"/>
              </a:ext>
            </a:extLst>
          </p:cNvPr>
          <p:cNvSpPr>
            <a:spLocks noGrp="1"/>
          </p:cNvSpPr>
          <p:nvPr>
            <p:ph idx="19" hasCustomPrompt="1"/>
          </p:nvPr>
        </p:nvSpPr>
        <p:spPr>
          <a:xfrm>
            <a:off x="1184911"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r>
              <a:rPr lang="en-US" smtClean="0"/>
              <a:t>20XX</a:t>
            </a:r>
            <a:endParaRPr lang="en-US" dirty="0"/>
          </a:p>
        </p:txBody>
      </p:sp>
      <p:sp>
        <p:nvSpPr>
          <p:cNvPr id="5" name="Footer Placeholder 4"/>
          <p:cNvSpPr>
            <a:spLocks noGrp="1"/>
          </p:cNvSpPr>
          <p:nvPr>
            <p:ph type="ftr" sz="quarter" idx="11"/>
          </p:nvPr>
        </p:nvSpPr>
        <p:spPr bwMode="auto">
          <a:xfrm rot="5400000">
            <a:off x="10046208" y="4114800"/>
            <a:ext cx="3657600" cy="512064"/>
          </a:xfrm>
        </p:spPr>
        <p:txBody>
          <a:bodyPr/>
          <a:lstStyle/>
          <a:p>
            <a:r>
              <a:rPr lang="en-US" smtClean="0"/>
              <a:t>Contoso business plan</a:t>
            </a:r>
            <a:endParaRPr lang="en-US" dirty="0"/>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787488" y="4928702"/>
            <a:ext cx="812800" cy="517524"/>
          </a:xfrm>
        </p:spPr>
        <p:txBody>
          <a:bodyPr/>
          <a:lstStyle/>
          <a:p>
            <a:fld id="{B5CEABB6-07DC-46E8-9B57-56EC44A396E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20XX</a:t>
            </a:r>
            <a:endParaRPr lang="en-US" dirty="0"/>
          </a:p>
        </p:txBody>
      </p:sp>
      <p:sp>
        <p:nvSpPr>
          <p:cNvPr id="6" name="Footer Placeholder 5"/>
          <p:cNvSpPr>
            <a:spLocks noGrp="1"/>
          </p:cNvSpPr>
          <p:nvPr>
            <p:ph type="ftr" sz="quarter" idx="11"/>
          </p:nvPr>
        </p:nvSpPr>
        <p:spPr/>
        <p:txBody>
          <a:bodyPr/>
          <a:lstStyle/>
          <a:p>
            <a:r>
              <a:rPr lang="en-US" smtClean="0"/>
              <a:t>Contoso business plan</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20XX</a:t>
            </a:r>
            <a:endParaRPr lang="en-US" dirty="0"/>
          </a:p>
        </p:txBody>
      </p:sp>
      <p:sp>
        <p:nvSpPr>
          <p:cNvPr id="8" name="Footer Placeholder 7"/>
          <p:cNvSpPr>
            <a:spLocks noGrp="1"/>
          </p:cNvSpPr>
          <p:nvPr>
            <p:ph type="ftr" sz="quarter" idx="11"/>
          </p:nvPr>
        </p:nvSpPr>
        <p:spPr/>
        <p:txBody>
          <a:bodyPr/>
          <a:lstStyle/>
          <a:p>
            <a:r>
              <a:rPr lang="en-US" smtClean="0"/>
              <a:t>Contoso business plan</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t>‹#›</a:t>
            </a:fld>
            <a:endParaRPr lang="en-US" dirty="0"/>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smtClean="0"/>
              <a:t>20XX</a:t>
            </a:r>
            <a:endParaRPr lang="en-US" dirty="0"/>
          </a:p>
        </p:txBody>
      </p:sp>
      <p:sp>
        <p:nvSpPr>
          <p:cNvPr id="7" name="Slide Number Placeholder 6"/>
          <p:cNvSpPr>
            <a:spLocks noGrp="1"/>
          </p:cNvSpPr>
          <p:nvPr>
            <p:ph type="sldNum" sz="quarter" idx="11"/>
          </p:nvPr>
        </p:nvSpPr>
        <p:spPr/>
        <p:txBody>
          <a:bodyPr rtlCol="0"/>
          <a:lstStyle/>
          <a:p>
            <a:fld id="{B5CEABB6-07DC-46E8-9B57-56EC44A396E5}" type="slidenum">
              <a:rPr lang="en-US" smtClean="0"/>
              <a:pPr/>
              <a:t>‹#›</a:t>
            </a:fld>
            <a:endParaRPr lang="en-US" dirty="0"/>
          </a:p>
        </p:txBody>
      </p:sp>
      <p:sp>
        <p:nvSpPr>
          <p:cNvPr id="8" name="Footer Placeholder 7"/>
          <p:cNvSpPr>
            <a:spLocks noGrp="1"/>
          </p:cNvSpPr>
          <p:nvPr>
            <p:ph type="ftr" sz="quarter" idx="12"/>
          </p:nvPr>
        </p:nvSpPr>
        <p:spPr/>
        <p:txBody>
          <a:bodyPr rtlCol="0"/>
          <a:lstStyle/>
          <a:p>
            <a:r>
              <a:rPr lang="en-US" smtClean="0"/>
              <a:t>Contoso business plan</a:t>
            </a:r>
            <a:endParaRPr lang="en-US" dirty="0"/>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737C8-6617-4232-8B34-1FF51331B34A}" type="datetimeFigureOut">
              <a:rPr lang="en-US" smtClean="0"/>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solidFill>
                  <a:srgbClr val="21355A"/>
                </a:solidFill>
              </a:rPr>
              <a:pPr/>
              <a:t>‹#›</a:t>
            </a:fld>
            <a:endParaRPr lang="en">
              <a:solidFill>
                <a:srgbClr val="21355A"/>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smtClean="0"/>
              <a:t>20XX</a:t>
            </a:r>
            <a:endParaRPr lang="en-US" dirty="0"/>
          </a:p>
        </p:txBody>
      </p:sp>
      <p:sp>
        <p:nvSpPr>
          <p:cNvPr id="22" name="Slide Number Placeholder 21"/>
          <p:cNvSpPr>
            <a:spLocks noGrp="1"/>
          </p:cNvSpPr>
          <p:nvPr>
            <p:ph type="sldNum" sz="quarter" idx="15"/>
          </p:nvPr>
        </p:nvSpPr>
        <p:spPr/>
        <p:txBody>
          <a:bodyPr rtlCol="0"/>
          <a:lstStyle/>
          <a:p>
            <a:fld id="{B5CEABB6-07DC-46E8-9B57-56EC44A396E5}" type="slidenum">
              <a:rPr lang="en-US" smtClean="0"/>
              <a:pPr/>
              <a:t>‹#›</a:t>
            </a:fld>
            <a:endParaRPr lang="en-US" dirty="0"/>
          </a:p>
        </p:txBody>
      </p:sp>
      <p:sp>
        <p:nvSpPr>
          <p:cNvPr id="23" name="Footer Placeholder 22"/>
          <p:cNvSpPr>
            <a:spLocks noGrp="1"/>
          </p:cNvSpPr>
          <p:nvPr>
            <p:ph type="ftr" sz="quarter" idx="16"/>
          </p:nvPr>
        </p:nvSpPr>
        <p:spPr/>
        <p:txBody>
          <a:bodyPr rtlCol="0"/>
          <a:lstStyle/>
          <a:p>
            <a:r>
              <a:rPr lang="en-US" smtClean="0"/>
              <a:t>Contoso business plan</a:t>
            </a:r>
            <a:endParaRPr lang="en-US" dirty="0"/>
          </a:p>
        </p:txBody>
      </p:sp>
    </p:spTree>
  </p:cSld>
  <p:clrMapOvr>
    <a:overrideClrMapping bg1="lt1" tx1="dk1" bg2="lt2" tx2="dk2" accent1="accent1" accent2="accent2" accent3="accent3" accent4="accent4" accent5="accent5" accent6="accent6" hlink="hlink" folHlink="folHlink"/>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r>
              <a:rPr lang="en-US" smtClean="0"/>
              <a:t>20XX</a:t>
            </a:r>
            <a:endParaRPr lang="en-US" dirty="0"/>
          </a:p>
        </p:txBody>
      </p:sp>
      <p:sp>
        <p:nvSpPr>
          <p:cNvPr id="18" name="Slide Number Placeholder 17"/>
          <p:cNvSpPr>
            <a:spLocks noGrp="1"/>
          </p:cNvSpPr>
          <p:nvPr>
            <p:ph type="sldNum" sz="quarter" idx="11"/>
          </p:nvPr>
        </p:nvSpPr>
        <p:spPr/>
        <p:txBody>
          <a:bodyPr rtlCol="0"/>
          <a:lstStyle/>
          <a:p>
            <a:fld id="{B5CEABB6-07DC-46E8-9B57-56EC44A396E5}" type="slidenum">
              <a:rPr lang="en-US" smtClean="0"/>
              <a:pPr/>
              <a:t>‹#›</a:t>
            </a:fld>
            <a:endParaRPr lang="en-US" dirty="0"/>
          </a:p>
        </p:txBody>
      </p:sp>
      <p:sp>
        <p:nvSpPr>
          <p:cNvPr id="21" name="Footer Placeholder 20"/>
          <p:cNvSpPr>
            <a:spLocks noGrp="1"/>
          </p:cNvSpPr>
          <p:nvPr>
            <p:ph type="ftr" sz="quarter" idx="12"/>
          </p:nvPr>
        </p:nvSpPr>
        <p:spPr/>
        <p:txBody>
          <a:bodyPr rtlCol="0"/>
          <a:lstStyle/>
          <a:p>
            <a:r>
              <a:rPr lang="en-US" smtClean="0"/>
              <a:t>Contoso business plan</a:t>
            </a:r>
            <a:endParaRPr lang="en-US" dirty="0"/>
          </a:p>
        </p:txBody>
      </p:sp>
    </p:spTree>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r>
              <a:rPr lang="en-US" smtClean="0"/>
              <a:t>20XX</a:t>
            </a:r>
            <a:endParaRPr lang="en-US" dirty="0"/>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r>
              <a:rPr lang="en-US" smtClean="0"/>
              <a:t>Contoso business plan</a:t>
            </a:r>
            <a:endParaRPr lang="en-US" dirty="0"/>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B5CEABB6-07DC-46E8-9B57-56EC44A396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900" r:id="rId14"/>
    <p:sldLayoutId id="2147483901" r:id="rId15"/>
    <p:sldLayoutId id="2147483904" r:id="rId16"/>
    <p:sldLayoutId id="2147483906" r:id="rId17"/>
    <p:sldLayoutId id="2147483907" r:id="rId18"/>
    <p:sldLayoutId id="2147483654" r:id="rId19"/>
    <p:sldLayoutId id="2147483651" r:id="rId20"/>
    <p:sldLayoutId id="2147483668" r:id="rId21"/>
    <p:sldLayoutId id="2147483673" r:id="rId22"/>
    <p:sldLayoutId id="2147483671" r:id="rId23"/>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46.svg"/><Relationship Id="rId5" Type="http://schemas.openxmlformats.org/officeDocument/2006/relationships/image" Target="../media/image24.png"/><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66C8ABCF-63F0-4ED5-8953-8C7BCBB92BE0}"/>
              </a:ext>
            </a:extLst>
          </p:cNvPr>
          <p:cNvSpPr/>
          <p:nvPr/>
        </p:nvSpPr>
        <p:spPr>
          <a:xfrm>
            <a:off x="292100" y="292100"/>
            <a:ext cx="11684000" cy="63881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extBox 21">
            <a:extLst>
              <a:ext uri="{FF2B5EF4-FFF2-40B4-BE49-F238E27FC236}">
                <a16:creationId xmlns="" xmlns:a16="http://schemas.microsoft.com/office/drawing/2014/main" id="{2F3FCE8C-8658-426F-9B80-C758D7A97954}"/>
              </a:ext>
            </a:extLst>
          </p:cNvPr>
          <p:cNvSpPr txBox="1"/>
          <p:nvPr/>
        </p:nvSpPr>
        <p:spPr>
          <a:xfrm>
            <a:off x="454936" y="1672644"/>
            <a:ext cx="11358337" cy="3053144"/>
          </a:xfrm>
          <a:prstGeom prst="rect">
            <a:avLst/>
          </a:prstGeom>
          <a:noFill/>
        </p:spPr>
        <p:txBody>
          <a:bodyPr wrap="square" rtlCol="0">
            <a:spAutoFit/>
          </a:bodyPr>
          <a:lstStyle/>
          <a:p>
            <a:pPr algn="ctr">
              <a:lnSpc>
                <a:spcPct val="120000"/>
              </a:lnSpc>
            </a:pPr>
            <a:r>
              <a:rPr lang="en-US" sz="6000" b="1" dirty="0">
                <a:solidFill>
                  <a:srgbClr val="FF0000"/>
                </a:solidFill>
                <a:latin typeface="Times New Roman" pitchFamily="18" charset="0"/>
                <a:cs typeface="Times New Roman" pitchFamily="18" charset="0"/>
              </a:rPr>
              <a:t>TẬP HUẤN</a:t>
            </a:r>
          </a:p>
          <a:p>
            <a:pPr algn="ctr">
              <a:lnSpc>
                <a:spcPct val="120000"/>
              </a:lnSpc>
              <a:spcBef>
                <a:spcPts val="600"/>
              </a:spcBef>
              <a:spcAft>
                <a:spcPts val="6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XÂY DỰNG MA TRẬN,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ĐẶC TẢ ĐỀ KIỂM TRA ĐỊNH KÌ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MÔN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KHOA HỌC TỰ NHIÊN</a:t>
            </a:r>
            <a:endParaRPr lang="en-US" altLang="ko-KR" sz="3600" b="1" dirty="0">
              <a:solidFill>
                <a:srgbClr val="FF0000"/>
              </a:solidFill>
              <a:latin typeface="Times New Roman" pitchFamily="18" charset="0"/>
              <a:ea typeface="맑은 고딕" pitchFamily="50" charset="-127"/>
              <a:cs typeface="Times New Roman" pitchFamily="18" charset="0"/>
            </a:endParaRPr>
          </a:p>
          <a:p>
            <a:pPr algn="ctr">
              <a:lnSpc>
                <a:spcPct val="120000"/>
              </a:lnSpc>
            </a:pPr>
            <a:endParaRPr lang="en-US" altLang="ko-KR" sz="2800" b="1" dirty="0">
              <a:solidFill>
                <a:srgbClr val="7030A0"/>
              </a:solidFill>
              <a:latin typeface="Times New Roman" pitchFamily="18" charset="0"/>
              <a:ea typeface="맑은 고딕" pitchFamily="50" charset="-127"/>
              <a:cs typeface="Times New Roman" pitchFamily="18" charset="0"/>
            </a:endParaRPr>
          </a:p>
        </p:txBody>
      </p:sp>
      <p:sp>
        <p:nvSpPr>
          <p:cNvPr id="25" name="TextBox 24">
            <a:extLst>
              <a:ext uri="{FF2B5EF4-FFF2-40B4-BE49-F238E27FC236}">
                <a16:creationId xmlns="" xmlns:a16="http://schemas.microsoft.com/office/drawing/2014/main" id="{C0C0EADC-05EE-4779-AC6C-250CD28871D0}"/>
              </a:ext>
            </a:extLst>
          </p:cNvPr>
          <p:cNvSpPr txBox="1"/>
          <p:nvPr/>
        </p:nvSpPr>
        <p:spPr>
          <a:xfrm>
            <a:off x="3433915" y="5252270"/>
            <a:ext cx="4544834" cy="430887"/>
          </a:xfrm>
          <a:prstGeom prst="rect">
            <a:avLst/>
          </a:prstGeom>
          <a:noFill/>
        </p:spPr>
        <p:txBody>
          <a:bodyPr wrap="none" rtlCol="0">
            <a:spAutoFit/>
          </a:bodyPr>
          <a:lstStyle/>
          <a:p>
            <a:r>
              <a:rPr lang="en-US" sz="2200" b="1" i="1" dirty="0" err="1" smtClean="0">
                <a:latin typeface="Times New Roman" pitchFamily="18" charset="0"/>
                <a:cs typeface="Times New Roman" pitchFamily="18" charset="0"/>
              </a:rPr>
              <a:t>Gia</a:t>
            </a:r>
            <a:r>
              <a:rPr lang="en-US" sz="2200" b="1" i="1" dirty="0" smtClean="0">
                <a:latin typeface="Times New Roman" pitchFamily="18" charset="0"/>
                <a:cs typeface="Times New Roman" pitchFamily="18" charset="0"/>
              </a:rPr>
              <a:t> Lai, </a:t>
            </a:r>
            <a:r>
              <a:rPr lang="en-US" sz="2200" b="1" i="1" dirty="0" err="1" smtClean="0">
                <a:latin typeface="Times New Roman" pitchFamily="18" charset="0"/>
                <a:cs typeface="Times New Roman" pitchFamily="18" charset="0"/>
              </a:rPr>
              <a:t>ngày</a:t>
            </a:r>
            <a:r>
              <a:rPr lang="en-US" sz="2200" b="1" i="1" dirty="0">
                <a:latin typeface="Times New Roman" pitchFamily="18" charset="0"/>
                <a:cs typeface="Times New Roman" pitchFamily="18" charset="0"/>
              </a:rPr>
              <a:t> </a:t>
            </a:r>
            <a:r>
              <a:rPr lang="en-US" sz="2200" b="1" i="1" dirty="0" smtClean="0">
                <a:latin typeface="Times New Roman" pitchFamily="18" charset="0"/>
                <a:cs typeface="Times New Roman" pitchFamily="18" charset="0"/>
              </a:rPr>
              <a:t>2</a:t>
            </a:r>
            <a:r>
              <a:rPr lang="vi-VN" sz="2200" b="1" i="1" dirty="0" smtClean="0">
                <a:latin typeface="Times New Roman" pitchFamily="18" charset="0"/>
                <a:cs typeface="Times New Roman" pitchFamily="18" charset="0"/>
              </a:rPr>
              <a:t>2</a:t>
            </a:r>
            <a:r>
              <a:rPr lang="en-US" sz="2200" b="1" i="1" dirty="0" smtClean="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Tháng</a:t>
            </a:r>
            <a:r>
              <a:rPr lang="en-US" sz="2200" b="1" i="1" dirty="0">
                <a:latin typeface="Times New Roman" pitchFamily="18" charset="0"/>
                <a:cs typeface="Times New Roman" pitchFamily="18" charset="0"/>
              </a:rPr>
              <a:t> </a:t>
            </a:r>
            <a:r>
              <a:rPr lang="en-US" sz="2200" b="1" i="1" dirty="0" smtClean="0">
                <a:latin typeface="Times New Roman" pitchFamily="18" charset="0"/>
                <a:cs typeface="Times New Roman" pitchFamily="18" charset="0"/>
              </a:rPr>
              <a:t>10 </a:t>
            </a:r>
            <a:r>
              <a:rPr lang="en-US" sz="2200" b="1" i="1" dirty="0" err="1">
                <a:latin typeface="Times New Roman" pitchFamily="18" charset="0"/>
                <a:cs typeface="Times New Roman" pitchFamily="18" charset="0"/>
              </a:rPr>
              <a:t>năm</a:t>
            </a:r>
            <a:r>
              <a:rPr lang="en-US" sz="2200" b="1" i="1" dirty="0">
                <a:latin typeface="Times New Roman" pitchFamily="18" charset="0"/>
                <a:cs typeface="Times New Roman" pitchFamily="18" charset="0"/>
              </a:rPr>
              <a:t> 2022</a:t>
            </a:r>
          </a:p>
        </p:txBody>
      </p:sp>
      <p:sp>
        <p:nvSpPr>
          <p:cNvPr id="2" name="TextBox 1"/>
          <p:cNvSpPr txBox="1"/>
          <p:nvPr/>
        </p:nvSpPr>
        <p:spPr>
          <a:xfrm>
            <a:off x="2343957" y="540914"/>
            <a:ext cx="7740203"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SỞ GIÁO DỤC &amp; ĐÀO TẠO TỈNH GIA LAI</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946180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BF4C7E6-FD9A-453A-8B9E-6F7F974D5F52}"/>
              </a:ext>
            </a:extLst>
          </p:cNvPr>
          <p:cNvSpPr/>
          <p:nvPr/>
        </p:nvSpPr>
        <p:spPr>
          <a:xfrm>
            <a:off x="0" y="6"/>
            <a:ext cx="12192000" cy="10865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Arial" panose="020B0604020202020204" pitchFamily="34" charset="0"/>
                <a:cs typeface="Arial" panose="020B0604020202020204" pitchFamily="34" charset="0"/>
              </a:rPr>
              <a:t>CẤU TRÚC BẢN </a:t>
            </a:r>
            <a:r>
              <a:rPr lang="en-US" sz="4000" dirty="0">
                <a:solidFill>
                  <a:srgbClr val="FF0000"/>
                </a:solidFill>
                <a:latin typeface="Arial" panose="020B0604020202020204" pitchFamily="34" charset="0"/>
                <a:cs typeface="Arial" panose="020B0604020202020204" pitchFamily="34" charset="0"/>
              </a:rPr>
              <a:t>ĐẶC TẢ ĐỀ KIỂM TRA </a:t>
            </a:r>
          </a:p>
        </p:txBody>
      </p:sp>
      <p:pic>
        <p:nvPicPr>
          <p:cNvPr id="3" name="Picture 2">
            <a:extLst>
              <a:ext uri="{FF2B5EF4-FFF2-40B4-BE49-F238E27FC236}">
                <a16:creationId xmlns="" xmlns:a16="http://schemas.microsoft.com/office/drawing/2014/main" id="{1D1456B4-D94C-4075-953B-FF4A47E55122}"/>
              </a:ext>
            </a:extLst>
          </p:cNvPr>
          <p:cNvPicPr>
            <a:picLocks noChangeAspect="1"/>
          </p:cNvPicPr>
          <p:nvPr/>
        </p:nvPicPr>
        <p:blipFill>
          <a:blip r:embed="rId2"/>
          <a:stretch>
            <a:fillRect/>
          </a:stretch>
        </p:blipFill>
        <p:spPr>
          <a:xfrm>
            <a:off x="154546" y="768927"/>
            <a:ext cx="11513713" cy="5883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184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BF1D4708-F6FC-4D57-9E72-A5A9DC5DC5FA}"/>
              </a:ext>
            </a:extLst>
          </p:cNvPr>
          <p:cNvSpPr txBox="1"/>
          <p:nvPr/>
        </p:nvSpPr>
        <p:spPr>
          <a:xfrm>
            <a:off x="775057" y="1133160"/>
            <a:ext cx="10803049"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solidFill>
                  <a:srgbClr val="FF0000"/>
                </a:solidFill>
                <a:latin typeface="Times New Roman" pitchFamily="18" charset="0"/>
                <a:cs typeface="Times New Roman" pitchFamily="18" charset="0"/>
              </a:rPr>
              <a:t>PHẦN II </a:t>
            </a:r>
          </a:p>
          <a:p>
            <a:pPr algn="ctr"/>
            <a:r>
              <a:rPr lang="en-US" sz="5400" dirty="0">
                <a:solidFill>
                  <a:srgbClr val="FF0000"/>
                </a:solidFill>
                <a:latin typeface="Times New Roman" pitchFamily="18" charset="0"/>
                <a:cs typeface="Times New Roman" pitchFamily="18" charset="0"/>
              </a:rPr>
              <a:t>HƯỚNG DẪN XÂY DỰNG </a:t>
            </a:r>
          </a:p>
          <a:p>
            <a:pPr algn="ctr"/>
            <a:r>
              <a:rPr lang="en-US" sz="5400" dirty="0">
                <a:solidFill>
                  <a:srgbClr val="FF0000"/>
                </a:solidFill>
                <a:latin typeface="Times New Roman" pitchFamily="18" charset="0"/>
                <a:cs typeface="Times New Roman" pitchFamily="18" charset="0"/>
              </a:rPr>
              <a:t>MA TRẬN ĐỀ VÀ </a:t>
            </a:r>
            <a:r>
              <a:rPr lang="en-US" sz="5400" dirty="0" smtClean="0">
                <a:solidFill>
                  <a:srgbClr val="FF0000"/>
                </a:solidFill>
                <a:latin typeface="Times New Roman" pitchFamily="18" charset="0"/>
                <a:cs typeface="Times New Roman" pitchFamily="18" charset="0"/>
              </a:rPr>
              <a:t>BẢN </a:t>
            </a:r>
            <a:r>
              <a:rPr lang="en-US" sz="5400" dirty="0">
                <a:solidFill>
                  <a:srgbClr val="FF0000"/>
                </a:solidFill>
                <a:latin typeface="Times New Roman" pitchFamily="18" charset="0"/>
                <a:cs typeface="Times New Roman" pitchFamily="18" charset="0"/>
              </a:rPr>
              <a:t>ĐẶC TẢ </a:t>
            </a:r>
          </a:p>
        </p:txBody>
      </p:sp>
    </p:spTree>
    <p:extLst>
      <p:ext uri="{BB962C8B-B14F-4D97-AF65-F5344CB8AC3E}">
        <p14:creationId xmlns:p14="http://schemas.microsoft.com/office/powerpoint/2010/main" val="1545076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896A6300-B297-4A66-B196-80F4F9A3FA95}"/>
              </a:ext>
            </a:extLst>
          </p:cNvPr>
          <p:cNvSpPr txBox="1"/>
          <p:nvPr/>
        </p:nvSpPr>
        <p:spPr>
          <a:xfrm>
            <a:off x="425451" y="1284638"/>
            <a:ext cx="11341100" cy="3539430"/>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ĐỘNG 1</a:t>
            </a:r>
            <a:r>
              <a:rPr lang="en-US" sz="3200" dirty="0">
                <a:latin typeface="Times New Roman" pitchFamily="18" charset="0"/>
                <a:cs typeface="Times New Roman" pitchFamily="18" charset="0"/>
              </a:rPr>
              <a:t>. </a:t>
            </a:r>
          </a:p>
          <a:p>
            <a:pPr algn="ctr">
              <a:lnSpc>
                <a:spcPct val="200000"/>
              </a:lnSpc>
            </a:pPr>
            <a:r>
              <a:rPr lang="en-US" sz="3200" b="1" dirty="0">
                <a:latin typeface="Times New Roman" pitchFamily="18" charset="0"/>
                <a:cs typeface="Times New Roman" pitchFamily="18" charset="0"/>
              </a:rPr>
              <a:t>TÌM HIỂU </a:t>
            </a:r>
            <a:r>
              <a:rPr lang="vi-VN" sz="3200" b="1" dirty="0" smtClean="0">
                <a:latin typeface="Times New Roman" pitchFamily="18" charset="0"/>
                <a:cs typeface="Times New Roman" pitchFamily="18" charset="0"/>
              </a:rPr>
              <a:t>QUY TRÌNH</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XÂY DỰNG MA </a:t>
            </a:r>
            <a:r>
              <a:rPr lang="en-US" sz="3200" b="1" dirty="0" smtClean="0">
                <a:latin typeface="Times New Roman" pitchFamily="18" charset="0"/>
                <a:cs typeface="Times New Roman" pitchFamily="18" charset="0"/>
              </a:rPr>
              <a:t>TRẬN</a:t>
            </a:r>
          </a:p>
          <a:p>
            <a:pPr algn="ctr">
              <a:lnSpc>
                <a:spcPct val="200000"/>
              </a:lnSpc>
            </a:pP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ĐỀ KIỂM TRA</a:t>
            </a:r>
          </a:p>
          <a:p>
            <a:endParaRPr lang="en-US" sz="3200" dirty="0">
              <a:latin typeface="TimeÉ"/>
            </a:endParaRPr>
          </a:p>
        </p:txBody>
      </p:sp>
    </p:spTree>
    <p:extLst>
      <p:ext uri="{BB962C8B-B14F-4D97-AF65-F5344CB8AC3E}">
        <p14:creationId xmlns:p14="http://schemas.microsoft.com/office/powerpoint/2010/main" val="3197763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3265CDE-8F29-4AAF-B8A7-28338BA7F4C5}"/>
              </a:ext>
            </a:extLst>
          </p:cNvPr>
          <p:cNvSpPr txBox="1"/>
          <p:nvPr/>
        </p:nvSpPr>
        <p:spPr>
          <a:xfrm>
            <a:off x="1066800" y="2137877"/>
            <a:ext cx="10693400" cy="3046988"/>
          </a:xfrm>
          <a:prstGeom prst="rect">
            <a:avLst/>
          </a:prstGeom>
          <a:noFill/>
        </p:spPr>
        <p:txBody>
          <a:bodyPr wrap="square" rtlCol="0">
            <a:spAutoFit/>
          </a:bodyPr>
          <a:lstStyle/>
          <a:p>
            <a:pPr algn="just"/>
            <a:r>
              <a:rPr lang="en-US" sz="3200" dirty="0" err="1"/>
              <a:t>Yêu</a:t>
            </a:r>
            <a:r>
              <a:rPr lang="en-US" sz="3200" dirty="0"/>
              <a:t> </a:t>
            </a:r>
            <a:r>
              <a:rPr lang="en-US" sz="3200" dirty="0" err="1"/>
              <a:t>cầu</a:t>
            </a:r>
            <a:r>
              <a:rPr lang="en-US" sz="3200" dirty="0"/>
              <a:t>: </a:t>
            </a:r>
          </a:p>
          <a:p>
            <a:pPr marL="514350" indent="-514350" algn="just">
              <a:buAutoNum type="arabicParenR"/>
            </a:pPr>
            <a:r>
              <a:rPr lang="en-US" sz="3200" dirty="0" err="1"/>
              <a:t>Thầy</a:t>
            </a:r>
            <a:r>
              <a:rPr lang="en-US" sz="3200" dirty="0"/>
              <a:t>/</a:t>
            </a:r>
            <a:r>
              <a:rPr lang="en-US" sz="3200" dirty="0" err="1"/>
              <a:t>cô</a:t>
            </a:r>
            <a:r>
              <a:rPr lang="en-US" sz="3200" dirty="0"/>
              <a:t>, </a:t>
            </a:r>
            <a:r>
              <a:rPr lang="en-US" sz="3200" dirty="0" err="1"/>
              <a:t>hãy</a:t>
            </a:r>
            <a:r>
              <a:rPr lang="en-US" sz="3200" dirty="0"/>
              <a:t> </a:t>
            </a:r>
            <a:r>
              <a:rPr lang="en-US" sz="3200" dirty="0" err="1"/>
              <a:t>phân</a:t>
            </a:r>
            <a:r>
              <a:rPr lang="en-US" sz="3200" dirty="0"/>
              <a:t> </a:t>
            </a:r>
            <a:r>
              <a:rPr lang="en-US" sz="3200" dirty="0" err="1"/>
              <a:t>tích</a:t>
            </a:r>
            <a:r>
              <a:rPr lang="en-US" sz="3200" dirty="0"/>
              <a:t> 01 ma </a:t>
            </a:r>
            <a:r>
              <a:rPr lang="en-US" sz="3200" dirty="0" err="1"/>
              <a:t>trận</a:t>
            </a:r>
            <a:r>
              <a:rPr lang="en-US" sz="3200" dirty="0"/>
              <a:t> </a:t>
            </a:r>
            <a:r>
              <a:rPr lang="en-US" sz="3200" dirty="0" err="1"/>
              <a:t>đề</a:t>
            </a:r>
            <a:r>
              <a:rPr lang="en-US" sz="3200" dirty="0"/>
              <a:t> minh </a:t>
            </a:r>
            <a:r>
              <a:rPr lang="en-US" sz="3200" dirty="0" err="1"/>
              <a:t>họa</a:t>
            </a:r>
            <a:r>
              <a:rPr lang="en-US" sz="3200" dirty="0"/>
              <a:t> KHTN 6 (</a:t>
            </a:r>
            <a:r>
              <a:rPr lang="en-US" sz="3200" dirty="0" err="1" smtClean="0"/>
              <a:t>trang</a:t>
            </a:r>
            <a:r>
              <a:rPr lang="vi-VN" sz="3200" dirty="0" smtClean="0"/>
              <a:t>/27</a:t>
            </a:r>
            <a:r>
              <a:rPr lang="en-US" sz="3200" dirty="0" smtClean="0"/>
              <a:t>), </a:t>
            </a:r>
            <a:r>
              <a:rPr lang="en-US" sz="3200" dirty="0" err="1"/>
              <a:t>đề</a:t>
            </a:r>
            <a:r>
              <a:rPr lang="en-US" sz="3200" dirty="0"/>
              <a:t> </a:t>
            </a:r>
            <a:r>
              <a:rPr lang="en-US" sz="3200" dirty="0" err="1"/>
              <a:t>xuất</a:t>
            </a:r>
            <a:r>
              <a:rPr lang="en-US" sz="3200" dirty="0"/>
              <a:t> </a:t>
            </a:r>
            <a:r>
              <a:rPr lang="en-US" sz="3200" dirty="0" err="1"/>
              <a:t>quy</a:t>
            </a:r>
            <a:r>
              <a:rPr lang="en-US" sz="3200" dirty="0"/>
              <a:t> </a:t>
            </a:r>
            <a:r>
              <a:rPr lang="en-US" sz="3200" dirty="0" err="1"/>
              <a:t>trình</a:t>
            </a:r>
            <a:r>
              <a:rPr lang="en-US" sz="3200" dirty="0"/>
              <a:t> </a:t>
            </a:r>
            <a:r>
              <a:rPr lang="en-US" sz="3200" dirty="0" err="1"/>
              <a:t>xây</a:t>
            </a:r>
            <a:r>
              <a:rPr lang="en-US" sz="3200" dirty="0"/>
              <a:t> </a:t>
            </a:r>
            <a:r>
              <a:rPr lang="en-US" sz="3200" dirty="0" err="1"/>
              <a:t>dựng</a:t>
            </a:r>
            <a:r>
              <a:rPr lang="en-US" sz="3200" dirty="0"/>
              <a:t> ma </a:t>
            </a:r>
            <a:r>
              <a:rPr lang="en-US" sz="3200" dirty="0" err="1"/>
              <a:t>trận</a:t>
            </a:r>
            <a:r>
              <a:rPr lang="en-US" sz="3200" dirty="0"/>
              <a:t> </a:t>
            </a:r>
            <a:r>
              <a:rPr lang="en-US" sz="3200" dirty="0" err="1"/>
              <a:t>đề</a:t>
            </a:r>
            <a:r>
              <a:rPr lang="en-US" sz="3200" dirty="0"/>
              <a:t> </a:t>
            </a:r>
            <a:r>
              <a:rPr lang="en-US" sz="3200" dirty="0" err="1"/>
              <a:t>kiểm</a:t>
            </a:r>
            <a:r>
              <a:rPr lang="en-US" sz="3200" dirty="0"/>
              <a:t> </a:t>
            </a:r>
            <a:r>
              <a:rPr lang="en-US" sz="3200" dirty="0" err="1"/>
              <a:t>tra</a:t>
            </a:r>
            <a:r>
              <a:rPr lang="en-US" sz="3200" dirty="0"/>
              <a:t>.</a:t>
            </a:r>
          </a:p>
          <a:p>
            <a:pPr marL="514350" indent="-514350" algn="just">
              <a:buAutoNum type="arabicParenR"/>
            </a:pP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hoàn</a:t>
            </a:r>
            <a:r>
              <a:rPr lang="en-US" sz="3200" dirty="0"/>
              <a:t> </a:t>
            </a:r>
            <a:r>
              <a:rPr lang="en-US" sz="3200" dirty="0" err="1"/>
              <a:t>thành</a:t>
            </a:r>
            <a:r>
              <a:rPr lang="en-US" sz="3200" dirty="0"/>
              <a:t> </a:t>
            </a:r>
            <a:r>
              <a:rPr lang="en-US" sz="3200" dirty="0" err="1"/>
              <a:t>quy</a:t>
            </a:r>
            <a:r>
              <a:rPr lang="en-US" sz="3200" dirty="0"/>
              <a:t> </a:t>
            </a:r>
            <a:r>
              <a:rPr lang="en-US" sz="3200" dirty="0" err="1"/>
              <a:t>trình</a:t>
            </a:r>
            <a:r>
              <a:rPr lang="en-US" sz="3200" dirty="0"/>
              <a:t> </a:t>
            </a:r>
            <a:r>
              <a:rPr lang="en-US" sz="3200" dirty="0" err="1"/>
              <a:t>xây</a:t>
            </a:r>
            <a:r>
              <a:rPr lang="en-US" sz="3200" dirty="0"/>
              <a:t> </a:t>
            </a:r>
            <a:r>
              <a:rPr lang="en-US" sz="3200" dirty="0" err="1"/>
              <a:t>dựng</a:t>
            </a:r>
            <a:r>
              <a:rPr lang="en-US" sz="3200" dirty="0"/>
              <a:t> ma </a:t>
            </a:r>
            <a:r>
              <a:rPr lang="en-US" sz="3200" dirty="0" err="1"/>
              <a:t>trận</a:t>
            </a:r>
            <a:r>
              <a:rPr lang="en-US" sz="3200" dirty="0"/>
              <a:t> </a:t>
            </a:r>
            <a:r>
              <a:rPr lang="en-US" sz="3200" dirty="0" err="1"/>
              <a:t>đề</a:t>
            </a:r>
            <a:r>
              <a:rPr lang="en-US" sz="3200" dirty="0"/>
              <a:t> </a:t>
            </a:r>
            <a:r>
              <a:rPr lang="en-US" sz="3200" dirty="0" err="1"/>
              <a:t>kiểm</a:t>
            </a:r>
            <a:r>
              <a:rPr lang="en-US" sz="3200" dirty="0"/>
              <a:t> </a:t>
            </a:r>
            <a:r>
              <a:rPr lang="en-US" sz="3200" dirty="0" err="1"/>
              <a:t>tra</a:t>
            </a:r>
            <a:r>
              <a:rPr lang="en-US" sz="3200" dirty="0" smtClean="0"/>
              <a:t>.</a:t>
            </a:r>
            <a:endParaRPr lang="en-US" sz="3200" dirty="0"/>
          </a:p>
        </p:txBody>
      </p:sp>
      <p:sp>
        <p:nvSpPr>
          <p:cNvPr id="6" name="TextBox 5">
            <a:extLst>
              <a:ext uri="{FF2B5EF4-FFF2-40B4-BE49-F238E27FC236}">
                <a16:creationId xmlns="" xmlns:a16="http://schemas.microsoft.com/office/drawing/2014/main" id="{75542F6B-B958-4D5C-B8ED-0101C561DFB8}"/>
              </a:ext>
            </a:extLst>
          </p:cNvPr>
          <p:cNvSpPr txBox="1"/>
          <p:nvPr/>
        </p:nvSpPr>
        <p:spPr>
          <a:xfrm>
            <a:off x="384177" y="304800"/>
            <a:ext cx="11220451"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itchFamily="18" charset="0"/>
                <a:cs typeface="Times New Roman" pitchFamily="18" charset="0"/>
              </a:rPr>
              <a:t>NHIỆM VỤ 1. </a:t>
            </a:r>
          </a:p>
          <a:p>
            <a:pPr algn="ctr"/>
            <a:r>
              <a:rPr lang="en-US" sz="3600" b="1" dirty="0">
                <a:solidFill>
                  <a:schemeClr val="bg1"/>
                </a:solidFill>
                <a:latin typeface="Times New Roman" pitchFamily="18" charset="0"/>
                <a:cs typeface="Times New Roman" pitchFamily="18" charset="0"/>
              </a:rPr>
              <a:t>PHÂN TÍCH MA TRẬN ĐỀ KIỂM TRA MINH HỌA </a:t>
            </a:r>
          </a:p>
        </p:txBody>
      </p:sp>
    </p:spTree>
    <p:extLst>
      <p:ext uri="{BB962C8B-B14F-4D97-AF65-F5344CB8AC3E}">
        <p14:creationId xmlns:p14="http://schemas.microsoft.com/office/powerpoint/2010/main" val="377619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plant next to a couch">
            <a:extLst>
              <a:ext uri="{FF2B5EF4-FFF2-40B4-BE49-F238E27FC236}">
                <a16:creationId xmlns="" xmlns:a16="http://schemas.microsoft.com/office/drawing/2014/main" id="{E02808E2-CED6-4042-B4A7-74D40168FFC5}"/>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3048" y="-67463"/>
            <a:ext cx="12188952" cy="6858000"/>
          </a:xfrm>
        </p:spPr>
      </p:pic>
      <p:sp>
        <p:nvSpPr>
          <p:cNvPr id="9" name="Rectangle 8">
            <a:extLst>
              <a:ext uri="{FF2B5EF4-FFF2-40B4-BE49-F238E27FC236}">
                <a16:creationId xmlns="" xmlns:a16="http://schemas.microsoft.com/office/drawing/2014/main" id="{2F10C2A4-949D-45F0-BFDD-ACEFAF5727F9}"/>
              </a:ext>
            </a:extLst>
          </p:cNvPr>
          <p:cNvSpPr/>
          <p:nvPr/>
        </p:nvSpPr>
        <p:spPr>
          <a:xfrm>
            <a:off x="339232" y="292355"/>
            <a:ext cx="11513541" cy="6273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 xmlns:a16="http://schemas.microsoft.com/office/drawing/2014/main" id="{6C884BB9-EEE9-4784-AB33-6252F54DE571}"/>
              </a:ext>
            </a:extLst>
          </p:cNvPr>
          <p:cNvSpPr txBox="1"/>
          <p:nvPr/>
        </p:nvSpPr>
        <p:spPr>
          <a:xfrm>
            <a:off x="1066800" y="1224169"/>
            <a:ext cx="1653920" cy="4616648"/>
          </a:xfrm>
          <a:prstGeom prst="rect">
            <a:avLst/>
          </a:prstGeom>
          <a:solidFill>
            <a:srgbClr val="FFFF00"/>
          </a:solidFill>
        </p:spPr>
        <p:txBody>
          <a:bodyPr wrap="square" rtlCol="0">
            <a:spAutoFit/>
          </a:bodyPr>
          <a:lstStyle/>
          <a:p>
            <a:pPr algn="ctr">
              <a:lnSpc>
                <a:spcPct val="150000"/>
              </a:lnSpc>
            </a:pPr>
            <a:r>
              <a:rPr lang="en-US" sz="2800" b="1" dirty="0">
                <a:solidFill>
                  <a:srgbClr val="FF0000"/>
                </a:solidFill>
                <a:latin typeface="Arial" panose="020B0604020202020204" pitchFamily="34" charset="0"/>
                <a:cs typeface="Arial" panose="020B0604020202020204" pitchFamily="34" charset="0"/>
              </a:rPr>
              <a:t>XÂY DỰNG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MA TRẬN ĐỀ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KIỂM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TRA</a:t>
            </a:r>
          </a:p>
        </p:txBody>
      </p:sp>
      <p:pic>
        <p:nvPicPr>
          <p:cNvPr id="107" name="Picture 106">
            <a:extLst>
              <a:ext uri="{FF2B5EF4-FFF2-40B4-BE49-F238E27FC236}">
                <a16:creationId xmlns="" xmlns:a16="http://schemas.microsoft.com/office/drawing/2014/main" id="{80DEAB84-7994-45C5-B396-80D8F635381B}"/>
              </a:ext>
            </a:extLst>
          </p:cNvPr>
          <p:cNvPicPr>
            <a:picLocks noChangeAspect="1"/>
          </p:cNvPicPr>
          <p:nvPr/>
        </p:nvPicPr>
        <p:blipFill>
          <a:blip r:embed="rId3"/>
          <a:stretch>
            <a:fillRect/>
          </a:stretch>
        </p:blipFill>
        <p:spPr>
          <a:xfrm>
            <a:off x="2894189" y="518875"/>
            <a:ext cx="7875415" cy="5470075"/>
          </a:xfrm>
          <a:prstGeom prst="rect">
            <a:avLst/>
          </a:prstGeom>
          <a:ln>
            <a:noFill/>
          </a:ln>
          <a:effectLst>
            <a:outerShdw blurRad="292100" dist="139700" dir="2700000" algn="tl" rotWithShape="0">
              <a:srgbClr val="333333">
                <a:alpha val="65000"/>
              </a:srgbClr>
            </a:outerShdw>
          </a:effectLst>
        </p:spPr>
      </p:pic>
      <p:sp>
        <p:nvSpPr>
          <p:cNvPr id="108" name="TextBox 107">
            <a:extLst>
              <a:ext uri="{FF2B5EF4-FFF2-40B4-BE49-F238E27FC236}">
                <a16:creationId xmlns="" xmlns:a16="http://schemas.microsoft.com/office/drawing/2014/main" id="{0DCD6979-BF5C-42FF-8B49-072D739F7F3B}"/>
              </a:ext>
            </a:extLst>
          </p:cNvPr>
          <p:cNvSpPr txBox="1"/>
          <p:nvPr/>
        </p:nvSpPr>
        <p:spPr>
          <a:xfrm>
            <a:off x="4635500" y="5055049"/>
            <a:ext cx="5537200" cy="769441"/>
          </a:xfrm>
          <a:prstGeom prst="rect">
            <a:avLst/>
          </a:prstGeom>
          <a:noFill/>
        </p:spPr>
        <p:txBody>
          <a:bodyPr wrap="square" rtlCol="0">
            <a:spAutoFit/>
          </a:bodyPr>
          <a:lstStyle/>
          <a:p>
            <a:pPr algn="just"/>
            <a:r>
              <a:rPr lang="en-US" sz="2200" b="1">
                <a:solidFill>
                  <a:srgbClr val="002060"/>
                </a:solidFill>
                <a:latin typeface="Arial" panose="020B0604020202020204" pitchFamily="34" charset="0"/>
                <a:cs typeface="Arial" panose="020B0604020202020204" pitchFamily="34" charset="0"/>
              </a:rPr>
              <a:t>Xác định số câu cho mỗi nội dung và mức độ nhận thức</a:t>
            </a:r>
          </a:p>
        </p:txBody>
      </p:sp>
    </p:spTree>
    <p:extLst>
      <p:ext uri="{BB962C8B-B14F-4D97-AF65-F5344CB8AC3E}">
        <p14:creationId xmlns:p14="http://schemas.microsoft.com/office/powerpoint/2010/main" val="2021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113D31A-69ED-4BFA-94CF-138DF3935ECE}"/>
              </a:ext>
            </a:extLst>
          </p:cNvPr>
          <p:cNvSpPr txBox="1"/>
          <p:nvPr/>
        </p:nvSpPr>
        <p:spPr>
          <a:xfrm>
            <a:off x="399244" y="231819"/>
            <a:ext cx="11513713" cy="6176050"/>
          </a:xfrm>
          <a:prstGeom prst="rect">
            <a:avLst/>
          </a:prstGeom>
          <a:solidFill>
            <a:schemeClr val="bg1"/>
          </a:solidFill>
        </p:spPr>
        <p:txBody>
          <a:bodyPr wrap="square">
            <a:spAutoFit/>
          </a:bodyPr>
          <a:lstStyle/>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1) </a:t>
            </a:r>
            <a:r>
              <a:rPr lang="en-US" sz="2200" b="1" dirty="0">
                <a:effectLst/>
                <a:latin typeface="Times New Roman" pitchFamily="18" charset="0"/>
                <a:ea typeface="Calibri" panose="020F0502020204030204" pitchFamily="34" charset="0"/>
                <a:cs typeface="Times New Roman" pitchFamily="18" charset="0"/>
              </a:rPr>
              <a:t> </a:t>
            </a:r>
            <a:r>
              <a:rPr lang="vi-VN" sz="2200" b="1" dirty="0">
                <a:effectLst/>
                <a:latin typeface="Times New Roman" pitchFamily="18" charset="0"/>
                <a:ea typeface="Calibri" panose="020F0502020204030204" pitchFamily="34" charset="0"/>
                <a:cs typeface="Times New Roman" pitchFamily="18" charset="0"/>
              </a:rPr>
              <a:t>Thời điểm kiểm tra: </a:t>
            </a:r>
            <a:r>
              <a:rPr lang="vi-VN" sz="2200" i="1" dirty="0" smtClean="0">
                <a:effectLst/>
                <a:latin typeface="Times New Roman" pitchFamily="18" charset="0"/>
                <a:ea typeface="Calibri" panose="020F0502020204030204" pitchFamily="34" charset="0"/>
                <a:cs typeface="Times New Roman" pitchFamily="18" charset="0"/>
              </a:rPr>
              <a:t>..........( GKI, CKI, GK II, CK II)</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2)</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Thời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gian</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làm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bài</a:t>
            </a:r>
            <a:r>
              <a:rPr lang="en-US" sz="2200" b="1" dirty="0">
                <a:effectLst/>
                <a:latin typeface="Times New Roman" pitchFamily="18" charset="0"/>
                <a:ea typeface="Calibri" panose="020F0502020204030204" pitchFamily="34" charset="0"/>
                <a:cs typeface="Times New Roman" pitchFamily="18" charset="0"/>
              </a:rPr>
              <a:t>:</a:t>
            </a:r>
            <a:r>
              <a:rPr lang="en-US" sz="2200" i="1" dirty="0">
                <a:effectLst/>
                <a:latin typeface="Times New Roman" pitchFamily="18" charset="0"/>
                <a:ea typeface="Calibri" panose="020F0502020204030204" pitchFamily="34" charset="0"/>
                <a:cs typeface="Times New Roman" pitchFamily="18" charset="0"/>
              </a:rPr>
              <a:t> </a:t>
            </a:r>
            <a:r>
              <a:rPr lang="en-US" sz="2200" i="1" dirty="0" smtClean="0">
                <a:solidFill>
                  <a:srgbClr val="FF0000"/>
                </a:solidFill>
                <a:latin typeface="Times New Roman" pitchFamily="18" charset="0"/>
                <a:ea typeface="Calibri" panose="020F0502020204030204" pitchFamily="34" charset="0"/>
                <a:cs typeface="Times New Roman" pitchFamily="18" charset="0"/>
              </a:rPr>
              <a:t>60-90</a:t>
            </a:r>
            <a:r>
              <a:rPr lang="en-US" sz="2200"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200" i="1" dirty="0" err="1">
                <a:solidFill>
                  <a:srgbClr val="FF0000"/>
                </a:solidFill>
                <a:effectLst/>
                <a:latin typeface="Times New Roman" pitchFamily="18" charset="0"/>
                <a:ea typeface="Calibri" panose="020F0502020204030204" pitchFamily="34" charset="0"/>
                <a:cs typeface="Times New Roman" pitchFamily="18" charset="0"/>
              </a:rPr>
              <a:t>phút</a:t>
            </a:r>
            <a:r>
              <a:rPr lang="en-US" sz="2200" i="1" dirty="0" smtClean="0">
                <a:solidFill>
                  <a:srgbClr val="FF0000"/>
                </a:solidFill>
                <a:effectLst/>
                <a:latin typeface="Times New Roman" pitchFamily="18" charset="0"/>
                <a:ea typeface="Calibri" panose="020F0502020204030204" pitchFamily="34" charset="0"/>
                <a:cs typeface="Times New Roman" pitchFamily="18" charset="0"/>
              </a:rPr>
              <a:t>.</a:t>
            </a:r>
            <a:r>
              <a:rPr lang="vi-VN" sz="2200" i="1" dirty="0" smtClean="0">
                <a:effectLst/>
                <a:latin typeface="Times New Roman" pitchFamily="18" charset="0"/>
                <a:ea typeface="Calibri" panose="020F0502020204030204" pitchFamily="34" charset="0"/>
                <a:cs typeface="Times New Roman" pitchFamily="18" charset="0"/>
              </a:rPr>
              <a:t>( Căn cứ theo thông tư 22/ 2021 quy định...)</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3)</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Hình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kiểm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tra</a:t>
            </a:r>
            <a:r>
              <a:rPr lang="en-US" sz="2200" b="1" dirty="0">
                <a:effectLst/>
                <a:latin typeface="Times New Roman" pitchFamily="18" charset="0"/>
                <a:ea typeface="Calibri" panose="020F0502020204030204" pitchFamily="34" charset="0"/>
                <a:cs typeface="Times New Roman" pitchFamily="18" charset="0"/>
              </a:rPr>
              <a:t>:</a:t>
            </a:r>
            <a:r>
              <a:rPr lang="en-US" sz="2200" dirty="0">
                <a:effectLst/>
                <a:latin typeface="Times New Roman" pitchFamily="18" charset="0"/>
                <a:ea typeface="Calibri" panose="020F0502020204030204" pitchFamily="34" charset="0"/>
                <a:cs typeface="Times New Roman" pitchFamily="18" charset="0"/>
              </a:rPr>
              <a:t> </a:t>
            </a:r>
            <a:r>
              <a:rPr lang="nl-NL" sz="2200" i="1" dirty="0" smtClean="0">
                <a:effectLst/>
                <a:latin typeface="Times New Roman" pitchFamily="18" charset="0"/>
                <a:ea typeface="Calibri" panose="020F0502020204030204" pitchFamily="34" charset="0"/>
                <a:cs typeface="Times New Roman" pitchFamily="18" charset="0"/>
              </a:rPr>
              <a:t>Kết </a:t>
            </a:r>
            <a:r>
              <a:rPr lang="nl-NL" sz="2200" i="1" dirty="0">
                <a:effectLst/>
                <a:latin typeface="Times New Roman" pitchFamily="18" charset="0"/>
                <a:ea typeface="Calibri" panose="020F0502020204030204" pitchFamily="34" charset="0"/>
                <a:cs typeface="Times New Roman" pitchFamily="18" charset="0"/>
              </a:rPr>
              <a:t>hợp giữa trắc nghiệm và tự luận (tỉ lệ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trắc nghiệm,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tự luận</a:t>
            </a:r>
            <a:r>
              <a:rPr lang="nl-NL" sz="2200" i="1" dirty="0" smtClean="0">
                <a:effectLst/>
                <a:latin typeface="Times New Roman" pitchFamily="18" charset="0"/>
                <a:ea typeface="Calibri" panose="020F0502020204030204" pitchFamily="34" charset="0"/>
                <a:cs typeface="Times New Roman" pitchFamily="18" charset="0"/>
              </a:rPr>
              <a:t>).</a:t>
            </a:r>
            <a:endParaRPr lang="vi-VN" sz="2200" i="1" dirty="0" smtClean="0">
              <a:effectLst/>
              <a:latin typeface="Times New Roman" pitchFamily="18" charset="0"/>
              <a:ea typeface="Calibri" panose="020F0502020204030204" pitchFamily="34" charset="0"/>
              <a:cs typeface="Times New Roman" pitchFamily="18" charset="0"/>
            </a:endParaRPr>
          </a:p>
          <a:p>
            <a:pPr marL="342900" indent="-342900">
              <a:spcBef>
                <a:spcPts val="200"/>
              </a:spcBef>
              <a:spcAft>
                <a:spcPts val="200"/>
              </a:spcAft>
              <a:buFont typeface="Arial" charset="0"/>
              <a:buChar char="•"/>
            </a:pPr>
            <a:r>
              <a:rPr lang="vi-VN" sz="2200" b="1" i="1" dirty="0" smtClean="0">
                <a:latin typeface="Times New Roman" pitchFamily="18" charset="0"/>
                <a:ea typeface="Calibri" panose="020F0502020204030204" pitchFamily="34" charset="0"/>
                <a:cs typeface="Times New Roman" pitchFamily="18" charset="0"/>
              </a:rPr>
              <a:t>Lưu ý:</a:t>
            </a:r>
            <a:r>
              <a:rPr lang="vi-VN" sz="2200" i="1" dirty="0" smtClean="0">
                <a:latin typeface="Times New Roman" pitchFamily="18" charset="0"/>
                <a:ea typeface="Calibri" panose="020F0502020204030204" pitchFamily="34" charset="0"/>
                <a:cs typeface="Times New Roman" pitchFamily="18" charset="0"/>
              </a:rPr>
              <a:t> </a:t>
            </a:r>
            <a:r>
              <a:rPr lang="vi-VN" sz="2200" i="1" dirty="0" smtClean="0">
                <a:solidFill>
                  <a:srgbClr val="FF0000"/>
                </a:solidFill>
                <a:latin typeface="Times New Roman" pitchFamily="18" charset="0"/>
                <a:ea typeface="Calibri" panose="020F0502020204030204" pitchFamily="34" charset="0"/>
                <a:cs typeface="Times New Roman" pitchFamily="18" charset="0"/>
              </a:rPr>
              <a:t>thay đổi tỉ lệ TN và TL theo từng cấp học</a:t>
            </a:r>
            <a:r>
              <a:rPr lang="en-US" sz="2200" i="1" dirty="0" smtClean="0">
                <a:solidFill>
                  <a:srgbClr val="FF0000"/>
                </a:solidFill>
                <a:latin typeface="Times New Roman" pitchFamily="18" charset="0"/>
                <a:ea typeface="Calibri" panose="020F0502020204030204" pitchFamily="34" charset="0"/>
                <a:cs typeface="Times New Roman" pitchFamily="18" charset="0"/>
              </a:rPr>
              <a:t>,</a:t>
            </a:r>
            <a:r>
              <a:rPr lang="vi-VN" sz="2200" i="1" dirty="0" smtClean="0">
                <a:solidFill>
                  <a:srgbClr val="FF0000"/>
                </a:solidFill>
                <a:latin typeface="Times New Roman" pitchFamily="18" charset="0"/>
                <a:ea typeface="Calibri" panose="020F0502020204030204" pitchFamily="34" charset="0"/>
                <a:cs typeface="Times New Roman" pitchFamily="18" charset="0"/>
              </a:rPr>
              <a:t> lớp </a:t>
            </a:r>
          </a:p>
          <a:p>
            <a:pPr>
              <a:spcBef>
                <a:spcPts val="200"/>
              </a:spcBef>
              <a:spcAft>
                <a:spcPts val="200"/>
              </a:spcAft>
            </a:pPr>
            <a:r>
              <a:rPr lang="vi-VN" sz="2200" i="1" dirty="0" smtClean="0">
                <a:effectLst/>
                <a:latin typeface="Times New Roman" pitchFamily="18" charset="0"/>
                <a:ea typeface="Calibri" panose="020F0502020204030204" pitchFamily="34" charset="0"/>
                <a:cs typeface="Times New Roman" pitchFamily="18" charset="0"/>
              </a:rPr>
              <a:t>VD: 	Lớp 6 nên dùng tỉ lệ: 40% TN, 60% TL</a:t>
            </a:r>
          </a:p>
          <a:p>
            <a:pPr>
              <a:spcBef>
                <a:spcPts val="200"/>
              </a:spcBef>
              <a:spcAft>
                <a:spcPts val="200"/>
              </a:spcAft>
            </a:pPr>
            <a:r>
              <a:rPr lang="vi-VN" sz="2200" i="1" dirty="0" smtClean="0">
                <a:latin typeface="Times New Roman" pitchFamily="18" charset="0"/>
                <a:ea typeface="Calibri" panose="020F0502020204030204" pitchFamily="34" charset="0"/>
                <a:cs typeface="Times New Roman" pitchFamily="18" charset="0"/>
              </a:rPr>
              <a:t>	Lớp 7, 8 </a:t>
            </a:r>
            <a:r>
              <a:rPr lang="vi-VN" sz="2200" i="1" dirty="0">
                <a:latin typeface="Times New Roman" pitchFamily="18" charset="0"/>
                <a:ea typeface="Calibri" panose="020F0502020204030204" pitchFamily="34" charset="0"/>
                <a:cs typeface="Times New Roman" pitchFamily="18" charset="0"/>
              </a:rPr>
              <a:t>dùng tỉ lệ: </a:t>
            </a:r>
            <a:r>
              <a:rPr lang="vi-VN" sz="2200" i="1" dirty="0" smtClean="0">
                <a:latin typeface="Times New Roman" pitchFamily="18" charset="0"/>
                <a:ea typeface="Calibri" panose="020F0502020204030204" pitchFamily="34" charset="0"/>
                <a:cs typeface="Times New Roman" pitchFamily="18" charset="0"/>
              </a:rPr>
              <a:t>50</a:t>
            </a:r>
            <a:r>
              <a:rPr lang="vi-VN" sz="2200" i="1" dirty="0">
                <a:latin typeface="Times New Roman" pitchFamily="18" charset="0"/>
                <a:ea typeface="Calibri" panose="020F0502020204030204" pitchFamily="34" charset="0"/>
                <a:cs typeface="Times New Roman" pitchFamily="18" charset="0"/>
              </a:rPr>
              <a:t>% TN, </a:t>
            </a:r>
            <a:r>
              <a:rPr lang="vi-VN" sz="2200" i="1" dirty="0" smtClean="0">
                <a:latin typeface="Times New Roman" pitchFamily="18" charset="0"/>
                <a:ea typeface="Calibri" panose="020F0502020204030204" pitchFamily="34" charset="0"/>
                <a:cs typeface="Times New Roman" pitchFamily="18" charset="0"/>
              </a:rPr>
              <a:t>50</a:t>
            </a:r>
            <a:r>
              <a:rPr lang="vi-VN" sz="2200" i="1" dirty="0">
                <a:latin typeface="Times New Roman" pitchFamily="18" charset="0"/>
                <a:ea typeface="Calibri" panose="020F0502020204030204" pitchFamily="34" charset="0"/>
                <a:cs typeface="Times New Roman" pitchFamily="18" charset="0"/>
              </a:rPr>
              <a:t>% </a:t>
            </a:r>
            <a:r>
              <a:rPr lang="vi-VN" sz="2200" i="1" dirty="0" smtClean="0">
                <a:latin typeface="Times New Roman" pitchFamily="18" charset="0"/>
                <a:ea typeface="Calibri" panose="020F0502020204030204" pitchFamily="34" charset="0"/>
                <a:cs typeface="Times New Roman" pitchFamily="18" charset="0"/>
              </a:rPr>
              <a:t>TL, Lớp 9  </a:t>
            </a:r>
            <a:r>
              <a:rPr lang="vi-VN" sz="2200" i="1" dirty="0">
                <a:latin typeface="Times New Roman" pitchFamily="18" charset="0"/>
                <a:ea typeface="Calibri" panose="020F0502020204030204" pitchFamily="34" charset="0"/>
                <a:cs typeface="Times New Roman" pitchFamily="18" charset="0"/>
              </a:rPr>
              <a:t>tỉ lệ: </a:t>
            </a:r>
            <a:r>
              <a:rPr lang="vi-VN" sz="2200" i="1" dirty="0" smtClean="0">
                <a:latin typeface="Times New Roman" pitchFamily="18" charset="0"/>
                <a:ea typeface="Calibri" panose="020F0502020204030204" pitchFamily="34" charset="0"/>
                <a:cs typeface="Times New Roman" pitchFamily="18" charset="0"/>
              </a:rPr>
              <a:t>60</a:t>
            </a:r>
            <a:r>
              <a:rPr lang="vi-VN" sz="2200" i="1" dirty="0">
                <a:latin typeface="Times New Roman" pitchFamily="18" charset="0"/>
                <a:ea typeface="Calibri" panose="020F0502020204030204" pitchFamily="34" charset="0"/>
                <a:cs typeface="Times New Roman" pitchFamily="18" charset="0"/>
              </a:rPr>
              <a:t>% TN, </a:t>
            </a:r>
            <a:r>
              <a:rPr lang="vi-VN" sz="2200" i="1" dirty="0" smtClean="0">
                <a:latin typeface="Times New Roman" pitchFamily="18" charset="0"/>
                <a:ea typeface="Calibri" panose="020F0502020204030204" pitchFamily="34" charset="0"/>
                <a:cs typeface="Times New Roman" pitchFamily="18" charset="0"/>
              </a:rPr>
              <a:t>40</a:t>
            </a:r>
            <a:r>
              <a:rPr lang="vi-VN" sz="2200" i="1" dirty="0">
                <a:latin typeface="Times New Roman" pitchFamily="18" charset="0"/>
                <a:ea typeface="Calibri" panose="020F0502020204030204" pitchFamily="34" charset="0"/>
                <a:cs typeface="Times New Roman" pitchFamily="18" charset="0"/>
              </a:rPr>
              <a:t>% </a:t>
            </a:r>
            <a:r>
              <a:rPr lang="vi-VN" sz="2200" i="1" dirty="0" smtClean="0">
                <a:latin typeface="Times New Roman" pitchFamily="18" charset="0"/>
                <a:ea typeface="Calibri" panose="020F0502020204030204" pitchFamily="34" charset="0"/>
                <a:cs typeface="Times New Roman" pitchFamily="18" charset="0"/>
              </a:rPr>
              <a:t>TL</a:t>
            </a:r>
            <a:endParaRPr lang="vi-VN" sz="2200" i="1" dirty="0" smtClean="0">
              <a:solidFill>
                <a:srgbClr val="FF0000"/>
              </a:solidFill>
              <a:latin typeface="Times New Roman" pitchFamily="18" charset="0"/>
              <a:ea typeface="Calibri" panose="020F0502020204030204" pitchFamily="34" charset="0"/>
              <a:cs typeface="Times New Roman" pitchFamily="18" charset="0"/>
            </a:endParaRPr>
          </a:p>
          <a:p>
            <a:pPr>
              <a:spcBef>
                <a:spcPts val="200"/>
              </a:spcBef>
              <a:spcAft>
                <a:spcPts val="200"/>
              </a:spcAft>
            </a:pPr>
            <a:r>
              <a:rPr lang="vi-VN" sz="2200" i="1" dirty="0" smtClean="0">
                <a:solidFill>
                  <a:srgbClr val="FF0000"/>
                </a:solidFill>
                <a:latin typeface="Times New Roman" pitchFamily="18" charset="0"/>
                <a:ea typeface="Calibri" panose="020F0502020204030204" pitchFamily="34" charset="0"/>
                <a:cs typeface="Times New Roman" pitchFamily="18" charset="0"/>
              </a:rPr>
              <a:t>       ( Tùy từng điều kiện cụ thể, và thực tế tại địa phương nơi công tác)</a:t>
            </a:r>
            <a:endParaRPr lang="en-US" sz="2200" dirty="0">
              <a:solidFill>
                <a:srgbClr val="FF0000"/>
              </a:solidFill>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nl-NL" sz="2200" b="1" dirty="0">
                <a:latin typeface="Times New Roman" pitchFamily="18" charset="0"/>
                <a:ea typeface="Calibri" panose="020F0502020204030204" pitchFamily="34" charset="0"/>
                <a:cs typeface="Times New Roman" pitchFamily="18" charset="0"/>
              </a:rPr>
              <a:t>4)</a:t>
            </a:r>
            <a:r>
              <a:rPr lang="nl-NL" sz="2200" b="1" dirty="0">
                <a:effectLst/>
                <a:latin typeface="Times New Roman" pitchFamily="18" charset="0"/>
                <a:ea typeface="Calibri" panose="020F0502020204030204" pitchFamily="34" charset="0"/>
                <a:cs typeface="Times New Roman" pitchFamily="18" charset="0"/>
              </a:rPr>
              <a:t> Cấu trúc:</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b="1" dirty="0">
                <a:solidFill>
                  <a:srgbClr val="FF0000"/>
                </a:solidFill>
                <a:effectLst/>
                <a:latin typeface="Times New Roman" pitchFamily="18" charset="0"/>
                <a:ea typeface="Calibri" panose="020F0502020204030204" pitchFamily="34" charset="0"/>
                <a:cs typeface="Times New Roman" pitchFamily="18" charset="0"/>
              </a:rPr>
              <a:t>- Mức độ đề: </a:t>
            </a:r>
            <a:r>
              <a:rPr lang="nl-NL" sz="2200" b="1" i="1" dirty="0">
                <a:solidFill>
                  <a:srgbClr val="FF0000"/>
                </a:solidFill>
                <a:effectLst/>
                <a:latin typeface="Times New Roman" pitchFamily="18" charset="0"/>
                <a:ea typeface="Calibri" panose="020F0502020204030204" pitchFamily="34" charset="0"/>
                <a:cs typeface="Times New Roman" pitchFamily="18" charset="0"/>
              </a:rPr>
              <a:t>40% Nhận biết; 30% Thông hiểu; 20% Vận dụng; 10% Vận dụng cao</a:t>
            </a:r>
            <a:r>
              <a:rPr lang="nl-NL" sz="2200" b="1" i="1" dirty="0">
                <a:effectLst/>
                <a:latin typeface="Times New Roman" pitchFamily="18" charset="0"/>
                <a:ea typeface="Calibri" panose="020F0502020204030204" pitchFamily="34" charset="0"/>
                <a:cs typeface="Times New Roman" pitchFamily="18" charset="0"/>
              </a:rPr>
              <a:t>.</a:t>
            </a:r>
            <a:endParaRPr lang="en-US" sz="2200" b="1"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trắc nghiệm: 4,0 điểm, </a:t>
            </a:r>
            <a:r>
              <a:rPr lang="nl-NL" sz="2200" i="1" dirty="0">
                <a:effectLst/>
                <a:latin typeface="Times New Roman" pitchFamily="18" charset="0"/>
                <a:ea typeface="Calibri" panose="020F0502020204030204" pitchFamily="34" charset="0"/>
                <a:cs typeface="Times New Roman" pitchFamily="18" charset="0"/>
              </a:rPr>
              <a:t>(gồm </a:t>
            </a:r>
            <a:r>
              <a:rPr lang="vi-VN" sz="2200" i="1" dirty="0">
                <a:effectLst/>
                <a:latin typeface="Times New Roman" pitchFamily="18" charset="0"/>
                <a:ea typeface="Calibri" panose="020F0502020204030204" pitchFamily="34" charset="0"/>
                <a:cs typeface="Times New Roman" pitchFamily="18" charset="0"/>
              </a:rPr>
              <a:t>16</a:t>
            </a:r>
            <a:r>
              <a:rPr lang="nl-NL" sz="2200" i="1" dirty="0">
                <a:effectLst/>
                <a:latin typeface="Times New Roman" pitchFamily="18" charset="0"/>
                <a:ea typeface="Calibri" panose="020F0502020204030204" pitchFamily="34" charset="0"/>
                <a:cs typeface="Times New Roman" pitchFamily="18" charset="0"/>
              </a:rPr>
              <a:t> câu hỏi: nhận biết: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câu, thông hiểu: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câu</a:t>
            </a:r>
            <a:r>
              <a:rPr lang="nl-NL" sz="2200" i="1" dirty="0">
                <a:effectLst/>
                <a:latin typeface="Times New Roman" pitchFamily="18" charset="0"/>
                <a:ea typeface="Calibri" panose="020F0502020204030204" pitchFamily="34" charset="0"/>
                <a:cs typeface="Times New Roman" pitchFamily="18" charset="0"/>
              </a:rPr>
              <a:t>), </a:t>
            </a:r>
            <a:r>
              <a:rPr lang="nl-NL" sz="2200" i="1" dirty="0">
                <a:solidFill>
                  <a:srgbClr val="FF0000"/>
                </a:solidFill>
                <a:effectLst/>
                <a:latin typeface="Times New Roman" pitchFamily="18" charset="0"/>
                <a:ea typeface="Calibri" panose="020F0502020204030204" pitchFamily="34" charset="0"/>
                <a:cs typeface="Times New Roman" pitchFamily="18" charset="0"/>
              </a:rPr>
              <a:t>mỗi câu 0,25 điểm</a:t>
            </a:r>
            <a:r>
              <a:rPr lang="nl-NL" sz="2200" i="1" dirty="0">
                <a:effectLst/>
                <a:latin typeface="Times New Roman" pitchFamily="18" charset="0"/>
                <a:ea typeface="Calibri" panose="020F0502020204030204" pitchFamily="34" charset="0"/>
                <a:cs typeface="Times New Roman" pitchFamily="18" charset="0"/>
              </a:rPr>
              <a:t>; </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tự luận: 6,0 điểm</a:t>
            </a:r>
            <a:r>
              <a:rPr lang="nl-NL" sz="2200" i="1" dirty="0">
                <a:effectLst/>
                <a:latin typeface="Times New Roman" pitchFamily="18" charset="0"/>
                <a:ea typeface="Calibri" panose="020F0502020204030204" pitchFamily="34" charset="0"/>
                <a:cs typeface="Times New Roman" pitchFamily="18" charset="0"/>
              </a:rPr>
              <a:t> </a:t>
            </a:r>
            <a:r>
              <a:rPr lang="nl-NL" sz="2200" b="1" i="1" dirty="0">
                <a:solidFill>
                  <a:srgbClr val="FF0000"/>
                </a:solidFill>
                <a:effectLst/>
                <a:latin typeface="Times New Roman" pitchFamily="18" charset="0"/>
                <a:ea typeface="Calibri" panose="020F0502020204030204" pitchFamily="34" charset="0"/>
                <a:cs typeface="Times New Roman" pitchFamily="18" charset="0"/>
              </a:rPr>
              <a:t>(Nhận biết: 1,0 điểm; Thông hiểu: 2,0  điểm; Vận dụng: 2,0 điểm; Vận dụng cao: 1,0 điểm).</a:t>
            </a:r>
          </a:p>
          <a:p>
            <a:pPr marL="457200" indent="-457200">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5)</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Xác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định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số</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câu</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cho</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mỗi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chủ</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đề</a:t>
            </a:r>
            <a:r>
              <a:rPr lang="en-US" sz="2200" b="1" dirty="0">
                <a:effectLst/>
                <a:latin typeface="Times New Roman" pitchFamily="18" charset="0"/>
                <a:ea typeface="Calibri" panose="020F0502020204030204" pitchFamily="34" charset="0"/>
                <a:cs typeface="Times New Roman" pitchFamily="18" charset="0"/>
              </a:rPr>
              <a:t>/</a:t>
            </a:r>
            <a:r>
              <a:rPr lang="en-US" sz="2200" b="1" dirty="0" err="1">
                <a:effectLst/>
                <a:latin typeface="Times New Roman" pitchFamily="18" charset="0"/>
                <a:ea typeface="Calibri" panose="020F0502020204030204" pitchFamily="34" charset="0"/>
                <a:cs typeface="Times New Roman" pitchFamily="18" charset="0"/>
              </a:rPr>
              <a:t>nội</a:t>
            </a:r>
            <a:r>
              <a:rPr lang="en-US" sz="2200" b="1" dirty="0">
                <a:effectLst/>
                <a:latin typeface="Times New Roman" pitchFamily="18" charset="0"/>
                <a:ea typeface="Calibri" panose="020F0502020204030204" pitchFamily="34" charset="0"/>
                <a:cs typeface="Times New Roman" pitchFamily="18" charset="0"/>
              </a:rPr>
              <a:t> dung </a:t>
            </a:r>
            <a:r>
              <a:rPr lang="en-US" sz="2200" b="1" dirty="0" err="1">
                <a:effectLst/>
                <a:latin typeface="Times New Roman" pitchFamily="18" charset="0"/>
                <a:ea typeface="Calibri" panose="020F0502020204030204" pitchFamily="34" charset="0"/>
                <a:cs typeface="Times New Roman" pitchFamily="18" charset="0"/>
              </a:rPr>
              <a:t>và</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từng</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độ</a:t>
            </a:r>
            <a:r>
              <a:rPr lang="en-US" sz="2200" b="1" dirty="0">
                <a:effectLst/>
                <a:latin typeface="Times New Roman" pitchFamily="18" charset="0"/>
                <a:ea typeface="Calibri" panose="020F0502020204030204" pitchFamily="34" charset="0"/>
                <a:cs typeface="Times New Roman" pitchFamily="18" charset="0"/>
              </a:rPr>
              <a:t> </a:t>
            </a: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đầu học kì 1: </a:t>
            </a:r>
            <a:r>
              <a:rPr lang="vi-VN" sz="2200" dirty="0" smtClean="0">
                <a:effectLst/>
                <a:latin typeface="Times New Roman" pitchFamily="18" charset="0"/>
                <a:ea typeface="Calibri" panose="020F0502020204030204" pitchFamily="34" charset="0"/>
                <a:cs typeface="Times New Roman" pitchFamily="18" charset="0"/>
              </a:rPr>
              <a:t>20- </a:t>
            </a:r>
            <a:r>
              <a:rPr lang="nl-NL" sz="2200" i="1" dirty="0" smtClean="0">
                <a:effectLst/>
                <a:latin typeface="Times New Roman" pitchFamily="18" charset="0"/>
                <a:ea typeface="Calibri" panose="020F0502020204030204" pitchFamily="34" charset="0"/>
                <a:cs typeface="Times New Roman" pitchFamily="18" charset="0"/>
              </a:rPr>
              <a:t>25</a:t>
            </a:r>
            <a:r>
              <a:rPr lang="nl-NL" sz="2200" i="1" dirty="0">
                <a:effectLst/>
                <a:latin typeface="Times New Roman" pitchFamily="18" charset="0"/>
                <a:ea typeface="Calibri" panose="020F0502020204030204" pitchFamily="34" charset="0"/>
                <a:cs typeface="Times New Roman" pitchFamily="18" charset="0"/>
              </a:rPr>
              <a:t>% </a:t>
            </a:r>
            <a:r>
              <a:rPr lang="nl-NL" sz="2200" i="1" dirty="0" smtClean="0">
                <a:effectLst/>
                <a:latin typeface="Times New Roman" pitchFamily="18" charset="0"/>
                <a:ea typeface="Calibri" panose="020F0502020204030204" pitchFamily="34" charset="0"/>
                <a:cs typeface="Times New Roman" pitchFamily="18" charset="0"/>
              </a:rPr>
              <a:t>(</a:t>
            </a:r>
            <a:r>
              <a:rPr lang="vi-VN" sz="2200" i="1" dirty="0" smtClean="0">
                <a:effectLst/>
                <a:latin typeface="Times New Roman" pitchFamily="18" charset="0"/>
                <a:ea typeface="Calibri" panose="020F0502020204030204" pitchFamily="34" charset="0"/>
                <a:cs typeface="Times New Roman" pitchFamily="18" charset="0"/>
              </a:rPr>
              <a:t>2- </a:t>
            </a:r>
            <a:r>
              <a:rPr lang="nl-NL" sz="2200" i="1" dirty="0" smtClean="0">
                <a:effectLst/>
                <a:latin typeface="Times New Roman" pitchFamily="18" charset="0"/>
                <a:ea typeface="Calibri" panose="020F0502020204030204" pitchFamily="34" charset="0"/>
                <a:cs typeface="Times New Roman" pitchFamily="18" charset="0"/>
              </a:rPr>
              <a:t>2,5 </a:t>
            </a:r>
            <a:r>
              <a:rPr lang="nl-NL" sz="2200" i="1" dirty="0">
                <a:effectLst/>
                <a:latin typeface="Times New Roman" pitchFamily="18" charset="0"/>
                <a:ea typeface="Calibri" panose="020F0502020204030204" pitchFamily="34" charset="0"/>
                <a:cs typeface="Times New Roman" pitchFamily="18" charset="0"/>
              </a:rPr>
              <a:t>điểm)</a:t>
            </a:r>
            <a:endParaRPr lang="en-US" sz="2200" dirty="0">
              <a:effectLst/>
              <a:latin typeface="Times New Roman" pitchFamily="18" charset="0"/>
              <a:ea typeface="Calibri" panose="020F0502020204030204" pitchFamily="34" charset="0"/>
              <a:cs typeface="Times New Roman" pitchFamily="18" charset="0"/>
            </a:endParaRP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học kì sau: </a:t>
            </a:r>
            <a:r>
              <a:rPr lang="nl-NL" sz="2200" i="1" dirty="0" smtClean="0">
                <a:effectLst/>
                <a:latin typeface="Times New Roman" pitchFamily="18" charset="0"/>
                <a:ea typeface="Calibri" panose="020F0502020204030204" pitchFamily="34" charset="0"/>
                <a:cs typeface="Times New Roman" pitchFamily="18" charset="0"/>
              </a:rPr>
              <a:t>75</a:t>
            </a:r>
            <a:r>
              <a:rPr lang="vi-VN" sz="2200" i="1" dirty="0" smtClean="0">
                <a:effectLst/>
                <a:latin typeface="Times New Roman" pitchFamily="18" charset="0"/>
                <a:ea typeface="Calibri" panose="020F0502020204030204" pitchFamily="34" charset="0"/>
                <a:cs typeface="Times New Roman" pitchFamily="18" charset="0"/>
              </a:rPr>
              <a:t>- 80</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solidFill>
                  <a:srgbClr val="002060"/>
                </a:solidFill>
                <a:effectLst/>
                <a:latin typeface="Times New Roman" pitchFamily="18" charset="0"/>
                <a:ea typeface="Calibri" panose="020F0502020204030204" pitchFamily="34" charset="0"/>
                <a:cs typeface="Times New Roman" pitchFamily="18" charset="0"/>
              </a:rPr>
              <a:t>(</a:t>
            </a:r>
            <a:r>
              <a:rPr lang="nl-NL" sz="2200" i="1" dirty="0" smtClean="0">
                <a:solidFill>
                  <a:srgbClr val="002060"/>
                </a:solidFill>
                <a:effectLst/>
                <a:latin typeface="Times New Roman" pitchFamily="18" charset="0"/>
                <a:ea typeface="Calibri" panose="020F0502020204030204" pitchFamily="34" charset="0"/>
                <a:cs typeface="Times New Roman" pitchFamily="18" charset="0"/>
              </a:rPr>
              <a:t>7,5</a:t>
            </a:r>
            <a:r>
              <a:rPr lang="vi-VN" sz="2200" i="1" dirty="0" smtClean="0">
                <a:solidFill>
                  <a:srgbClr val="002060"/>
                </a:solidFill>
                <a:effectLst/>
                <a:latin typeface="Times New Roman" pitchFamily="18" charset="0"/>
                <a:ea typeface="Calibri" panose="020F0502020204030204" pitchFamily="34" charset="0"/>
                <a:cs typeface="Times New Roman" pitchFamily="18" charset="0"/>
              </a:rPr>
              <a:t>- 8</a:t>
            </a:r>
            <a:r>
              <a:rPr lang="nl-NL" sz="2200" i="1" dirty="0" smtClean="0">
                <a:solidFill>
                  <a:srgbClr val="002060"/>
                </a:solidFill>
                <a:effectLst/>
                <a:latin typeface="Times New Roman" pitchFamily="18" charset="0"/>
                <a:ea typeface="Calibri" panose="020F0502020204030204" pitchFamily="34" charset="0"/>
                <a:cs typeface="Times New Roman" pitchFamily="18" charset="0"/>
              </a:rPr>
              <a:t> </a:t>
            </a:r>
            <a:r>
              <a:rPr lang="nl-NL" sz="2200" i="1" dirty="0">
                <a:solidFill>
                  <a:srgbClr val="002060"/>
                </a:solidFill>
                <a:effectLst/>
                <a:latin typeface="Times New Roman" pitchFamily="18" charset="0"/>
                <a:ea typeface="Calibri" panose="020F0502020204030204" pitchFamily="34" charset="0"/>
                <a:cs typeface="Times New Roman" pitchFamily="18" charset="0"/>
              </a:rPr>
              <a:t>điểm</a:t>
            </a:r>
            <a:r>
              <a:rPr lang="nl-NL" sz="2200" i="1" dirty="0" smtClean="0">
                <a:solidFill>
                  <a:srgbClr val="002060"/>
                </a:solidFill>
                <a:effectLst/>
                <a:latin typeface="Times New Roman" pitchFamily="18" charset="0"/>
                <a:ea typeface="Calibri" panose="020F0502020204030204" pitchFamily="34" charset="0"/>
                <a:cs typeface="Times New Roman" pitchFamily="18" charset="0"/>
              </a:rPr>
              <a:t>)</a:t>
            </a:r>
            <a:endParaRPr lang="nl-NL" sz="2200" i="1" dirty="0">
              <a:solidFill>
                <a:srgbClr val="00206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045223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0762445" cy="523852"/>
          </a:xfrm>
          <a:solidFill>
            <a:srgbClr val="FFFF00"/>
          </a:solidFill>
        </p:spPr>
        <p:txBody>
          <a:bodyPr>
            <a:normAutofit/>
          </a:bodyPr>
          <a:lstStyle/>
          <a:p>
            <a:pPr algn="ctr"/>
            <a:r>
              <a:rPr lang="vi-VN" sz="2800" b="1" dirty="0" smtClean="0">
                <a:solidFill>
                  <a:srgbClr val="FF0000"/>
                </a:solidFill>
                <a:latin typeface="Times New Roman" pitchFamily="18" charset="0"/>
                <a:cs typeface="Times New Roman" pitchFamily="18" charset="0"/>
              </a:rPr>
              <a:t>MINH HỌA XÂY DỰNG ĐỀ KIỂM TRA  CK I, MÔN KHTN 6</a:t>
            </a:r>
            <a:endParaRPr lang="en-US" sz="2800" b="1" dirty="0">
              <a:solidFill>
                <a:srgbClr val="FF0000"/>
              </a:solidFill>
              <a:latin typeface="Times New Roman" pitchFamily="18" charset="0"/>
              <a:cs typeface="Times New Roman" pitchFamily="18" charset="0"/>
            </a:endParaRPr>
          </a:p>
        </p:txBody>
      </p:sp>
      <p:sp>
        <p:nvSpPr>
          <p:cNvPr id="3" name="Date Placeholder 2"/>
          <p:cNvSpPr>
            <a:spLocks noGrp="1"/>
          </p:cNvSpPr>
          <p:nvPr>
            <p:ph type="dt" sz="half" idx="10"/>
          </p:nvPr>
        </p:nvSpPr>
        <p:spPr/>
        <p:txBody>
          <a:bodyPr/>
          <a:lstStyle/>
          <a:p>
            <a:r>
              <a:rPr lang="en-US" smtClean="0"/>
              <a:t>20XX</a:t>
            </a:r>
            <a:endParaRPr lang="en-US" dirty="0"/>
          </a:p>
        </p:txBody>
      </p:sp>
      <p:sp>
        <p:nvSpPr>
          <p:cNvPr id="4" name="Footer Placeholder 3"/>
          <p:cNvSpPr>
            <a:spLocks noGrp="1"/>
          </p:cNvSpPr>
          <p:nvPr>
            <p:ph type="ftr" sz="quarter" idx="11"/>
          </p:nvPr>
        </p:nvSpPr>
        <p:spPr/>
        <p:txBody>
          <a:bodyPr/>
          <a:lstStyle/>
          <a:p>
            <a:r>
              <a:rPr lang="en-US" smtClean="0"/>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16</a:t>
            </a:fld>
            <a:endParaRPr lang="en-US" dirty="0"/>
          </a:p>
        </p:txBody>
      </p:sp>
      <p:sp>
        <p:nvSpPr>
          <p:cNvPr id="8" name="Rectangle 1"/>
          <p:cNvSpPr>
            <a:spLocks noChangeArrowheads="1"/>
          </p:cNvSpPr>
          <p:nvPr/>
        </p:nvSpPr>
        <p:spPr bwMode="auto">
          <a:xfrm>
            <a:off x="3013075" y="1304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770376518"/>
              </p:ext>
            </p:extLst>
          </p:nvPr>
        </p:nvGraphicFramePr>
        <p:xfrm>
          <a:off x="309728" y="883778"/>
          <a:ext cx="10264487" cy="5598290"/>
        </p:xfrm>
        <a:graphic>
          <a:graphicData uri="http://schemas.openxmlformats.org/drawingml/2006/table">
            <a:tbl>
              <a:tblPr>
                <a:tableStyleId>{5C22544A-7EE6-4342-B048-85BDC9FD1C3A}</a:tableStyleId>
              </a:tblPr>
              <a:tblGrid>
                <a:gridCol w="1730087"/>
                <a:gridCol w="670097"/>
                <a:gridCol w="599652"/>
                <a:gridCol w="653352"/>
                <a:gridCol w="707051"/>
                <a:gridCol w="608602"/>
                <a:gridCol w="671252"/>
                <a:gridCol w="671251"/>
                <a:gridCol w="698101"/>
                <a:gridCol w="689152"/>
                <a:gridCol w="778651"/>
                <a:gridCol w="1787239"/>
              </a:tblGrid>
              <a:tr h="201876">
                <a:tc>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Chủ đề</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gridSpan="8">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MỨC ĐỘ</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gridSpan="2">
                  <a:txBody>
                    <a:bodyPr/>
                    <a:lstStyle/>
                    <a:p>
                      <a:pPr algn="ctr">
                        <a:lnSpc>
                          <a:spcPct val="130000"/>
                        </a:lnSpc>
                        <a:spcBef>
                          <a:spcPts val="200"/>
                        </a:spcBef>
                        <a:spcAft>
                          <a:spcPts val="200"/>
                        </a:spcAft>
                      </a:pPr>
                      <a:r>
                        <a:rPr lang="nl-NL" sz="2000">
                          <a:effectLst/>
                          <a:latin typeface="Times New Roman" pitchFamily="18" charset="0"/>
                          <a:cs typeface="Times New Roman" pitchFamily="18" charset="0"/>
                        </a:rPr>
                        <a:t>Tổng số câu</a:t>
                      </a:r>
                      <a:endParaRPr lang="en-US" sz="200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rowSpan="2" hMerge="1">
                  <a:txBody>
                    <a:bodyPr/>
                    <a:lstStyle/>
                    <a:p>
                      <a:endParaRPr lang="en-US"/>
                    </a:p>
                  </a:txBody>
                  <a:tcPr/>
                </a:tc>
                <a:tc rowSpan="3">
                  <a:txBody>
                    <a:bodyPr/>
                    <a:lstStyle/>
                    <a:p>
                      <a:pPr algn="ctr">
                        <a:lnSpc>
                          <a:spcPct val="130000"/>
                        </a:lnSpc>
                        <a:spcBef>
                          <a:spcPts val="200"/>
                        </a:spcBef>
                        <a:spcAft>
                          <a:spcPts val="200"/>
                        </a:spcAft>
                      </a:pPr>
                      <a:r>
                        <a:rPr lang="nl-NL" sz="2000">
                          <a:effectLst/>
                          <a:latin typeface="Times New Roman" pitchFamily="18" charset="0"/>
                          <a:cs typeface="Times New Roman" pitchFamily="18" charset="0"/>
                        </a:rPr>
                        <a:t>Điểm số</a:t>
                      </a:r>
                      <a:endParaRPr lang="en-US" sz="200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r>
              <a:tr h="201876">
                <a:tc rowSpan="2">
                  <a:txBody>
                    <a:bodyPr/>
                    <a:lstStyle/>
                    <a:p>
                      <a:pPr>
                        <a:lnSpc>
                          <a:spcPct val="130000"/>
                        </a:lnSpc>
                        <a:spcBef>
                          <a:spcPts val="200"/>
                        </a:spcBef>
                        <a:spcAft>
                          <a:spcPts val="200"/>
                        </a:spcAft>
                      </a:pPr>
                      <a:r>
                        <a:rPr lang="nl-NL" sz="2000" dirty="0">
                          <a:effectLst/>
                          <a:latin typeface="Times New Roman" pitchFamily="18" charset="0"/>
                          <a:cs typeface="Times New Roman" pitchFamily="18" charset="0"/>
                        </a:rPr>
                        <a:t> </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gridSpan="2">
                  <a:txBody>
                    <a:bodyPr/>
                    <a:lstStyle/>
                    <a:p>
                      <a:pPr algn="ctr">
                        <a:lnSpc>
                          <a:spcPct val="130000"/>
                        </a:lnSpc>
                        <a:spcBef>
                          <a:spcPts val="200"/>
                        </a:spcBef>
                        <a:spcAft>
                          <a:spcPts val="200"/>
                        </a:spcAft>
                      </a:pPr>
                      <a:r>
                        <a:rPr lang="en-US" sz="2000" dirty="0" err="1">
                          <a:effectLst/>
                          <a:latin typeface="Times New Roman" pitchFamily="18" charset="0"/>
                          <a:cs typeface="Times New Roman" pitchFamily="18" charset="0"/>
                        </a:rPr>
                        <a:t>Nhận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biết</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Thông hiểu</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a:txBody>
                    <a:bodyPr/>
                    <a:lstStyle/>
                    <a:p>
                      <a:pPr algn="ctr">
                        <a:lnSpc>
                          <a:spcPct val="130000"/>
                        </a:lnSpc>
                        <a:spcBef>
                          <a:spcPts val="200"/>
                        </a:spcBef>
                        <a:spcAft>
                          <a:spcPts val="200"/>
                        </a:spcAft>
                      </a:pPr>
                      <a:r>
                        <a:rPr lang="en-US" sz="2000" dirty="0" err="1">
                          <a:effectLst/>
                          <a:latin typeface="Times New Roman" pitchFamily="18" charset="0"/>
                          <a:cs typeface="Times New Roman" pitchFamily="18" charset="0"/>
                        </a:rPr>
                        <a:t>Vận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dụng</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Vận dụng cao</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250687">
                <a:tc vMerge="1">
                  <a:txBody>
                    <a:bodyPr/>
                    <a:lstStyle/>
                    <a:p>
                      <a:endParaRPr lang="en-US"/>
                    </a:p>
                  </a:txBody>
                  <a:tcPr/>
                </a:tc>
                <a:tc>
                  <a:txBody>
                    <a:bodyPr/>
                    <a:lstStyle/>
                    <a:p>
                      <a:pPr algn="ctr">
                        <a:lnSpc>
                          <a:spcPct val="130000"/>
                        </a:lnSpc>
                        <a:spcBef>
                          <a:spcPts val="200"/>
                        </a:spcBef>
                        <a:spcAft>
                          <a:spcPts val="200"/>
                        </a:spcAft>
                      </a:pPr>
                      <a:r>
                        <a:rPr lang="vi-VN" sz="2000" dirty="0" smtClean="0">
                          <a:effectLst/>
                          <a:latin typeface="Times New Roman" pitchFamily="18" charset="0"/>
                          <a:ea typeface="+mn-ea"/>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vMerge="1">
                  <a:txBody>
                    <a:bodyPr/>
                    <a:lstStyle/>
                    <a:p>
                      <a:endParaRPr lang="en-US"/>
                    </a:p>
                  </a:txBody>
                  <a:tcPr/>
                </a:tc>
              </a:tr>
              <a:tr h="201876">
                <a:tc>
                  <a:txBody>
                    <a:bodyPr/>
                    <a:lstStyle/>
                    <a:p>
                      <a:pPr algn="ctr">
                        <a:lnSpc>
                          <a:spcPct val="130000"/>
                        </a:lnSpc>
                        <a:spcBef>
                          <a:spcPts val="200"/>
                        </a:spcBef>
                        <a:spcAft>
                          <a:spcPts val="200"/>
                        </a:spcAft>
                      </a:pPr>
                      <a:r>
                        <a:rPr lang="en-US" sz="1600" dirty="0">
                          <a:solidFill>
                            <a:srgbClr val="FF0000"/>
                          </a:solidFill>
                          <a:effectLst/>
                        </a:rPr>
                        <a:t>1</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2</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3</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4</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5</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6</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7</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8</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9</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solidFill>
                            <a:srgbClr val="FF0000"/>
                          </a:solidFill>
                          <a:effectLst/>
                        </a:rPr>
                        <a:t>10</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solidFill>
                            <a:srgbClr val="FF0000"/>
                          </a:solidFill>
                          <a:effectLst/>
                        </a:rPr>
                        <a:t>11</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solidFill>
                            <a:srgbClr val="FF0000"/>
                          </a:solidFill>
                          <a:effectLst/>
                        </a:rPr>
                        <a:t>12</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r>
              <a:tr h="201876">
                <a:tc>
                  <a:txBody>
                    <a:bodyPr/>
                    <a:lstStyle/>
                    <a:p>
                      <a:pPr>
                        <a:lnSpc>
                          <a:spcPct val="130000"/>
                        </a:lnSpc>
                        <a:spcBef>
                          <a:spcPts val="200"/>
                        </a:spcBef>
                        <a:spcAft>
                          <a:spcPts val="200"/>
                        </a:spcAft>
                      </a:pPr>
                      <a:r>
                        <a:rPr lang="vi-VN" sz="1600" b="1" baseline="0" dirty="0" smtClean="0">
                          <a:effectLst/>
                        </a:rPr>
                        <a:t>Chủ đề 1 </a:t>
                      </a:r>
                      <a:r>
                        <a:rPr lang="fr-FR" sz="1600" b="1" dirty="0" smtClean="0">
                          <a:effectLst/>
                        </a:rPr>
                        <a:t>(</a:t>
                      </a:r>
                      <a:r>
                        <a:rPr lang="vi-VN" sz="1600" b="1" dirty="0" smtClean="0">
                          <a:effectLst/>
                        </a:rPr>
                        <a:t>7</a:t>
                      </a:r>
                      <a:r>
                        <a:rPr lang="fr-FR" sz="1600" b="1" dirty="0" smtClean="0">
                          <a:effectLst/>
                        </a:rPr>
                        <a:t> </a:t>
                      </a:r>
                      <a:r>
                        <a:rPr lang="fr-FR" sz="1600" b="1" dirty="0" err="1">
                          <a:effectLst/>
                        </a:rPr>
                        <a:t>tiết</a:t>
                      </a:r>
                      <a:r>
                        <a:rPr lang="fr-FR" sz="1600" b="1" dirty="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a:effectLst/>
                        </a:rPr>
                        <a:t> </a:t>
                      </a: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r>
              <a:tr h="201876">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2</a:t>
                      </a:r>
                      <a:r>
                        <a:rPr lang="vi-VN" sz="1600" b="1" dirty="0" smtClean="0">
                          <a:effectLst/>
                        </a:rPr>
                        <a:t> (10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effectLst/>
                        </a:rPr>
                        <a:t> </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r>
              <a:tr h="309162">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3 </a:t>
                      </a:r>
                      <a:r>
                        <a:rPr lang="vi-VN" sz="1600" b="1" dirty="0" smtClean="0">
                          <a:effectLst/>
                        </a:rPr>
                        <a:t>(8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effectLst/>
                        </a:rPr>
                        <a:t> </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r>
              <a:tr h="351693">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smtClean="0">
                          <a:effectLst/>
                        </a:rPr>
                        <a:t>Chủ</a:t>
                      </a:r>
                      <a:r>
                        <a:rPr lang="vi-VN" sz="1600" b="1" baseline="0" dirty="0" smtClean="0">
                          <a:effectLst/>
                        </a:rPr>
                        <a:t> đề 4 </a:t>
                      </a:r>
                      <a:r>
                        <a:rPr lang="vi-VN" sz="1600" b="1" dirty="0" smtClean="0">
                          <a:effectLst/>
                        </a:rPr>
                        <a:t>(9 </a:t>
                      </a:r>
                      <a:r>
                        <a:rPr lang="fr-FR" sz="1600" b="1" dirty="0" err="1" smtClean="0">
                          <a:effectLst/>
                        </a:rPr>
                        <a:t>tiết</a:t>
                      </a:r>
                      <a:r>
                        <a:rPr lang="vi-VN" sz="1600" b="1" dirty="0" smtClean="0">
                          <a:effectLst/>
                        </a:rPr>
                        <a:t>)</a:t>
                      </a:r>
                      <a:endParaRPr lang="en-US" sz="1600" b="1" dirty="0" smtClean="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u="none" strike="noStrike" dirty="0">
                          <a:effectLst/>
                        </a:rPr>
                        <a:t> </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41643">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5 </a:t>
                      </a:r>
                      <a:r>
                        <a:rPr lang="vi-VN" sz="1600" b="1" dirty="0" smtClean="0">
                          <a:effectLst/>
                        </a:rPr>
                        <a:t>(6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u="none" strike="noStrike">
                          <a:effectLst/>
                        </a:rPr>
                        <a:t> </a:t>
                      </a: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03669">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smtClean="0">
                          <a:effectLst/>
                        </a:rPr>
                        <a:t>Chủ</a:t>
                      </a:r>
                      <a:r>
                        <a:rPr lang="vi-VN" sz="1600" b="1" baseline="0" dirty="0" smtClean="0">
                          <a:effectLst/>
                        </a:rPr>
                        <a:t> đề 6 </a:t>
                      </a:r>
                      <a:r>
                        <a:rPr lang="vi-VN" sz="1600" b="1" dirty="0" smtClean="0">
                          <a:effectLst/>
                        </a:rPr>
                        <a:t>(9 </a:t>
                      </a:r>
                      <a:r>
                        <a:rPr lang="fr-FR" sz="1600" b="1" dirty="0" err="1" smtClean="0">
                          <a:effectLst/>
                        </a:rPr>
                        <a:t>tiết</a:t>
                      </a:r>
                      <a:r>
                        <a:rPr lang="vi-VN" sz="1600" b="1" dirty="0" smtClean="0">
                          <a:effectLst/>
                        </a:rPr>
                        <a:t>)</a:t>
                      </a:r>
                      <a:endParaRPr lang="en-US" sz="1600" b="1" dirty="0" smtClean="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22085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smtClean="0">
                          <a:effectLst/>
                        </a:rPr>
                        <a:t>Chủ</a:t>
                      </a:r>
                      <a:r>
                        <a:rPr lang="vi-VN" sz="1600" b="1" baseline="0" dirty="0" smtClean="0">
                          <a:effectLst/>
                        </a:rPr>
                        <a:t> đề 7 </a:t>
                      </a:r>
                      <a:r>
                        <a:rPr lang="vi-VN" sz="1600" b="1" dirty="0" smtClean="0">
                          <a:effectLst/>
                        </a:rPr>
                        <a:t>(9 </a:t>
                      </a:r>
                      <a:r>
                        <a:rPr lang="fr-FR" sz="1600" b="1" dirty="0" err="1" smtClean="0">
                          <a:effectLst/>
                        </a:rPr>
                        <a:t>tiết</a:t>
                      </a:r>
                      <a:r>
                        <a:rPr lang="vi-VN" sz="1600" b="1" dirty="0" smtClean="0">
                          <a:effectLst/>
                        </a:rPr>
                        <a:t>)</a:t>
                      </a:r>
                      <a:endParaRPr lang="en-US" sz="1600" b="1" dirty="0" smtClean="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92029">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8 </a:t>
                      </a:r>
                      <a:r>
                        <a:rPr lang="vi-VN" sz="1600" b="1" dirty="0" smtClean="0">
                          <a:effectLst/>
                        </a:rPr>
                        <a:t>(10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263601">
                <a:tc>
                  <a:txBody>
                    <a:bodyPr/>
                    <a:lstStyle/>
                    <a:p>
                      <a:pPr algn="ctr">
                        <a:lnSpc>
                          <a:spcPct val="130000"/>
                        </a:lnSpc>
                        <a:spcBef>
                          <a:spcPts val="200"/>
                        </a:spcBef>
                        <a:spcAft>
                          <a:spcPts val="200"/>
                        </a:spcAft>
                      </a:pPr>
                      <a:r>
                        <a:rPr lang="nl-NL" sz="1600" dirty="0">
                          <a:effectLst/>
                        </a:rPr>
                        <a:t>Số câu</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238011">
                <a:tc>
                  <a:txBody>
                    <a:bodyPr/>
                    <a:lstStyle/>
                    <a:p>
                      <a:pPr algn="ctr">
                        <a:lnSpc>
                          <a:spcPct val="130000"/>
                        </a:lnSpc>
                        <a:spcBef>
                          <a:spcPts val="200"/>
                        </a:spcBef>
                        <a:spcAft>
                          <a:spcPts val="200"/>
                        </a:spcAft>
                      </a:pPr>
                      <a:r>
                        <a:rPr lang="nl-NL" sz="1600">
                          <a:effectLst/>
                        </a:rPr>
                        <a:t>Điểm số</a:t>
                      </a: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92029">
                <a:tc>
                  <a:txBody>
                    <a:bodyPr/>
                    <a:lstStyle/>
                    <a:p>
                      <a:pPr algn="ctr">
                        <a:lnSpc>
                          <a:spcPct val="130000"/>
                        </a:lnSpc>
                        <a:spcBef>
                          <a:spcPts val="200"/>
                        </a:spcBef>
                        <a:spcAft>
                          <a:spcPts val="200"/>
                        </a:spcAft>
                      </a:pPr>
                      <a:r>
                        <a:rPr lang="nl-NL" sz="1600" dirty="0">
                          <a:solidFill>
                            <a:srgbClr val="FF0000"/>
                          </a:solidFill>
                          <a:effectLst/>
                        </a:rPr>
                        <a:t>Tổng số điểm</a:t>
                      </a:r>
                      <a:endParaRPr lang="en-US" sz="1600" dirty="0">
                        <a:solidFill>
                          <a:srgbClr val="FF0000"/>
                        </a:solidFill>
                        <a:effectLst/>
                        <a:latin typeface="Times New Roman"/>
                        <a:ea typeface="Calibri"/>
                      </a:endParaRPr>
                    </a:p>
                  </a:txBody>
                  <a:tcPr marL="46100" marR="46100" marT="0" marB="0" anchor="ctr">
                    <a:solidFill>
                      <a:schemeClr val="bg1"/>
                    </a:solidFill>
                  </a:tcPr>
                </a:tc>
                <a:tc gridSpan="2">
                  <a:txBody>
                    <a:bodyPr/>
                    <a:lstStyle/>
                    <a:p>
                      <a:pPr algn="ctr">
                        <a:lnSpc>
                          <a:spcPct val="130000"/>
                        </a:lnSpc>
                        <a:spcBef>
                          <a:spcPts val="200"/>
                        </a:spcBef>
                        <a:spcAft>
                          <a:spcPts val="200"/>
                        </a:spcAft>
                      </a:pPr>
                      <a:r>
                        <a:rPr lang="nl-NL" sz="1600" dirty="0">
                          <a:solidFill>
                            <a:srgbClr val="FF0000"/>
                          </a:solidFill>
                          <a:effectLst/>
                        </a:rPr>
                        <a:t>4,0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r>
                        <a:rPr lang="nl-NL" sz="1600" dirty="0">
                          <a:solidFill>
                            <a:srgbClr val="FF0000"/>
                          </a:solidFill>
                          <a:effectLst/>
                        </a:rPr>
                        <a:t>3,0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r>
                        <a:rPr lang="nl-NL" sz="1600" dirty="0">
                          <a:solidFill>
                            <a:srgbClr val="FF0000"/>
                          </a:solidFill>
                          <a:effectLst/>
                        </a:rPr>
                        <a:t>2,0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r>
                        <a:rPr lang="nl-NL" sz="1600" dirty="0">
                          <a:solidFill>
                            <a:srgbClr val="FF0000"/>
                          </a:solidFill>
                          <a:effectLst/>
                        </a:rPr>
                        <a:t>1,0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endParaRPr lang="en-US" sz="1600" dirty="0">
                        <a:solidFill>
                          <a:srgbClr val="FF0000"/>
                        </a:solidFill>
                        <a:effectLst/>
                        <a:latin typeface="Times New Roman"/>
                        <a:ea typeface="Calibri"/>
                      </a:endParaRPr>
                    </a:p>
                  </a:txBody>
                  <a:tcPr marL="46100" marR="46100" marT="0" marB="0">
                    <a:solidFill>
                      <a:schemeClr val="bg1"/>
                    </a:solidFill>
                  </a:tcPr>
                </a:tc>
                <a:tc hMerge="1">
                  <a:txBody>
                    <a:bodyPr/>
                    <a:lstStyle/>
                    <a:p>
                      <a:endParaRPr lang="en-US"/>
                    </a:p>
                  </a:txBody>
                  <a:tcPr/>
                </a:tc>
                <a:tc>
                  <a:txBody>
                    <a:bodyPr/>
                    <a:lstStyle/>
                    <a:p>
                      <a:pPr algn="ctr">
                        <a:lnSpc>
                          <a:spcPct val="130000"/>
                        </a:lnSpc>
                        <a:spcBef>
                          <a:spcPts val="200"/>
                        </a:spcBef>
                        <a:spcAft>
                          <a:spcPts val="200"/>
                        </a:spcAft>
                      </a:pPr>
                      <a:r>
                        <a:rPr lang="nl-NL" sz="1600" dirty="0">
                          <a:solidFill>
                            <a:srgbClr val="FF0000"/>
                          </a:solidFill>
                          <a:effectLst/>
                        </a:rPr>
                        <a:t>10 điểm</a:t>
                      </a:r>
                      <a:endParaRPr lang="en-US" sz="1600" dirty="0">
                        <a:solidFill>
                          <a:srgbClr val="FF0000"/>
                        </a:solidFill>
                        <a:effectLst/>
                        <a:latin typeface="Times New Roman"/>
                        <a:ea typeface="Calibri"/>
                      </a:endParaRPr>
                    </a:p>
                  </a:txBody>
                  <a:tcPr marL="46100" marR="46100" marT="0" marB="0">
                    <a:solidFill>
                      <a:schemeClr val="bg1"/>
                    </a:solidFill>
                  </a:tcPr>
                </a:tc>
              </a:tr>
            </a:tbl>
          </a:graphicData>
        </a:graphic>
      </p:graphicFrame>
    </p:spTree>
    <p:extLst>
      <p:ext uri="{BB962C8B-B14F-4D97-AF65-F5344CB8AC3E}">
        <p14:creationId xmlns:p14="http://schemas.microsoft.com/office/powerpoint/2010/main" val="526688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17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60746601"/>
              </p:ext>
            </p:extLst>
          </p:nvPr>
        </p:nvGraphicFramePr>
        <p:xfrm>
          <a:off x="512466" y="2799304"/>
          <a:ext cx="3418568" cy="3803904"/>
        </p:xfrm>
        <a:graphic>
          <a:graphicData uri="http://schemas.openxmlformats.org/drawingml/2006/table">
            <a:tbl>
              <a:tblPr>
                <a:tableStyleId>{5C22544A-7EE6-4342-B048-85BDC9FD1C3A}</a:tableStyleId>
              </a:tblPr>
              <a:tblGrid>
                <a:gridCol w="3418568"/>
              </a:tblGrid>
              <a:tr h="376875">
                <a:tc>
                  <a:txBody>
                    <a:bodyPr/>
                    <a:lstStyle/>
                    <a:p>
                      <a:pPr>
                        <a:lnSpc>
                          <a:spcPct val="130000"/>
                        </a:lnSpc>
                        <a:spcBef>
                          <a:spcPts val="200"/>
                        </a:spcBef>
                        <a:spcAft>
                          <a:spcPts val="200"/>
                        </a:spcAft>
                      </a:pPr>
                      <a:r>
                        <a:rPr lang="vi-VN" sz="2400" b="1" baseline="0" dirty="0" smtClean="0">
                          <a:effectLst/>
                        </a:rPr>
                        <a:t>Chủ đề 1 </a:t>
                      </a:r>
                      <a:r>
                        <a:rPr lang="fr-FR" sz="2400" b="1" dirty="0" smtClean="0">
                          <a:effectLst/>
                        </a:rPr>
                        <a:t>(</a:t>
                      </a:r>
                      <a:r>
                        <a:rPr lang="vi-VN" sz="2400" b="1" dirty="0" smtClean="0">
                          <a:effectLst/>
                        </a:rPr>
                        <a:t>7</a:t>
                      </a:r>
                      <a:r>
                        <a:rPr lang="fr-FR" sz="2400" b="1" dirty="0" smtClean="0">
                          <a:effectLst/>
                        </a:rPr>
                        <a:t> </a:t>
                      </a:r>
                      <a:r>
                        <a:rPr lang="fr-FR" sz="2400" b="1" dirty="0" err="1">
                          <a:effectLst/>
                        </a:rPr>
                        <a:t>tiết</a:t>
                      </a:r>
                      <a:r>
                        <a:rPr lang="fr-FR" sz="2400" b="1" dirty="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2</a:t>
                      </a:r>
                      <a:r>
                        <a:rPr lang="vi-VN" sz="2400" b="1" dirty="0" smtClean="0">
                          <a:effectLst/>
                        </a:rPr>
                        <a:t> (10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3 </a:t>
                      </a:r>
                      <a:r>
                        <a:rPr lang="vi-VN" sz="2400" b="1" dirty="0" smtClean="0">
                          <a:effectLst/>
                        </a:rPr>
                        <a:t>(8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418132">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smtClean="0">
                          <a:effectLst/>
                        </a:rPr>
                        <a:t>Chủ</a:t>
                      </a:r>
                      <a:r>
                        <a:rPr lang="vi-VN" sz="2400" b="1" baseline="0" dirty="0" smtClean="0">
                          <a:effectLst/>
                        </a:rPr>
                        <a:t> đề 4 </a:t>
                      </a:r>
                      <a:r>
                        <a:rPr lang="vi-VN" sz="2400" b="1" dirty="0" smtClean="0">
                          <a:effectLst/>
                        </a:rPr>
                        <a:t>(9 </a:t>
                      </a:r>
                      <a:r>
                        <a:rPr lang="fr-FR" sz="2400" b="1" dirty="0" err="1" smtClean="0">
                          <a:effectLst/>
                        </a:rPr>
                        <a:t>tiết</a:t>
                      </a:r>
                      <a:r>
                        <a:rPr lang="vi-VN" sz="2400" b="1" dirty="0" smtClean="0">
                          <a:effectLst/>
                        </a:rPr>
                        <a:t>)</a:t>
                      </a:r>
                      <a:endParaRPr lang="en-US" sz="2400" b="1" dirty="0" smtClean="0">
                        <a:effectLst/>
                        <a:latin typeface="Times New Roman"/>
                        <a:ea typeface="Calibri"/>
                      </a:endParaRPr>
                    </a:p>
                  </a:txBody>
                  <a:tcPr marL="46100" marR="46100" marT="0" marB="0" anchor="ctr">
                    <a:solidFill>
                      <a:schemeClr val="accent2">
                        <a:lumMod val="60000"/>
                        <a:lumOff val="40000"/>
                      </a:schemeClr>
                    </a:solidFill>
                  </a:tcPr>
                </a:tc>
              </a:tr>
              <a:tr h="406183">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5 </a:t>
                      </a:r>
                      <a:r>
                        <a:rPr lang="vi-VN" sz="2400" b="1" dirty="0" smtClean="0">
                          <a:effectLst/>
                        </a:rPr>
                        <a:t>(6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smtClean="0">
                          <a:effectLst/>
                        </a:rPr>
                        <a:t>Chủ</a:t>
                      </a:r>
                      <a:r>
                        <a:rPr lang="vi-VN" sz="2400" b="1" baseline="0" dirty="0" smtClean="0">
                          <a:effectLst/>
                        </a:rPr>
                        <a:t> đề 6 </a:t>
                      </a:r>
                      <a:r>
                        <a:rPr lang="vi-VN" sz="2400" b="1" dirty="0" smtClean="0">
                          <a:effectLst/>
                        </a:rPr>
                        <a:t>(9 </a:t>
                      </a:r>
                      <a:r>
                        <a:rPr lang="fr-FR" sz="2400" b="1" dirty="0" err="1" smtClean="0">
                          <a:effectLst/>
                        </a:rPr>
                        <a:t>tiết</a:t>
                      </a:r>
                      <a:r>
                        <a:rPr lang="vi-VN" sz="2400" b="1" dirty="0" smtClean="0">
                          <a:effectLst/>
                        </a:rPr>
                        <a:t>)</a:t>
                      </a:r>
                      <a:endParaRPr lang="en-US" sz="2400" b="1" dirty="0" smtClean="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smtClean="0">
                          <a:effectLst/>
                        </a:rPr>
                        <a:t>Chủ</a:t>
                      </a:r>
                      <a:r>
                        <a:rPr lang="vi-VN" sz="2400" b="1" baseline="0" dirty="0" smtClean="0">
                          <a:effectLst/>
                        </a:rPr>
                        <a:t> đề 7 </a:t>
                      </a:r>
                      <a:r>
                        <a:rPr lang="vi-VN" sz="2400" b="1" dirty="0" smtClean="0">
                          <a:effectLst/>
                        </a:rPr>
                        <a:t>(9 </a:t>
                      </a:r>
                      <a:r>
                        <a:rPr lang="fr-FR" sz="2400" b="1" dirty="0" err="1" smtClean="0">
                          <a:effectLst/>
                        </a:rPr>
                        <a:t>tiết</a:t>
                      </a:r>
                      <a:r>
                        <a:rPr lang="vi-VN" sz="2400" b="1" dirty="0" smtClean="0">
                          <a:effectLst/>
                        </a:rPr>
                        <a:t>)</a:t>
                      </a:r>
                      <a:endParaRPr lang="en-US" sz="2400" b="1" dirty="0" smtClean="0">
                        <a:effectLst/>
                        <a:latin typeface="Times New Roman"/>
                        <a:ea typeface="Calibri"/>
                      </a:endParaRPr>
                    </a:p>
                  </a:txBody>
                  <a:tcPr marL="46100" marR="46100" marT="0" marB="0" anchor="ctr">
                    <a:solidFill>
                      <a:schemeClr val="accent2">
                        <a:lumMod val="60000"/>
                        <a:lumOff val="40000"/>
                      </a:schemeClr>
                    </a:solidFill>
                  </a:tcPr>
                </a:tc>
              </a:tr>
              <a:tr h="466087">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8 </a:t>
                      </a:r>
                      <a:r>
                        <a:rPr lang="vi-VN" sz="2400" b="1" dirty="0" smtClean="0">
                          <a:effectLst/>
                        </a:rPr>
                        <a:t>(10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bl>
          </a:graphicData>
        </a:graphic>
      </p:graphicFrame>
      <p:sp>
        <p:nvSpPr>
          <p:cNvPr id="8" name="TextBox 7"/>
          <p:cNvSpPr txBox="1"/>
          <p:nvPr/>
        </p:nvSpPr>
        <p:spPr>
          <a:xfrm>
            <a:off x="723481" y="170822"/>
            <a:ext cx="1024931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b="1" dirty="0" smtClean="0">
                <a:solidFill>
                  <a:srgbClr val="FF0000"/>
                </a:solidFill>
              </a:rPr>
              <a:t>1. HƯỚNG DẪN CÁCH TÍNH ĐIỂM CHO MỖI CHỦ ĐỀ, NỘI DUNG</a:t>
            </a:r>
            <a:endParaRPr lang="en-US" sz="2400" b="1" dirty="0">
              <a:solidFill>
                <a:srgbClr val="FF0000"/>
              </a:solidFill>
            </a:endParaRPr>
          </a:p>
        </p:txBody>
      </p:sp>
      <p:sp>
        <p:nvSpPr>
          <p:cNvPr id="9" name="TextBox 8"/>
          <p:cNvSpPr txBox="1"/>
          <p:nvPr/>
        </p:nvSpPr>
        <p:spPr>
          <a:xfrm>
            <a:off x="512466" y="773723"/>
            <a:ext cx="11334977" cy="1938992"/>
          </a:xfrm>
          <a:prstGeom prst="rect">
            <a:avLst/>
          </a:prstGeom>
          <a:noFill/>
        </p:spPr>
        <p:txBody>
          <a:bodyPr wrap="square" rtlCol="0">
            <a:spAutoFit/>
          </a:bodyPr>
          <a:lstStyle/>
          <a:p>
            <a:pPr marL="285750" indent="-285750">
              <a:buFontTx/>
              <a:buChar char="-"/>
            </a:pPr>
            <a:r>
              <a:rPr lang="vi-VN" sz="2400" b="1" dirty="0" smtClean="0"/>
              <a:t>Công thức tính điểm cho một chủ đề/ nội dung:    </a:t>
            </a:r>
          </a:p>
          <a:p>
            <a:pPr marL="285750" indent="-285750">
              <a:buFontTx/>
              <a:buChar char="-"/>
            </a:pPr>
            <a:endParaRPr lang="vi-VN" b="1" dirty="0"/>
          </a:p>
          <a:p>
            <a:pPr marL="285750" indent="-285750">
              <a:buFontTx/>
              <a:buChar char="-"/>
            </a:pPr>
            <a:endParaRPr lang="vi-VN" b="1" dirty="0" smtClean="0"/>
          </a:p>
          <a:p>
            <a:pPr marL="285750" indent="-285750">
              <a:buFontTx/>
              <a:buChar char="-"/>
            </a:pPr>
            <a:endParaRPr lang="vi-VN" b="1" dirty="0" smtClean="0"/>
          </a:p>
          <a:p>
            <a:endParaRPr lang="en-US" b="1" dirty="0" smtClean="0"/>
          </a:p>
          <a:p>
            <a:r>
              <a:rPr lang="vi-VN" sz="2400" b="1" dirty="0" smtClean="0">
                <a:solidFill>
                  <a:srgbClr val="FF0000"/>
                </a:solidFill>
              </a:rPr>
              <a:t>VD: XÂY DỰNG MA TRẬN ĐỀ KIỂM TRA HỌC KÌ I- KHTN 6</a:t>
            </a:r>
            <a:endParaRPr lang="en-US" sz="2400" b="1" dirty="0">
              <a:solidFill>
                <a:srgbClr val="FF0000"/>
              </a:solidFill>
            </a:endParaRPr>
          </a:p>
        </p:txBody>
      </p:sp>
      <p:sp>
        <p:nvSpPr>
          <p:cNvPr id="10" name="Rounded Rectangle 9"/>
          <p:cNvSpPr/>
          <p:nvPr/>
        </p:nvSpPr>
        <p:spPr>
          <a:xfrm>
            <a:off x="7219084" y="773723"/>
            <a:ext cx="4336812" cy="11345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smtClean="0">
                <a:solidFill>
                  <a:srgbClr val="FF0000"/>
                </a:solidFill>
              </a:rPr>
              <a:t>Số tiết( CĐ) x Thang điểm</a:t>
            </a:r>
          </a:p>
          <a:p>
            <a:pPr algn="ctr"/>
            <a:endParaRPr lang="vi-VN" sz="2400" b="1" dirty="0" smtClean="0">
              <a:solidFill>
                <a:srgbClr val="FF0000"/>
              </a:solidFill>
            </a:endParaRPr>
          </a:p>
          <a:p>
            <a:pPr algn="ctr"/>
            <a:r>
              <a:rPr lang="vi-VN" sz="2400" b="1" dirty="0" smtClean="0">
                <a:solidFill>
                  <a:srgbClr val="FF0000"/>
                </a:solidFill>
              </a:rPr>
              <a:t>Tổng số tiết ( thời điểm KT)</a:t>
            </a:r>
            <a:endParaRPr lang="en-US" sz="2400" b="1" dirty="0">
              <a:solidFill>
                <a:srgbClr val="FF0000"/>
              </a:solidFill>
            </a:endParaRPr>
          </a:p>
        </p:txBody>
      </p:sp>
      <p:cxnSp>
        <p:nvCxnSpPr>
          <p:cNvPr id="12" name="Straight Connector 11"/>
          <p:cNvCxnSpPr/>
          <p:nvPr/>
        </p:nvCxnSpPr>
        <p:spPr>
          <a:xfrm>
            <a:off x="7971910" y="1245850"/>
            <a:ext cx="23010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3331" y="3448569"/>
            <a:ext cx="6011576"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b="1" dirty="0" smtClean="0"/>
              <a:t>+ Nửa HK I: CĐ 1- CĐ4, TỔNG 34 TIẾT</a:t>
            </a:r>
          </a:p>
          <a:p>
            <a:r>
              <a:rPr lang="vi-VN" sz="2400" b="1" dirty="0" smtClean="0"/>
              <a:t>+ Cuối HK I: CĐ 5- CĐ 8, TỔNG 34 TIẾT</a:t>
            </a:r>
            <a:endParaRPr lang="en-US" sz="2400" b="1" dirty="0"/>
          </a:p>
        </p:txBody>
      </p:sp>
    </p:spTree>
    <p:extLst>
      <p:ext uri="{BB962C8B-B14F-4D97-AF65-F5344CB8AC3E}">
        <p14:creationId xmlns:p14="http://schemas.microsoft.com/office/powerpoint/2010/main" val="1031713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r>
              <a:rPr lang="en-US" smtClean="0"/>
              <a:t>20XX</a:t>
            </a:r>
            <a:endParaRPr lang="en-US" dirty="0"/>
          </a:p>
        </p:txBody>
      </p:sp>
      <p:sp>
        <p:nvSpPr>
          <p:cNvPr id="4" name="Footer Placeholder 3"/>
          <p:cNvSpPr>
            <a:spLocks noGrp="1"/>
          </p:cNvSpPr>
          <p:nvPr>
            <p:ph type="ftr" sz="quarter" idx="11"/>
          </p:nvPr>
        </p:nvSpPr>
        <p:spPr/>
        <p:txBody>
          <a:bodyPr/>
          <a:lstStyle/>
          <a:p>
            <a:r>
              <a:rPr lang="en-US" smtClean="0"/>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18</a:t>
            </a:fld>
            <a:endParaRPr lang="en-US" dirty="0"/>
          </a:p>
        </p:txBody>
      </p:sp>
      <p:sp>
        <p:nvSpPr>
          <p:cNvPr id="6" name="SmartArt Placeholder 5"/>
          <p:cNvSpPr>
            <a:spLocks noGrp="1"/>
          </p:cNvSpPr>
          <p:nvPr>
            <p:ph type="dgm" sz="quarter" idx="27"/>
          </p:nvPr>
        </p:nvSpPr>
        <p:spPr/>
      </p:sp>
      <p:pic>
        <p:nvPicPr>
          <p:cNvPr id="1026" name="Picture 2" descr="C:\Users\ASUS\Desktop\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01" y="210099"/>
            <a:ext cx="11248003" cy="62967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21395" y="3972430"/>
            <a:ext cx="1175656" cy="461665"/>
          </a:xfrm>
          <a:prstGeom prst="rect">
            <a:avLst/>
          </a:prstGeom>
          <a:noFill/>
        </p:spPr>
        <p:txBody>
          <a:bodyPr wrap="square" rtlCol="0">
            <a:spAutoFit/>
          </a:bodyPr>
          <a:lstStyle/>
          <a:p>
            <a:pPr algn="ctr"/>
            <a:r>
              <a:rPr lang="vi-VN" sz="2400" b="1" dirty="0" smtClean="0">
                <a:solidFill>
                  <a:srgbClr val="FF0000"/>
                </a:solidFill>
              </a:rPr>
              <a:t>    10	</a:t>
            </a:r>
            <a:endParaRPr lang="en-US" sz="2400" b="1" dirty="0">
              <a:solidFill>
                <a:srgbClr val="FF0000"/>
              </a:solidFill>
            </a:endParaRPr>
          </a:p>
        </p:txBody>
      </p:sp>
      <p:sp>
        <p:nvSpPr>
          <p:cNvPr id="9" name="TextBox 8"/>
          <p:cNvSpPr txBox="1"/>
          <p:nvPr/>
        </p:nvSpPr>
        <p:spPr>
          <a:xfrm>
            <a:off x="6593757" y="4039666"/>
            <a:ext cx="1326382" cy="461665"/>
          </a:xfrm>
          <a:prstGeom prst="rect">
            <a:avLst/>
          </a:prstGeom>
          <a:noFill/>
        </p:spPr>
        <p:txBody>
          <a:bodyPr wrap="square" rtlCol="0">
            <a:spAutoFit/>
          </a:bodyPr>
          <a:lstStyle/>
          <a:p>
            <a:pPr algn="ctr"/>
            <a:r>
              <a:rPr lang="vi-VN" sz="2400" b="1" dirty="0" smtClean="0">
                <a:solidFill>
                  <a:srgbClr val="FF0000"/>
                </a:solidFill>
              </a:rPr>
              <a:t>2,25	</a:t>
            </a:r>
            <a:endParaRPr lang="en-US" sz="2400" b="1" dirty="0">
              <a:solidFill>
                <a:srgbClr val="FF0000"/>
              </a:solidFill>
            </a:endParaRPr>
          </a:p>
        </p:txBody>
      </p:sp>
      <p:sp>
        <p:nvSpPr>
          <p:cNvPr id="10" name="TextBox 9"/>
          <p:cNvSpPr txBox="1"/>
          <p:nvPr/>
        </p:nvSpPr>
        <p:spPr>
          <a:xfrm>
            <a:off x="5081953" y="4039666"/>
            <a:ext cx="1284516" cy="461665"/>
          </a:xfrm>
          <a:prstGeom prst="rect">
            <a:avLst/>
          </a:prstGeom>
          <a:noFill/>
        </p:spPr>
        <p:txBody>
          <a:bodyPr wrap="square" rtlCol="0">
            <a:spAutoFit/>
          </a:bodyPr>
          <a:lstStyle/>
          <a:p>
            <a:pPr algn="ctr"/>
            <a:r>
              <a:rPr lang="vi-VN" sz="2400" b="1" dirty="0" smtClean="0">
                <a:solidFill>
                  <a:srgbClr val="FF0000"/>
                </a:solidFill>
              </a:rPr>
              <a:t>      3,0	</a:t>
            </a:r>
            <a:endParaRPr lang="en-US" sz="2400" b="1" dirty="0">
              <a:solidFill>
                <a:srgbClr val="FF0000"/>
              </a:solidFill>
            </a:endParaRPr>
          </a:p>
        </p:txBody>
      </p:sp>
      <p:sp>
        <p:nvSpPr>
          <p:cNvPr id="11" name="TextBox 10"/>
          <p:cNvSpPr txBox="1"/>
          <p:nvPr/>
        </p:nvSpPr>
        <p:spPr>
          <a:xfrm>
            <a:off x="3476946" y="4039666"/>
            <a:ext cx="1334757" cy="461665"/>
          </a:xfrm>
          <a:prstGeom prst="rect">
            <a:avLst/>
          </a:prstGeom>
          <a:noFill/>
        </p:spPr>
        <p:txBody>
          <a:bodyPr wrap="square" rtlCol="0">
            <a:spAutoFit/>
          </a:bodyPr>
          <a:lstStyle/>
          <a:p>
            <a:pPr algn="ctr"/>
            <a:r>
              <a:rPr lang="vi-VN" sz="2400" b="1" dirty="0" smtClean="0">
                <a:solidFill>
                  <a:srgbClr val="FF0000"/>
                </a:solidFill>
              </a:rPr>
              <a:t>      2,0	</a:t>
            </a:r>
            <a:endParaRPr lang="en-US" sz="2400" b="1" dirty="0">
              <a:solidFill>
                <a:srgbClr val="FF0000"/>
              </a:solidFill>
            </a:endParaRPr>
          </a:p>
        </p:txBody>
      </p:sp>
      <p:sp>
        <p:nvSpPr>
          <p:cNvPr id="12" name="TextBox 11"/>
          <p:cNvSpPr txBox="1"/>
          <p:nvPr/>
        </p:nvSpPr>
        <p:spPr>
          <a:xfrm>
            <a:off x="8080330" y="3212080"/>
            <a:ext cx="1286190" cy="400110"/>
          </a:xfrm>
          <a:prstGeom prst="rect">
            <a:avLst/>
          </a:prstGeom>
          <a:noFill/>
        </p:spPr>
        <p:txBody>
          <a:bodyPr wrap="square" rtlCol="0">
            <a:spAutoFit/>
          </a:bodyPr>
          <a:lstStyle/>
          <a:p>
            <a:pPr algn="ctr"/>
            <a:r>
              <a:rPr lang="en-US" sz="2000" b="1" dirty="0" smtClean="0">
                <a:solidFill>
                  <a:srgbClr val="FF0000"/>
                </a:solidFill>
              </a:rPr>
              <a:t>   </a:t>
            </a:r>
            <a:r>
              <a:rPr lang="vi-VN" sz="2000" b="1" dirty="0" smtClean="0">
                <a:solidFill>
                  <a:srgbClr val="FF0000"/>
                </a:solidFill>
              </a:rPr>
              <a:t>2,64	</a:t>
            </a:r>
            <a:endParaRPr lang="en-US" sz="2000" b="1" dirty="0">
              <a:solidFill>
                <a:srgbClr val="FF0000"/>
              </a:solidFill>
            </a:endParaRPr>
          </a:p>
        </p:txBody>
      </p:sp>
      <p:sp>
        <p:nvSpPr>
          <p:cNvPr id="13" name="TextBox 12"/>
          <p:cNvSpPr txBox="1"/>
          <p:nvPr/>
        </p:nvSpPr>
        <p:spPr>
          <a:xfrm>
            <a:off x="6587933" y="3257192"/>
            <a:ext cx="1457010" cy="400110"/>
          </a:xfrm>
          <a:prstGeom prst="rect">
            <a:avLst/>
          </a:prstGeom>
          <a:noFill/>
        </p:spPr>
        <p:txBody>
          <a:bodyPr wrap="square" rtlCol="0">
            <a:spAutoFit/>
          </a:bodyPr>
          <a:lstStyle/>
          <a:p>
            <a:pPr algn="ctr"/>
            <a:r>
              <a:rPr lang="vi-VN" sz="2000" b="1" dirty="0" smtClean="0">
                <a:solidFill>
                  <a:srgbClr val="FF0000"/>
                </a:solidFill>
              </a:rPr>
              <a:t>2,35	</a:t>
            </a:r>
            <a:endParaRPr lang="en-US" sz="2000" b="1" dirty="0">
              <a:solidFill>
                <a:srgbClr val="FF0000"/>
              </a:solidFill>
            </a:endParaRPr>
          </a:p>
        </p:txBody>
      </p:sp>
      <p:sp>
        <p:nvSpPr>
          <p:cNvPr id="14" name="TextBox 13"/>
          <p:cNvSpPr txBox="1"/>
          <p:nvPr/>
        </p:nvSpPr>
        <p:spPr>
          <a:xfrm>
            <a:off x="5087816" y="3212080"/>
            <a:ext cx="1272791" cy="400110"/>
          </a:xfrm>
          <a:prstGeom prst="rect">
            <a:avLst/>
          </a:prstGeom>
          <a:noFill/>
        </p:spPr>
        <p:txBody>
          <a:bodyPr wrap="square" rtlCol="0">
            <a:spAutoFit/>
          </a:bodyPr>
          <a:lstStyle/>
          <a:p>
            <a:pPr algn="ctr"/>
            <a:r>
              <a:rPr lang="en-US" sz="2000" b="1" dirty="0" smtClean="0">
                <a:solidFill>
                  <a:srgbClr val="FF0000"/>
                </a:solidFill>
              </a:rPr>
              <a:t>     </a:t>
            </a:r>
            <a:r>
              <a:rPr lang="vi-VN" sz="2000" b="1" dirty="0" smtClean="0">
                <a:solidFill>
                  <a:srgbClr val="FF0000"/>
                </a:solidFill>
              </a:rPr>
              <a:t>2,9	</a:t>
            </a:r>
            <a:endParaRPr lang="en-US" sz="2000" b="1" dirty="0">
              <a:solidFill>
                <a:srgbClr val="FF0000"/>
              </a:solidFill>
            </a:endParaRPr>
          </a:p>
        </p:txBody>
      </p:sp>
      <p:sp>
        <p:nvSpPr>
          <p:cNvPr id="15" name="TextBox 14"/>
          <p:cNvSpPr txBox="1"/>
          <p:nvPr/>
        </p:nvSpPr>
        <p:spPr>
          <a:xfrm>
            <a:off x="8060380" y="4039666"/>
            <a:ext cx="1286189" cy="461665"/>
          </a:xfrm>
          <a:prstGeom prst="rect">
            <a:avLst/>
          </a:prstGeom>
          <a:noFill/>
        </p:spPr>
        <p:txBody>
          <a:bodyPr wrap="square" rtlCol="0">
            <a:spAutoFit/>
          </a:bodyPr>
          <a:lstStyle/>
          <a:p>
            <a:pPr algn="ctr"/>
            <a:r>
              <a:rPr lang="en-US" sz="2400" b="1" dirty="0" smtClean="0">
                <a:solidFill>
                  <a:srgbClr val="FF0000"/>
                </a:solidFill>
              </a:rPr>
              <a:t>  </a:t>
            </a:r>
            <a:r>
              <a:rPr lang="vi-VN" sz="2400" b="1" dirty="0" smtClean="0">
                <a:solidFill>
                  <a:srgbClr val="FF0000"/>
                </a:solidFill>
              </a:rPr>
              <a:t>2,75	</a:t>
            </a:r>
            <a:endParaRPr lang="en-US" sz="2400" b="1" dirty="0">
              <a:solidFill>
                <a:srgbClr val="FF0000"/>
              </a:solidFill>
            </a:endParaRPr>
          </a:p>
        </p:txBody>
      </p:sp>
      <p:sp>
        <p:nvSpPr>
          <p:cNvPr id="16" name="TextBox 15"/>
          <p:cNvSpPr txBox="1"/>
          <p:nvPr/>
        </p:nvSpPr>
        <p:spPr>
          <a:xfrm>
            <a:off x="3509274" y="3257192"/>
            <a:ext cx="1353179" cy="400110"/>
          </a:xfrm>
          <a:prstGeom prst="rect">
            <a:avLst/>
          </a:prstGeom>
          <a:noFill/>
        </p:spPr>
        <p:txBody>
          <a:bodyPr wrap="square" rtlCol="0">
            <a:spAutoFit/>
          </a:bodyPr>
          <a:lstStyle/>
          <a:p>
            <a:pPr algn="ctr"/>
            <a:r>
              <a:rPr lang="vi-VN" sz="2000" b="1" dirty="0" smtClean="0">
                <a:solidFill>
                  <a:srgbClr val="FF0000"/>
                </a:solidFill>
              </a:rPr>
              <a:t>   2,05	</a:t>
            </a:r>
            <a:endParaRPr lang="en-US" sz="2000" b="1" dirty="0">
              <a:solidFill>
                <a:srgbClr val="FF0000"/>
              </a:solidFill>
            </a:endParaRPr>
          </a:p>
        </p:txBody>
      </p:sp>
    </p:spTree>
    <p:extLst>
      <p:ext uri="{BB962C8B-B14F-4D97-AF65-F5344CB8AC3E}">
        <p14:creationId xmlns:p14="http://schemas.microsoft.com/office/powerpoint/2010/main" val="29249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19</a:t>
            </a:fld>
            <a:endParaRPr lang="en-US" dirty="0"/>
          </a:p>
        </p:txBody>
      </p:sp>
      <p:pic>
        <p:nvPicPr>
          <p:cNvPr id="2050" name="Picture 2" descr="C:\Users\ASUS\Desktop\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6" y="185530"/>
            <a:ext cx="11575228" cy="65598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55424" y="4422691"/>
            <a:ext cx="1353179" cy="400110"/>
          </a:xfrm>
          <a:prstGeom prst="rect">
            <a:avLst/>
          </a:prstGeom>
          <a:noFill/>
        </p:spPr>
        <p:txBody>
          <a:bodyPr wrap="square" rtlCol="0">
            <a:spAutoFit/>
          </a:bodyPr>
          <a:lstStyle/>
          <a:p>
            <a:pPr algn="ctr"/>
            <a:r>
              <a:rPr lang="vi-VN" sz="2000" b="1" dirty="0" smtClean="0">
                <a:solidFill>
                  <a:srgbClr val="FF0000"/>
                </a:solidFill>
              </a:rPr>
              <a:t>   0,66	</a:t>
            </a:r>
            <a:endParaRPr lang="en-US" sz="2000" b="1" dirty="0">
              <a:solidFill>
                <a:srgbClr val="FF0000"/>
              </a:solidFill>
            </a:endParaRPr>
          </a:p>
        </p:txBody>
      </p:sp>
      <p:sp>
        <p:nvSpPr>
          <p:cNvPr id="9" name="TextBox 8"/>
          <p:cNvSpPr txBox="1"/>
          <p:nvPr/>
        </p:nvSpPr>
        <p:spPr>
          <a:xfrm>
            <a:off x="6753829" y="4425763"/>
            <a:ext cx="1353179" cy="400110"/>
          </a:xfrm>
          <a:prstGeom prst="rect">
            <a:avLst/>
          </a:prstGeom>
          <a:noFill/>
        </p:spPr>
        <p:txBody>
          <a:bodyPr wrap="square" rtlCol="0">
            <a:spAutoFit/>
          </a:bodyPr>
          <a:lstStyle/>
          <a:p>
            <a:pPr algn="ctr"/>
            <a:r>
              <a:rPr lang="vi-VN" sz="2000" b="1" dirty="0" smtClean="0">
                <a:solidFill>
                  <a:srgbClr val="FF0000"/>
                </a:solidFill>
              </a:rPr>
              <a:t>   0,58	</a:t>
            </a:r>
            <a:endParaRPr lang="en-US" sz="2000" b="1" dirty="0">
              <a:solidFill>
                <a:srgbClr val="FF0000"/>
              </a:solidFill>
            </a:endParaRPr>
          </a:p>
        </p:txBody>
      </p:sp>
      <p:sp>
        <p:nvSpPr>
          <p:cNvPr id="10" name="TextBox 9"/>
          <p:cNvSpPr txBox="1"/>
          <p:nvPr/>
        </p:nvSpPr>
        <p:spPr>
          <a:xfrm>
            <a:off x="5112931" y="4425763"/>
            <a:ext cx="1353179" cy="400110"/>
          </a:xfrm>
          <a:prstGeom prst="rect">
            <a:avLst/>
          </a:prstGeom>
          <a:noFill/>
        </p:spPr>
        <p:txBody>
          <a:bodyPr wrap="square" rtlCol="0">
            <a:spAutoFit/>
          </a:bodyPr>
          <a:lstStyle/>
          <a:p>
            <a:pPr algn="ctr"/>
            <a:r>
              <a:rPr lang="vi-VN" sz="2000" b="1" dirty="0" smtClean="0">
                <a:solidFill>
                  <a:srgbClr val="FF0000"/>
                </a:solidFill>
              </a:rPr>
              <a:t>   0,73</a:t>
            </a:r>
            <a:endParaRPr lang="en-US" sz="2000" b="1" dirty="0">
              <a:solidFill>
                <a:srgbClr val="FF0000"/>
              </a:solidFill>
            </a:endParaRPr>
          </a:p>
        </p:txBody>
      </p:sp>
      <p:sp>
        <p:nvSpPr>
          <p:cNvPr id="11" name="TextBox 10"/>
          <p:cNvSpPr txBox="1"/>
          <p:nvPr/>
        </p:nvSpPr>
        <p:spPr>
          <a:xfrm>
            <a:off x="3583910" y="4465056"/>
            <a:ext cx="1353179" cy="400110"/>
          </a:xfrm>
          <a:prstGeom prst="rect">
            <a:avLst/>
          </a:prstGeom>
          <a:noFill/>
        </p:spPr>
        <p:txBody>
          <a:bodyPr wrap="square" rtlCol="0">
            <a:spAutoFit/>
          </a:bodyPr>
          <a:lstStyle/>
          <a:p>
            <a:pPr algn="ctr"/>
            <a:r>
              <a:rPr lang="vi-VN" sz="2000" b="1" dirty="0" smtClean="0">
                <a:solidFill>
                  <a:srgbClr val="FF0000"/>
                </a:solidFill>
              </a:rPr>
              <a:t>   0,51	</a:t>
            </a:r>
            <a:endParaRPr lang="en-US" sz="2000" b="1" dirty="0">
              <a:solidFill>
                <a:srgbClr val="FF0000"/>
              </a:solidFill>
            </a:endParaRPr>
          </a:p>
        </p:txBody>
      </p:sp>
      <p:sp>
        <p:nvSpPr>
          <p:cNvPr id="12" name="TextBox 11"/>
          <p:cNvSpPr txBox="1"/>
          <p:nvPr/>
        </p:nvSpPr>
        <p:spPr>
          <a:xfrm>
            <a:off x="3583911" y="5044361"/>
            <a:ext cx="1353179" cy="400110"/>
          </a:xfrm>
          <a:prstGeom prst="rect">
            <a:avLst/>
          </a:prstGeom>
          <a:noFill/>
        </p:spPr>
        <p:txBody>
          <a:bodyPr wrap="square" rtlCol="0">
            <a:spAutoFit/>
          </a:bodyPr>
          <a:lstStyle/>
          <a:p>
            <a:pPr algn="ctr"/>
            <a:r>
              <a:rPr lang="vi-VN" sz="2000" b="1" dirty="0" smtClean="0">
                <a:solidFill>
                  <a:srgbClr val="FF0000"/>
                </a:solidFill>
              </a:rPr>
              <a:t>   0,5	</a:t>
            </a:r>
            <a:endParaRPr lang="en-US" sz="2000" b="1" dirty="0">
              <a:solidFill>
                <a:srgbClr val="FF0000"/>
              </a:solidFill>
            </a:endParaRPr>
          </a:p>
        </p:txBody>
      </p:sp>
      <p:sp>
        <p:nvSpPr>
          <p:cNvPr id="13" name="TextBox 12"/>
          <p:cNvSpPr txBox="1"/>
          <p:nvPr/>
        </p:nvSpPr>
        <p:spPr>
          <a:xfrm>
            <a:off x="5089489" y="5036570"/>
            <a:ext cx="1353179" cy="400110"/>
          </a:xfrm>
          <a:prstGeom prst="rect">
            <a:avLst/>
          </a:prstGeom>
          <a:noFill/>
        </p:spPr>
        <p:txBody>
          <a:bodyPr wrap="square" rtlCol="0">
            <a:spAutoFit/>
          </a:bodyPr>
          <a:lstStyle/>
          <a:p>
            <a:pPr algn="ctr"/>
            <a:r>
              <a:rPr lang="vi-VN" sz="2000" b="1" dirty="0" smtClean="0">
                <a:solidFill>
                  <a:srgbClr val="FF0000"/>
                </a:solidFill>
              </a:rPr>
              <a:t>   0,75	</a:t>
            </a:r>
            <a:endParaRPr lang="en-US" sz="2000" b="1" dirty="0">
              <a:solidFill>
                <a:srgbClr val="FF0000"/>
              </a:solidFill>
            </a:endParaRPr>
          </a:p>
        </p:txBody>
      </p:sp>
      <p:sp>
        <p:nvSpPr>
          <p:cNvPr id="14" name="TextBox 13"/>
          <p:cNvSpPr txBox="1"/>
          <p:nvPr/>
        </p:nvSpPr>
        <p:spPr>
          <a:xfrm>
            <a:off x="6753831" y="5036570"/>
            <a:ext cx="1353179" cy="400110"/>
          </a:xfrm>
          <a:prstGeom prst="rect">
            <a:avLst/>
          </a:prstGeom>
          <a:noFill/>
        </p:spPr>
        <p:txBody>
          <a:bodyPr wrap="square" rtlCol="0">
            <a:spAutoFit/>
          </a:bodyPr>
          <a:lstStyle/>
          <a:p>
            <a:pPr algn="ctr"/>
            <a:r>
              <a:rPr lang="vi-VN" sz="2000" b="1" dirty="0" smtClean="0">
                <a:solidFill>
                  <a:srgbClr val="FF0000"/>
                </a:solidFill>
              </a:rPr>
              <a:t>   0,5	</a:t>
            </a:r>
            <a:endParaRPr lang="en-US" sz="2000" b="1" dirty="0">
              <a:solidFill>
                <a:srgbClr val="FF0000"/>
              </a:solidFill>
            </a:endParaRPr>
          </a:p>
        </p:txBody>
      </p:sp>
      <p:sp>
        <p:nvSpPr>
          <p:cNvPr id="15" name="TextBox 14"/>
          <p:cNvSpPr txBox="1"/>
          <p:nvPr/>
        </p:nvSpPr>
        <p:spPr>
          <a:xfrm>
            <a:off x="8225005" y="5036570"/>
            <a:ext cx="1353179" cy="400110"/>
          </a:xfrm>
          <a:prstGeom prst="rect">
            <a:avLst/>
          </a:prstGeom>
          <a:noFill/>
        </p:spPr>
        <p:txBody>
          <a:bodyPr wrap="square" rtlCol="0">
            <a:spAutoFit/>
          </a:bodyPr>
          <a:lstStyle/>
          <a:p>
            <a:pPr algn="ctr"/>
            <a:r>
              <a:rPr lang="vi-VN" sz="2000" b="1" dirty="0" smtClean="0">
                <a:solidFill>
                  <a:srgbClr val="FF0000"/>
                </a:solidFill>
              </a:rPr>
              <a:t>   0,75	</a:t>
            </a:r>
            <a:endParaRPr lang="en-US" sz="2000" b="1" dirty="0">
              <a:solidFill>
                <a:srgbClr val="FF0000"/>
              </a:solidFill>
            </a:endParaRPr>
          </a:p>
        </p:txBody>
      </p:sp>
      <p:sp>
        <p:nvSpPr>
          <p:cNvPr id="16" name="TextBox 15"/>
          <p:cNvSpPr txBox="1"/>
          <p:nvPr/>
        </p:nvSpPr>
        <p:spPr>
          <a:xfrm>
            <a:off x="9601857" y="5057086"/>
            <a:ext cx="1353179" cy="400110"/>
          </a:xfrm>
          <a:prstGeom prst="rect">
            <a:avLst/>
          </a:prstGeom>
          <a:noFill/>
        </p:spPr>
        <p:txBody>
          <a:bodyPr wrap="square" rtlCol="0">
            <a:spAutoFit/>
          </a:bodyPr>
          <a:lstStyle/>
          <a:p>
            <a:pPr algn="ctr"/>
            <a:r>
              <a:rPr lang="vi-VN" sz="2000" b="1" dirty="0" smtClean="0">
                <a:solidFill>
                  <a:srgbClr val="FF0000"/>
                </a:solidFill>
              </a:rPr>
              <a:t>   2,5	</a:t>
            </a:r>
            <a:endParaRPr lang="en-US" sz="2000" b="1" dirty="0">
              <a:solidFill>
                <a:srgbClr val="FF0000"/>
              </a:solidFill>
            </a:endParaRPr>
          </a:p>
        </p:txBody>
      </p:sp>
    </p:spTree>
    <p:extLst>
      <p:ext uri="{BB962C8B-B14F-4D97-AF65-F5344CB8AC3E}">
        <p14:creationId xmlns:p14="http://schemas.microsoft.com/office/powerpoint/2010/main" val="422654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000000-1234-1234-1234-123412341234}" type="slidenum">
              <a:rPr lang="en" smtClean="0">
                <a:solidFill>
                  <a:srgbClr val="21355A"/>
                </a:solidFill>
              </a:rPr>
              <a:pPr/>
              <a:t>2</a:t>
            </a:fld>
            <a:endParaRPr lang="en">
              <a:solidFill>
                <a:srgbClr val="21355A"/>
              </a:solidFill>
            </a:endParaRPr>
          </a:p>
        </p:txBody>
      </p:sp>
      <p:sp>
        <p:nvSpPr>
          <p:cNvPr id="3" name="TextBox 2"/>
          <p:cNvSpPr txBox="1"/>
          <p:nvPr/>
        </p:nvSpPr>
        <p:spPr>
          <a:xfrm>
            <a:off x="384313" y="257585"/>
            <a:ext cx="11290852" cy="954107"/>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2800" b="1" dirty="0" smtClean="0">
                <a:solidFill>
                  <a:schemeClr val="tx1">
                    <a:lumMod val="50000"/>
                  </a:schemeClr>
                </a:solidFill>
                <a:latin typeface="+mj-lt"/>
              </a:rPr>
              <a:t>NHỮNG VẤN ĐỀ CHUNG VỀ ĐỔI MỚI KIỂM TRA ĐÁNH GIÁ TRONG CHƯƠNG TRÌNH PTTT 2018</a:t>
            </a:r>
            <a:endParaRPr lang="en-US" sz="2800" b="1" dirty="0">
              <a:solidFill>
                <a:schemeClr val="tx1">
                  <a:lumMod val="50000"/>
                </a:schemeClr>
              </a:solidFill>
              <a:latin typeface="+mj-lt"/>
            </a:endParaRPr>
          </a:p>
        </p:txBody>
      </p:sp>
      <p:sp>
        <p:nvSpPr>
          <p:cNvPr id="4" name="TextBox 3"/>
          <p:cNvSpPr txBox="1"/>
          <p:nvPr/>
        </p:nvSpPr>
        <p:spPr>
          <a:xfrm>
            <a:off x="244700" y="1426764"/>
            <a:ext cx="11565230" cy="5509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800" b="1" dirty="0" smtClean="0">
                <a:solidFill>
                  <a:srgbClr val="FF0000"/>
                </a:solidFill>
                <a:latin typeface="Times New Roman" pitchFamily="18" charset="0"/>
                <a:cs typeface="Times New Roman" pitchFamily="18" charset="0"/>
              </a:rPr>
              <a:t>BUỔI 1. </a:t>
            </a:r>
          </a:p>
          <a:p>
            <a:r>
              <a:rPr lang="vi-VN" sz="2400" b="1" dirty="0" smtClean="0">
                <a:solidFill>
                  <a:schemeClr val="tx1"/>
                </a:solidFill>
                <a:latin typeface="Times New Roman" pitchFamily="18" charset="0"/>
                <a:cs typeface="Times New Roman" pitchFamily="18" charset="0"/>
              </a:rPr>
              <a:t>1/  ĐIỂM MỚI VỀ KIỂM TRA, ĐÁNH GIÁ ĐỊNH KÌ. </a:t>
            </a:r>
          </a:p>
          <a:p>
            <a:r>
              <a:rPr lang="vi-VN" sz="2400" b="1" dirty="0" smtClean="0">
                <a:solidFill>
                  <a:schemeClr val="tx1"/>
                </a:solidFill>
                <a:latin typeface="Times New Roman" pitchFamily="18" charset="0"/>
                <a:cs typeface="Times New Roman" pitchFamily="18" charset="0"/>
              </a:rPr>
              <a:t>2/ MỘT </a:t>
            </a:r>
            <a:r>
              <a:rPr lang="vi-VN" sz="2400" b="1" dirty="0">
                <a:solidFill>
                  <a:schemeClr val="tx1"/>
                </a:solidFill>
                <a:latin typeface="Times New Roman" pitchFamily="18" charset="0"/>
                <a:cs typeface="Times New Roman" pitchFamily="18" charset="0"/>
              </a:rPr>
              <a:t>SỐ KĨ THUẬT XÂY DỰNG CÂU HỎI TỰ LUẬN VÀ TRẮC NGHIỆM KHÁCH </a:t>
            </a:r>
            <a:r>
              <a:rPr lang="vi-VN" sz="2400" b="1" dirty="0" smtClean="0">
                <a:solidFill>
                  <a:schemeClr val="tx1"/>
                </a:solidFill>
                <a:latin typeface="Times New Roman" pitchFamily="18" charset="0"/>
                <a:cs typeface="Times New Roman" pitchFamily="18" charset="0"/>
              </a:rPr>
              <a:t>QUAN.</a:t>
            </a:r>
          </a:p>
          <a:p>
            <a:endParaRPr lang="vi-VN" sz="2400" b="1" dirty="0" smtClean="0">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BUỔI </a:t>
            </a:r>
            <a:r>
              <a:rPr lang="vi-VN" sz="2800" b="1" dirty="0" smtClean="0">
                <a:solidFill>
                  <a:srgbClr val="FF0000"/>
                </a:solidFill>
                <a:latin typeface="Times New Roman" pitchFamily="18" charset="0"/>
                <a:cs typeface="Times New Roman" pitchFamily="18" charset="0"/>
              </a:rPr>
              <a:t>2: </a:t>
            </a:r>
          </a:p>
          <a:p>
            <a:r>
              <a:rPr lang="vi-VN" sz="2400" b="1" dirty="0" smtClean="0">
                <a:solidFill>
                  <a:schemeClr val="tx1"/>
                </a:solidFill>
                <a:latin typeface="Times New Roman" pitchFamily="18" charset="0"/>
                <a:cs typeface="Times New Roman" pitchFamily="18" charset="0"/>
              </a:rPr>
              <a:t>1/ CẤU </a:t>
            </a:r>
            <a:r>
              <a:rPr lang="vi-VN" sz="2400" b="1" dirty="0">
                <a:solidFill>
                  <a:schemeClr val="tx1"/>
                </a:solidFill>
                <a:latin typeface="Times New Roman" pitchFamily="18" charset="0"/>
                <a:cs typeface="Times New Roman" pitchFamily="18" charset="0"/>
              </a:rPr>
              <a:t>TRÚC CỦA MA TRẬN VÀ </a:t>
            </a:r>
            <a:r>
              <a:rPr lang="vi-VN" sz="2400" b="1" dirty="0" smtClean="0">
                <a:solidFill>
                  <a:schemeClr val="tx1"/>
                </a:solidFill>
                <a:latin typeface="Times New Roman" pitchFamily="18" charset="0"/>
                <a:cs typeface="Times New Roman" pitchFamily="18" charset="0"/>
              </a:rPr>
              <a:t>BẢN </a:t>
            </a:r>
            <a:r>
              <a:rPr lang="vi-VN" sz="2400" b="1" dirty="0">
                <a:solidFill>
                  <a:schemeClr val="tx1"/>
                </a:solidFill>
                <a:latin typeface="Times New Roman" pitchFamily="18" charset="0"/>
                <a:cs typeface="Times New Roman" pitchFamily="18" charset="0"/>
              </a:rPr>
              <a:t>ĐẶC </a:t>
            </a:r>
            <a:r>
              <a:rPr lang="vi-VN" sz="2400" b="1" dirty="0" smtClean="0">
                <a:solidFill>
                  <a:schemeClr val="tx1"/>
                </a:solidFill>
                <a:latin typeface="Times New Roman" pitchFamily="18" charset="0"/>
                <a:cs typeface="Times New Roman" pitchFamily="18" charset="0"/>
              </a:rPr>
              <a:t>TẢ.</a:t>
            </a:r>
          </a:p>
          <a:p>
            <a:r>
              <a:rPr lang="vi-VN" sz="2400" b="1" dirty="0" smtClean="0">
                <a:solidFill>
                  <a:schemeClr val="tx1"/>
                </a:solidFill>
                <a:latin typeface="Times New Roman" pitchFamily="18" charset="0"/>
                <a:cs typeface="Times New Roman" pitchFamily="18" charset="0"/>
              </a:rPr>
              <a:t>2/ CÁCH </a:t>
            </a:r>
            <a:r>
              <a:rPr lang="vi-VN" sz="2400" b="1" dirty="0">
                <a:solidFill>
                  <a:schemeClr val="tx1"/>
                </a:solidFill>
                <a:latin typeface="Times New Roman" pitchFamily="18" charset="0"/>
                <a:cs typeface="Times New Roman" pitchFamily="18" charset="0"/>
              </a:rPr>
              <a:t>XÂY DỰNG </a:t>
            </a:r>
            <a:r>
              <a:rPr lang="vi-VN" sz="2400" b="1" dirty="0" smtClean="0">
                <a:solidFill>
                  <a:schemeClr val="tx1"/>
                </a:solidFill>
                <a:latin typeface="Times New Roman" pitchFamily="18" charset="0"/>
                <a:cs typeface="Times New Roman" pitchFamily="18" charset="0"/>
              </a:rPr>
              <a:t>BẢN </a:t>
            </a:r>
            <a:r>
              <a:rPr lang="vi-VN" sz="2400" b="1" dirty="0">
                <a:solidFill>
                  <a:schemeClr val="tx1"/>
                </a:solidFill>
                <a:latin typeface="Times New Roman" pitchFamily="18" charset="0"/>
                <a:cs typeface="Times New Roman" pitchFamily="18" charset="0"/>
              </a:rPr>
              <a:t>MA TRẬN ĐẶC TẢ ĐỀ KIỂM TRA, ĐÁNH GIÁ ĐỊNH KÌ</a:t>
            </a:r>
            <a:endParaRPr lang="vi-VN" sz="2400" b="1" dirty="0" smtClean="0">
              <a:solidFill>
                <a:schemeClr val="tx1"/>
              </a:solidFill>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BUỔI </a:t>
            </a:r>
            <a:r>
              <a:rPr lang="vi-VN" sz="2800" b="1" dirty="0" smtClean="0">
                <a:solidFill>
                  <a:srgbClr val="FF0000"/>
                </a:solidFill>
                <a:latin typeface="Times New Roman" pitchFamily="18" charset="0"/>
                <a:cs typeface="Times New Roman" pitchFamily="18" charset="0"/>
              </a:rPr>
              <a:t>3</a:t>
            </a:r>
            <a:r>
              <a:rPr lang="vi-VN" sz="2400" b="1" dirty="0" smtClean="0"/>
              <a:t>: </a:t>
            </a:r>
            <a:r>
              <a:rPr lang="vi-VN" sz="2400" b="1" dirty="0" smtClean="0">
                <a:latin typeface="Times New Roman" pitchFamily="18" charset="0"/>
                <a:cs typeface="Times New Roman" pitchFamily="18" charset="0"/>
              </a:rPr>
              <a:t> THỰC HÀNH THEO NHÓM XÂY DỰNG MTĐT</a:t>
            </a:r>
          </a:p>
          <a:p>
            <a:r>
              <a:rPr lang="vi-VN" sz="2400" b="1" dirty="0">
                <a:latin typeface="Times New Roman" pitchFamily="18" charset="0"/>
                <a:cs typeface="Times New Roman" pitchFamily="18" charset="0"/>
              </a:rPr>
              <a:t>CÁC NHÓM LÊN TRÌNH BÀY, SỬA CÁC SP NHÓM ĐƯA LÊN </a:t>
            </a:r>
            <a:r>
              <a:rPr lang="vi-VN" sz="2400" b="1" dirty="0" smtClean="0">
                <a:latin typeface="Times New Roman" pitchFamily="18" charset="0"/>
                <a:cs typeface="Times New Roman" pitchFamily="18" charset="0"/>
              </a:rPr>
              <a:t>PALET</a:t>
            </a:r>
          </a:p>
          <a:p>
            <a:endParaRPr lang="vi-VN" sz="2400" b="1" dirty="0" smtClean="0">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BUỔI </a:t>
            </a:r>
            <a:r>
              <a:rPr lang="vi-VN" sz="2800" b="1" dirty="0" smtClean="0">
                <a:solidFill>
                  <a:srgbClr val="FF0000"/>
                </a:solidFill>
                <a:latin typeface="Times New Roman" pitchFamily="18" charset="0"/>
                <a:cs typeface="Times New Roman" pitchFamily="18" charset="0"/>
              </a:rPr>
              <a:t>4</a:t>
            </a:r>
            <a:r>
              <a:rPr lang="vi-VN" sz="2800" b="1" dirty="0" smtClean="0">
                <a:solidFill>
                  <a:srgbClr val="FFFF00"/>
                </a:solidFill>
                <a:latin typeface="Times New Roman" pitchFamily="18" charset="0"/>
                <a:cs typeface="Times New Roman" pitchFamily="18" charset="0"/>
              </a:rPr>
              <a:t>:  </a:t>
            </a:r>
            <a:r>
              <a:rPr lang="vi-VN" sz="2400" b="1" dirty="0" smtClean="0">
                <a:latin typeface="Times New Roman" pitchFamily="18" charset="0"/>
                <a:cs typeface="Times New Roman" pitchFamily="18" charset="0"/>
              </a:rPr>
              <a:t>TIẾP TỤC SỬA SP + GIỚI </a:t>
            </a:r>
            <a:r>
              <a:rPr lang="vi-VN" sz="2400" b="1" dirty="0">
                <a:latin typeface="Times New Roman" pitchFamily="18" charset="0"/>
                <a:cs typeface="Times New Roman" pitchFamily="18" charset="0"/>
              </a:rPr>
              <a:t>THIỆU MA TRẬN VÀ </a:t>
            </a:r>
            <a:r>
              <a:rPr lang="vi-VN" sz="2400" b="1" dirty="0" smtClean="0">
                <a:latin typeface="Times New Roman" pitchFamily="18" charset="0"/>
                <a:cs typeface="Times New Roman" pitchFamily="18" charset="0"/>
              </a:rPr>
              <a:t>BẢN</a:t>
            </a:r>
            <a:r>
              <a:rPr lang="en-US" sz="2400" b="1" dirty="0" smtClean="0">
                <a:latin typeface="Times New Roman" pitchFamily="18" charset="0"/>
                <a:cs typeface="Times New Roman" pitchFamily="18" charset="0"/>
              </a:rPr>
              <a:t>G</a:t>
            </a:r>
            <a:r>
              <a:rPr lang="vi-VN" sz="2400" b="1" dirty="0" smtClean="0">
                <a:latin typeface="Times New Roman" pitchFamily="18" charset="0"/>
                <a:cs typeface="Times New Roman" pitchFamily="18" charset="0"/>
              </a:rPr>
              <a:t> </a:t>
            </a:r>
            <a:r>
              <a:rPr lang="vi-VN" sz="2400" b="1" dirty="0">
                <a:latin typeface="Times New Roman" pitchFamily="18" charset="0"/>
                <a:cs typeface="Times New Roman" pitchFamily="18" charset="0"/>
              </a:rPr>
              <a:t>ĐẶC TẢ MÔN </a:t>
            </a:r>
            <a:r>
              <a:rPr lang="vi-VN" sz="2400" b="1" dirty="0" smtClean="0">
                <a:latin typeface="Times New Roman" pitchFamily="18" charset="0"/>
                <a:cs typeface="Times New Roman" pitchFamily="18" charset="0"/>
              </a:rPr>
              <a:t>KHTN</a:t>
            </a:r>
            <a:r>
              <a:rPr lang="vi-VN" sz="2400" b="1" dirty="0">
                <a:solidFill>
                  <a:schemeClr val="tx1">
                    <a:lumMod val="50000"/>
                  </a:schemeClr>
                </a:solidFill>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733776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20</a:t>
            </a:fld>
            <a:endParaRPr lang="en-US" dirty="0"/>
          </a:p>
        </p:txBody>
      </p:sp>
      <p:pic>
        <p:nvPicPr>
          <p:cNvPr id="3074" name="Picture 2" descr="C:\Users\ASUS\Desktop\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79" y="313501"/>
            <a:ext cx="11388860" cy="61668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37430" y="4546017"/>
            <a:ext cx="1317499" cy="400110"/>
          </a:xfrm>
          <a:prstGeom prst="rect">
            <a:avLst/>
          </a:prstGeom>
          <a:noFill/>
        </p:spPr>
        <p:txBody>
          <a:bodyPr wrap="square" rtlCol="0">
            <a:spAutoFit/>
          </a:bodyPr>
          <a:lstStyle/>
          <a:p>
            <a:pPr algn="ctr"/>
            <a:r>
              <a:rPr lang="vi-VN" sz="2000" b="1" dirty="0" smtClean="0">
                <a:solidFill>
                  <a:srgbClr val="FF0000"/>
                </a:solidFill>
              </a:rPr>
              <a:t>   1,32</a:t>
            </a:r>
            <a:endParaRPr lang="en-US" sz="2000" b="1" dirty="0">
              <a:solidFill>
                <a:srgbClr val="FF0000"/>
              </a:solidFill>
            </a:endParaRPr>
          </a:p>
        </p:txBody>
      </p:sp>
      <p:sp>
        <p:nvSpPr>
          <p:cNvPr id="9" name="TextBox 8"/>
          <p:cNvSpPr txBox="1"/>
          <p:nvPr/>
        </p:nvSpPr>
        <p:spPr>
          <a:xfrm>
            <a:off x="3619591" y="5195045"/>
            <a:ext cx="1353179" cy="400110"/>
          </a:xfrm>
          <a:prstGeom prst="rect">
            <a:avLst/>
          </a:prstGeom>
          <a:noFill/>
        </p:spPr>
        <p:txBody>
          <a:bodyPr wrap="square" rtlCol="0">
            <a:spAutoFit/>
          </a:bodyPr>
          <a:lstStyle/>
          <a:p>
            <a:pPr algn="ctr"/>
            <a:r>
              <a:rPr lang="vi-VN" sz="2000" b="1" dirty="0" smtClean="0">
                <a:solidFill>
                  <a:srgbClr val="FF0000"/>
                </a:solidFill>
              </a:rPr>
              <a:t>   1,25</a:t>
            </a:r>
            <a:endParaRPr lang="en-US" sz="2000" b="1" dirty="0">
              <a:solidFill>
                <a:srgbClr val="FF0000"/>
              </a:solidFill>
            </a:endParaRPr>
          </a:p>
        </p:txBody>
      </p:sp>
      <p:sp>
        <p:nvSpPr>
          <p:cNvPr id="10" name="TextBox 9"/>
          <p:cNvSpPr txBox="1"/>
          <p:nvPr/>
        </p:nvSpPr>
        <p:spPr>
          <a:xfrm>
            <a:off x="5122061" y="5158470"/>
            <a:ext cx="1353179" cy="400110"/>
          </a:xfrm>
          <a:prstGeom prst="rect">
            <a:avLst/>
          </a:prstGeom>
          <a:noFill/>
        </p:spPr>
        <p:txBody>
          <a:bodyPr wrap="square" rtlCol="0">
            <a:spAutoFit/>
          </a:bodyPr>
          <a:lstStyle/>
          <a:p>
            <a:pPr algn="ctr"/>
            <a:r>
              <a:rPr lang="vi-VN" sz="2000" b="1" dirty="0" smtClean="0">
                <a:solidFill>
                  <a:srgbClr val="FF0000"/>
                </a:solidFill>
              </a:rPr>
              <a:t>     2,0	</a:t>
            </a:r>
            <a:endParaRPr lang="en-US" sz="2000" b="1" dirty="0">
              <a:solidFill>
                <a:srgbClr val="FF0000"/>
              </a:solidFill>
            </a:endParaRPr>
          </a:p>
        </p:txBody>
      </p:sp>
      <p:sp>
        <p:nvSpPr>
          <p:cNvPr id="11" name="TextBox 10"/>
          <p:cNvSpPr txBox="1"/>
          <p:nvPr/>
        </p:nvSpPr>
        <p:spPr>
          <a:xfrm>
            <a:off x="6714699" y="5158470"/>
            <a:ext cx="1353179" cy="400110"/>
          </a:xfrm>
          <a:prstGeom prst="rect">
            <a:avLst/>
          </a:prstGeom>
          <a:noFill/>
        </p:spPr>
        <p:txBody>
          <a:bodyPr wrap="square" rtlCol="0">
            <a:spAutoFit/>
          </a:bodyPr>
          <a:lstStyle/>
          <a:p>
            <a:pPr algn="ctr"/>
            <a:r>
              <a:rPr lang="vi-VN" sz="2000" b="1" dirty="0" smtClean="0">
                <a:solidFill>
                  <a:srgbClr val="FF0000"/>
                </a:solidFill>
              </a:rPr>
              <a:t>   2,0	</a:t>
            </a:r>
            <a:endParaRPr lang="en-US" sz="2000" b="1" dirty="0">
              <a:solidFill>
                <a:srgbClr val="FF0000"/>
              </a:solidFill>
            </a:endParaRPr>
          </a:p>
        </p:txBody>
      </p:sp>
      <p:sp>
        <p:nvSpPr>
          <p:cNvPr id="12" name="TextBox 11"/>
          <p:cNvSpPr txBox="1"/>
          <p:nvPr/>
        </p:nvSpPr>
        <p:spPr>
          <a:xfrm>
            <a:off x="8228174" y="5158470"/>
            <a:ext cx="1353179" cy="400110"/>
          </a:xfrm>
          <a:prstGeom prst="rect">
            <a:avLst/>
          </a:prstGeom>
          <a:noFill/>
        </p:spPr>
        <p:txBody>
          <a:bodyPr wrap="square" rtlCol="0">
            <a:spAutoFit/>
          </a:bodyPr>
          <a:lstStyle/>
          <a:p>
            <a:pPr algn="ctr"/>
            <a:r>
              <a:rPr lang="vi-VN" sz="2000" b="1" dirty="0" smtClean="0">
                <a:solidFill>
                  <a:srgbClr val="FF0000"/>
                </a:solidFill>
              </a:rPr>
              <a:t>   2,25	</a:t>
            </a:r>
            <a:endParaRPr lang="en-US" sz="2000" b="1" dirty="0">
              <a:solidFill>
                <a:srgbClr val="FF0000"/>
              </a:solidFill>
            </a:endParaRPr>
          </a:p>
        </p:txBody>
      </p:sp>
      <p:sp>
        <p:nvSpPr>
          <p:cNvPr id="13" name="TextBox 12"/>
          <p:cNvSpPr txBox="1"/>
          <p:nvPr/>
        </p:nvSpPr>
        <p:spPr>
          <a:xfrm>
            <a:off x="5241890" y="4546017"/>
            <a:ext cx="1353179" cy="400110"/>
          </a:xfrm>
          <a:prstGeom prst="rect">
            <a:avLst/>
          </a:prstGeom>
          <a:noFill/>
        </p:spPr>
        <p:txBody>
          <a:bodyPr wrap="square" rtlCol="0">
            <a:spAutoFit/>
          </a:bodyPr>
          <a:lstStyle/>
          <a:p>
            <a:pPr algn="ctr"/>
            <a:r>
              <a:rPr lang="vi-VN" sz="2000" b="1" dirty="0" smtClean="0">
                <a:solidFill>
                  <a:srgbClr val="FF0000"/>
                </a:solidFill>
              </a:rPr>
              <a:t>   1,98	</a:t>
            </a:r>
            <a:endParaRPr lang="en-US" sz="2000" b="1" dirty="0">
              <a:solidFill>
                <a:srgbClr val="FF0000"/>
              </a:solidFill>
            </a:endParaRPr>
          </a:p>
        </p:txBody>
      </p:sp>
      <p:sp>
        <p:nvSpPr>
          <p:cNvPr id="14" name="TextBox 13"/>
          <p:cNvSpPr txBox="1"/>
          <p:nvPr/>
        </p:nvSpPr>
        <p:spPr>
          <a:xfrm>
            <a:off x="6714698" y="4546017"/>
            <a:ext cx="1353179" cy="400110"/>
          </a:xfrm>
          <a:prstGeom prst="rect">
            <a:avLst/>
          </a:prstGeom>
          <a:noFill/>
        </p:spPr>
        <p:txBody>
          <a:bodyPr wrap="square" rtlCol="0">
            <a:spAutoFit/>
          </a:bodyPr>
          <a:lstStyle/>
          <a:p>
            <a:pPr algn="ctr"/>
            <a:r>
              <a:rPr lang="vi-VN" sz="2000" b="1" dirty="0" smtClean="0">
                <a:solidFill>
                  <a:srgbClr val="FF0000"/>
                </a:solidFill>
              </a:rPr>
              <a:t>   1,98	</a:t>
            </a:r>
            <a:endParaRPr lang="en-US" sz="2000" b="1" dirty="0">
              <a:solidFill>
                <a:srgbClr val="FF0000"/>
              </a:solidFill>
            </a:endParaRPr>
          </a:p>
        </p:txBody>
      </p:sp>
      <p:sp>
        <p:nvSpPr>
          <p:cNvPr id="15" name="TextBox 14"/>
          <p:cNvSpPr txBox="1"/>
          <p:nvPr/>
        </p:nvSpPr>
        <p:spPr>
          <a:xfrm>
            <a:off x="8228174" y="4546017"/>
            <a:ext cx="1353179" cy="400110"/>
          </a:xfrm>
          <a:prstGeom prst="rect">
            <a:avLst/>
          </a:prstGeom>
          <a:noFill/>
        </p:spPr>
        <p:txBody>
          <a:bodyPr wrap="square" rtlCol="0">
            <a:spAutoFit/>
          </a:bodyPr>
          <a:lstStyle/>
          <a:p>
            <a:pPr algn="ctr"/>
            <a:r>
              <a:rPr lang="vi-VN" sz="2000" b="1" dirty="0" smtClean="0">
                <a:solidFill>
                  <a:srgbClr val="FF0000"/>
                </a:solidFill>
              </a:rPr>
              <a:t>   2,2	</a:t>
            </a:r>
            <a:endParaRPr lang="en-US" sz="2000" b="1" dirty="0">
              <a:solidFill>
                <a:srgbClr val="FF0000"/>
              </a:solidFill>
            </a:endParaRPr>
          </a:p>
        </p:txBody>
      </p:sp>
      <p:sp>
        <p:nvSpPr>
          <p:cNvPr id="16" name="TextBox 15"/>
          <p:cNvSpPr txBox="1"/>
          <p:nvPr/>
        </p:nvSpPr>
        <p:spPr>
          <a:xfrm>
            <a:off x="9581384" y="5137383"/>
            <a:ext cx="1353179" cy="400110"/>
          </a:xfrm>
          <a:prstGeom prst="rect">
            <a:avLst/>
          </a:prstGeom>
          <a:noFill/>
        </p:spPr>
        <p:txBody>
          <a:bodyPr wrap="square" rtlCol="0">
            <a:spAutoFit/>
          </a:bodyPr>
          <a:lstStyle/>
          <a:p>
            <a:pPr algn="ctr"/>
            <a:r>
              <a:rPr lang="vi-VN" sz="2000" b="1" dirty="0" smtClean="0">
                <a:solidFill>
                  <a:srgbClr val="FF0000"/>
                </a:solidFill>
              </a:rPr>
              <a:t>   7,5	</a:t>
            </a:r>
            <a:endParaRPr lang="en-US" sz="2000" b="1" dirty="0">
              <a:solidFill>
                <a:srgbClr val="FF0000"/>
              </a:solidFill>
            </a:endParaRPr>
          </a:p>
        </p:txBody>
      </p:sp>
    </p:spTree>
    <p:extLst>
      <p:ext uri="{BB962C8B-B14F-4D97-AF65-F5344CB8AC3E}">
        <p14:creationId xmlns:p14="http://schemas.microsoft.com/office/powerpoint/2010/main" val="21865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20XX</a:t>
            </a:r>
            <a:endParaRPr lang="en-US" dirty="0"/>
          </a:p>
        </p:txBody>
      </p:sp>
      <p:sp>
        <p:nvSpPr>
          <p:cNvPr id="4" name="Footer Placeholder 3"/>
          <p:cNvSpPr>
            <a:spLocks noGrp="1"/>
          </p:cNvSpPr>
          <p:nvPr>
            <p:ph type="ftr" sz="quarter" idx="11"/>
          </p:nvPr>
        </p:nvSpPr>
        <p:spPr/>
        <p:txBody>
          <a:bodyPr/>
          <a:lstStyle/>
          <a:p>
            <a:r>
              <a:rPr lang="en-US" smtClean="0"/>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21</a:t>
            </a:fld>
            <a:endParaRPr lang="en-US" dirty="0"/>
          </a:p>
        </p:txBody>
      </p:sp>
      <p:pic>
        <p:nvPicPr>
          <p:cNvPr id="4098" name="Picture 2" descr="C:\Users\ASUS\Desktop\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93"/>
            <a:ext cx="11962504" cy="57983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4130034529"/>
              </p:ext>
            </p:extLst>
          </p:nvPr>
        </p:nvGraphicFramePr>
        <p:xfrm>
          <a:off x="2796988" y="4475180"/>
          <a:ext cx="8961118" cy="836254"/>
        </p:xfrm>
        <a:graphic>
          <a:graphicData uri="http://schemas.openxmlformats.org/drawingml/2006/table">
            <a:tbl>
              <a:tblPr>
                <a:tableStyleId>{5C22544A-7EE6-4342-B048-85BDC9FD1C3A}</a:tableStyleId>
              </a:tblPr>
              <a:tblGrid>
                <a:gridCol w="989704"/>
                <a:gridCol w="785308"/>
                <a:gridCol w="839096"/>
                <a:gridCol w="903643"/>
                <a:gridCol w="925157"/>
                <a:gridCol w="591671"/>
                <a:gridCol w="935915"/>
                <a:gridCol w="645459"/>
                <a:gridCol w="914400"/>
                <a:gridCol w="699247"/>
                <a:gridCol w="731518"/>
              </a:tblGrid>
              <a:tr h="418127">
                <a:tc>
                  <a:txBody>
                    <a:bodyPr/>
                    <a:lstStyle/>
                    <a:p>
                      <a:pPr algn="ctr">
                        <a:lnSpc>
                          <a:spcPct val="130000"/>
                        </a:lnSpc>
                        <a:spcBef>
                          <a:spcPts val="200"/>
                        </a:spcBef>
                        <a:spcAft>
                          <a:spcPts val="200"/>
                        </a:spcAft>
                      </a:pPr>
                      <a:r>
                        <a:rPr lang="vi-VN" sz="1600" b="1" dirty="0" smtClean="0">
                          <a:solidFill>
                            <a:srgbClr val="FF0000"/>
                          </a:solidFill>
                          <a:effectLst/>
                          <a:latin typeface="Times New Roman"/>
                          <a:ea typeface="Calibri"/>
                          <a:cs typeface="Times New Roman"/>
                        </a:rPr>
                        <a:t>12/</a:t>
                      </a:r>
                      <a:r>
                        <a:rPr lang="vi-VN" sz="1600" b="1" baseline="0" dirty="0" smtClean="0">
                          <a:solidFill>
                            <a:srgbClr val="FF0000"/>
                          </a:solidFill>
                          <a:effectLst/>
                          <a:latin typeface="Times New Roman"/>
                          <a:ea typeface="Calibri"/>
                          <a:cs typeface="Times New Roman"/>
                        </a:rPr>
                        <a:t> câu</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4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b="1" dirty="0" smtClean="0">
                          <a:solidFill>
                            <a:srgbClr val="FF0000"/>
                          </a:solidFill>
                          <a:effectLst/>
                          <a:latin typeface="Times New Roman"/>
                          <a:ea typeface="Calibri"/>
                          <a:cs typeface="Times New Roman"/>
                        </a:rPr>
                        <a:t>4 câu</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8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8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4</a:t>
                      </a:r>
                      <a:r>
                        <a:rPr lang="vi-VN" sz="1600" b="1" dirty="0" smtClean="0">
                          <a:solidFill>
                            <a:srgbClr val="FF0000"/>
                          </a:solidFill>
                          <a:effectLst/>
                        </a:rPr>
                        <a:t> 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b="1" dirty="0" smtClean="0">
                          <a:solidFill>
                            <a:srgbClr val="FF0000"/>
                          </a:solidFill>
                          <a:effectLst/>
                          <a:latin typeface="+mn-lt"/>
                          <a:ea typeface="+mn-ea"/>
                          <a:cs typeface="+mn-cs"/>
                        </a:rPr>
                        <a:t>16/</a:t>
                      </a:r>
                      <a:r>
                        <a:rPr lang="vi-VN" sz="1600" b="1" baseline="0" dirty="0" smtClean="0">
                          <a:solidFill>
                            <a:srgbClr val="FF0000"/>
                          </a:solidFill>
                          <a:effectLst/>
                          <a:latin typeface="+mn-lt"/>
                          <a:ea typeface="+mn-ea"/>
                          <a:cs typeface="+mn-cs"/>
                        </a:rPr>
                        <a:t> câu</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24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dirty="0">
                          <a:effectLst/>
                        </a:rPr>
                        <a:t> </a:t>
                      </a:r>
                      <a:endParaRPr lang="en-US" sz="1400" dirty="0">
                        <a:effectLst/>
                        <a:latin typeface="Times New Roman"/>
                        <a:ea typeface="Calibri"/>
                        <a:cs typeface="Times New Roman"/>
                      </a:endParaRPr>
                    </a:p>
                  </a:txBody>
                  <a:tcPr marL="68580" marR="68580" marT="0" marB="0" anchor="ctr"/>
                </a:tc>
              </a:tr>
              <a:tr h="418127">
                <a:tc>
                  <a:txBody>
                    <a:bodyPr/>
                    <a:lstStyle/>
                    <a:p>
                      <a:pPr algn="ctr">
                        <a:lnSpc>
                          <a:spcPct val="130000"/>
                        </a:lnSpc>
                        <a:spcBef>
                          <a:spcPts val="200"/>
                        </a:spcBef>
                        <a:spcAft>
                          <a:spcPts val="200"/>
                        </a:spcAft>
                      </a:pPr>
                      <a:r>
                        <a:rPr lang="vi-VN" sz="1600" i="1" dirty="0" smtClean="0">
                          <a:solidFill>
                            <a:srgbClr val="FF0000"/>
                          </a:solidFill>
                          <a:effectLst/>
                        </a:rPr>
                        <a:t>3</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1</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1</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2</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2,</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latin typeface="+mn-lt"/>
                          <a:ea typeface="+mn-ea"/>
                          <a:cs typeface="+mn-cs"/>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1,</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4</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6</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nl-NL" sz="1600" i="1" dirty="0">
                          <a:solidFill>
                            <a:srgbClr val="FF0000"/>
                          </a:solidFill>
                          <a:effectLst/>
                        </a:rPr>
                        <a:t>10 </a:t>
                      </a:r>
                      <a:endParaRPr lang="en-US" sz="1400" i="1" dirty="0">
                        <a:solidFill>
                          <a:srgbClr val="FF0000"/>
                        </a:solidFill>
                        <a:effectLst/>
                        <a:latin typeface="Times New Roman"/>
                        <a:ea typeface="Calibri"/>
                        <a:cs typeface="Times New Roman"/>
                      </a:endParaRPr>
                    </a:p>
                  </a:txBody>
                  <a:tcPr marL="68580" marR="68580" marT="0"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36241198"/>
              </p:ext>
            </p:extLst>
          </p:nvPr>
        </p:nvGraphicFramePr>
        <p:xfrm>
          <a:off x="2840019" y="1506067"/>
          <a:ext cx="8078993" cy="2974494"/>
        </p:xfrm>
        <a:graphic>
          <a:graphicData uri="http://schemas.openxmlformats.org/drawingml/2006/table">
            <a:tbl>
              <a:tblPr firstRow="1" firstCol="1" bandRow="1">
                <a:tableStyleId>{5C22544A-7EE6-4342-B048-85BDC9FD1C3A}</a:tableStyleId>
              </a:tblPr>
              <a:tblGrid>
                <a:gridCol w="905956"/>
                <a:gridCol w="842006"/>
                <a:gridCol w="820690"/>
                <a:gridCol w="863322"/>
                <a:gridCol w="905956"/>
                <a:gridCol w="607524"/>
                <a:gridCol w="937931"/>
                <a:gridCol w="586207"/>
                <a:gridCol w="1001880"/>
                <a:gridCol w="607521"/>
              </a:tblGrid>
              <a:tr h="367105">
                <a:tc>
                  <a:txBody>
                    <a:bodyPr/>
                    <a:lstStyle/>
                    <a:p>
                      <a:pPr algn="ctr">
                        <a:lnSpc>
                          <a:spcPct val="130000"/>
                        </a:lnSpc>
                        <a:spcBef>
                          <a:spcPts val="200"/>
                        </a:spcBef>
                        <a:spcAft>
                          <a:spcPts val="200"/>
                        </a:spcAft>
                      </a:pPr>
                      <a:r>
                        <a:rPr lang="en-US" sz="1600" dirty="0">
                          <a:effectLst/>
                        </a:rPr>
                        <a:t> </a:t>
                      </a:r>
                      <a:r>
                        <a:rPr lang="vi-VN" sz="1600" dirty="0" smtClean="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600" dirty="0">
                          <a:effectLst/>
                        </a:rPr>
                        <a:t> </a:t>
                      </a:r>
                      <a:r>
                        <a:rPr lang="vi-VN" sz="1600" dirty="0" smtClean="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r>
              <a:tr h="404759">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bl>
          </a:graphicData>
        </a:graphic>
      </p:graphicFrame>
      <p:sp>
        <p:nvSpPr>
          <p:cNvPr id="11" name="TextBox 10"/>
          <p:cNvSpPr txBox="1"/>
          <p:nvPr/>
        </p:nvSpPr>
        <p:spPr>
          <a:xfrm>
            <a:off x="2861534" y="2446926"/>
            <a:ext cx="7960660" cy="923330"/>
          </a:xfrm>
          <a:prstGeom prst="rect">
            <a:avLst/>
          </a:prstGeom>
          <a:solidFill>
            <a:srgbClr val="FFFF00"/>
          </a:solidFill>
        </p:spPr>
        <p:txBody>
          <a:bodyPr wrap="square" rtlCol="0">
            <a:spAutoFit/>
          </a:bodyPr>
          <a:lstStyle/>
          <a:p>
            <a:pPr algn="ctr"/>
            <a:r>
              <a:rPr lang="vi-VN" b="1" dirty="0" smtClean="0"/>
              <a:t>Tính số câu TN theo tỉ lệ mức độ, còn lại đẩy vào TL</a:t>
            </a:r>
          </a:p>
          <a:p>
            <a:pPr algn="ctr"/>
            <a:r>
              <a:rPr lang="vi-VN" b="1" dirty="0" smtClean="0"/>
              <a:t>VD: </a:t>
            </a:r>
            <a:r>
              <a:rPr lang="vi-VN" b="1" dirty="0" smtClean="0">
                <a:solidFill>
                  <a:srgbClr val="FF0000"/>
                </a:solidFill>
              </a:rPr>
              <a:t>CĐ1: 0,5 điểm x 40%(TN) = 0,2đ( 0,25 điểm TN + 1 ý tự luận)</a:t>
            </a:r>
          </a:p>
          <a:p>
            <a:pPr algn="ctr"/>
            <a:r>
              <a:rPr lang="vi-VN" b="1" dirty="0" smtClean="0"/>
              <a:t>Tương tự tính cho tất cả các chủ đề...../ </a:t>
            </a:r>
            <a:r>
              <a:rPr lang="vi-VN" i="1" dirty="0" smtClean="0">
                <a:solidFill>
                  <a:srgbClr val="FF0000"/>
                </a:solidFill>
              </a:rPr>
              <a:t>chú ý đúng theo tổng số ý/câu bên dưới</a:t>
            </a:r>
            <a:endParaRPr lang="en-US" i="1" dirty="0">
              <a:solidFill>
                <a:srgbClr val="FF0000"/>
              </a:solidFill>
            </a:endParaRPr>
          </a:p>
        </p:txBody>
      </p:sp>
    </p:spTree>
    <p:extLst>
      <p:ext uri="{BB962C8B-B14F-4D97-AF65-F5344CB8AC3E}">
        <p14:creationId xmlns:p14="http://schemas.microsoft.com/office/powerpoint/2010/main" val="19745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3265CDE-8F29-4AAF-B8A7-28338BA7F4C5}"/>
              </a:ext>
            </a:extLst>
          </p:cNvPr>
          <p:cNvSpPr txBox="1"/>
          <p:nvPr/>
        </p:nvSpPr>
        <p:spPr>
          <a:xfrm>
            <a:off x="1156300" y="2166838"/>
            <a:ext cx="9827258" cy="3139321"/>
          </a:xfrm>
          <a:prstGeom prst="rect">
            <a:avLst/>
          </a:prstGeom>
          <a:solidFill>
            <a:schemeClr val="bg2">
              <a:lumMod val="75000"/>
            </a:schemeClr>
          </a:solidFill>
        </p:spPr>
        <p:txBody>
          <a:bodyPr wrap="square" rtlCol="0">
            <a:spAutoFit/>
          </a:bodyPr>
          <a:lstStyle/>
          <a:p>
            <a:pPr algn="just">
              <a:lnSpc>
                <a:spcPct val="150000"/>
              </a:lnSpc>
            </a:pPr>
            <a:r>
              <a:rPr lang="vi-VN" sz="3200" b="1" dirty="0" smtClean="0">
                <a:solidFill>
                  <a:srgbClr val="FF0000"/>
                </a:solidFill>
                <a:latin typeface="+mj-lt"/>
              </a:rPr>
              <a:t>*</a:t>
            </a:r>
            <a:r>
              <a:rPr lang="en-US" sz="3200" b="1" dirty="0" err="1" smtClean="0">
                <a:solidFill>
                  <a:srgbClr val="FF0000"/>
                </a:solidFill>
                <a:latin typeface="+mj-lt"/>
              </a:rPr>
              <a:t>Yêu</a:t>
            </a:r>
            <a:r>
              <a:rPr lang="en-US" sz="3200" b="1" dirty="0" smtClean="0">
                <a:solidFill>
                  <a:srgbClr val="FF0000"/>
                </a:solidFill>
                <a:latin typeface="+mj-lt"/>
              </a:rPr>
              <a:t> </a:t>
            </a:r>
            <a:r>
              <a:rPr lang="en-US" sz="3200" b="1" dirty="0" err="1">
                <a:solidFill>
                  <a:srgbClr val="FF0000"/>
                </a:solidFill>
                <a:latin typeface="+mj-lt"/>
              </a:rPr>
              <a:t>cầu</a:t>
            </a:r>
            <a:r>
              <a:rPr lang="en-US" sz="3200" b="1" dirty="0">
                <a:solidFill>
                  <a:srgbClr val="002060"/>
                </a:solidFill>
                <a:latin typeface="+mj-lt"/>
              </a:rPr>
              <a:t>: </a:t>
            </a:r>
          </a:p>
          <a:p>
            <a:pPr algn="just">
              <a:lnSpc>
                <a:spcPct val="150000"/>
              </a:lnSpc>
            </a:pPr>
            <a:r>
              <a:rPr lang="vi-VN" sz="3200" dirty="0" smtClean="0">
                <a:latin typeface="+mj-lt"/>
              </a:rPr>
              <a:t>- </a:t>
            </a:r>
            <a:r>
              <a:rPr lang="en-US" sz="3200" dirty="0" err="1" smtClean="0">
                <a:latin typeface="+mj-lt"/>
              </a:rPr>
              <a:t>Vận</a:t>
            </a:r>
            <a:r>
              <a:rPr lang="en-US" sz="3200" dirty="0" smtClean="0">
                <a:latin typeface="+mj-lt"/>
              </a:rPr>
              <a:t> </a:t>
            </a:r>
            <a:r>
              <a:rPr lang="en-US" sz="3200" dirty="0" err="1">
                <a:latin typeface="+mj-lt"/>
              </a:rPr>
              <a:t>dụng</a:t>
            </a:r>
            <a:r>
              <a:rPr lang="en-US" sz="3200" dirty="0">
                <a:latin typeface="+mj-lt"/>
              </a:rPr>
              <a:t> </a:t>
            </a:r>
            <a:r>
              <a:rPr lang="en-US" sz="3200" dirty="0" err="1">
                <a:latin typeface="+mj-lt"/>
              </a:rPr>
              <a:t>quy</a:t>
            </a:r>
            <a:r>
              <a:rPr lang="en-US" sz="3200" dirty="0">
                <a:latin typeface="+mj-lt"/>
              </a:rPr>
              <a:t> </a:t>
            </a:r>
            <a:r>
              <a:rPr lang="en-US" sz="3200" dirty="0" err="1">
                <a:latin typeface="+mj-lt"/>
              </a:rPr>
              <a:t>trình</a:t>
            </a:r>
            <a:r>
              <a:rPr lang="en-US" sz="3200" dirty="0">
                <a:latin typeface="+mj-lt"/>
              </a:rPr>
              <a:t> </a:t>
            </a:r>
            <a:r>
              <a:rPr lang="en-US" sz="3200" dirty="0" err="1">
                <a:latin typeface="+mj-lt"/>
              </a:rPr>
              <a:t>xây</a:t>
            </a:r>
            <a:r>
              <a:rPr lang="en-US" sz="3200" dirty="0">
                <a:latin typeface="+mj-lt"/>
              </a:rPr>
              <a:t> </a:t>
            </a:r>
            <a:r>
              <a:rPr lang="en-US" sz="3200" dirty="0" err="1">
                <a:latin typeface="+mj-lt"/>
              </a:rPr>
              <a:t>dựng</a:t>
            </a:r>
            <a:r>
              <a:rPr lang="en-US" sz="3200" dirty="0">
                <a:latin typeface="+mj-lt"/>
              </a:rPr>
              <a:t> 01 ma </a:t>
            </a:r>
            <a:r>
              <a:rPr lang="en-US" sz="3200" dirty="0" err="1">
                <a:latin typeface="+mj-lt"/>
              </a:rPr>
              <a:t>trận</a:t>
            </a:r>
            <a:r>
              <a:rPr lang="en-US" sz="3200" dirty="0">
                <a:latin typeface="+mj-lt"/>
              </a:rPr>
              <a:t> </a:t>
            </a:r>
            <a:r>
              <a:rPr lang="en-US" sz="3200" dirty="0" err="1">
                <a:latin typeface="+mj-lt"/>
              </a:rPr>
              <a:t>đề</a:t>
            </a:r>
            <a:r>
              <a:rPr lang="en-US" sz="3200" dirty="0">
                <a:latin typeface="+mj-lt"/>
              </a:rPr>
              <a:t> </a:t>
            </a:r>
            <a:r>
              <a:rPr lang="en-US" sz="3200" dirty="0" err="1">
                <a:latin typeface="+mj-lt"/>
              </a:rPr>
              <a:t>kiểm</a:t>
            </a:r>
            <a:r>
              <a:rPr lang="en-US" sz="3200" dirty="0">
                <a:latin typeface="+mj-lt"/>
              </a:rPr>
              <a:t> </a:t>
            </a:r>
            <a:r>
              <a:rPr lang="en-US" sz="3200" dirty="0" err="1">
                <a:latin typeface="+mj-lt"/>
              </a:rPr>
              <a:t>tra</a:t>
            </a:r>
            <a:r>
              <a:rPr lang="en-US" sz="3200" dirty="0">
                <a:latin typeface="+mj-lt"/>
              </a:rPr>
              <a:t> </a:t>
            </a:r>
            <a:r>
              <a:rPr lang="en-US" sz="3200" dirty="0" err="1">
                <a:latin typeface="+mj-lt"/>
              </a:rPr>
              <a:t>cuối</a:t>
            </a:r>
            <a:r>
              <a:rPr lang="en-US" sz="3200" dirty="0">
                <a:latin typeface="+mj-lt"/>
              </a:rPr>
              <a:t> </a:t>
            </a:r>
            <a:r>
              <a:rPr lang="en-US" sz="3200" dirty="0" err="1">
                <a:latin typeface="+mj-lt"/>
              </a:rPr>
              <a:t>học</a:t>
            </a:r>
            <a:r>
              <a:rPr lang="en-US" sz="3200" dirty="0">
                <a:latin typeface="+mj-lt"/>
              </a:rPr>
              <a:t> </a:t>
            </a:r>
            <a:r>
              <a:rPr lang="en-US" sz="3200" dirty="0" err="1">
                <a:latin typeface="+mj-lt"/>
              </a:rPr>
              <a:t>kì</a:t>
            </a:r>
            <a:r>
              <a:rPr lang="en-US" sz="3200" dirty="0">
                <a:latin typeface="+mj-lt"/>
              </a:rPr>
              <a:t> 1 </a:t>
            </a:r>
            <a:r>
              <a:rPr lang="en-US" sz="3200" dirty="0" err="1">
                <a:latin typeface="+mj-lt"/>
              </a:rPr>
              <a:t>môn</a:t>
            </a:r>
            <a:r>
              <a:rPr lang="en-US" sz="3200" dirty="0">
                <a:latin typeface="+mj-lt"/>
              </a:rPr>
              <a:t> KHTN6</a:t>
            </a:r>
          </a:p>
          <a:p>
            <a:pPr algn="just">
              <a:lnSpc>
                <a:spcPct val="150000"/>
              </a:lnSpc>
            </a:pPr>
            <a:r>
              <a:rPr lang="vi-VN" sz="3600" b="1" dirty="0" smtClean="0">
                <a:solidFill>
                  <a:srgbClr val="FF0000"/>
                </a:solidFill>
                <a:latin typeface="+mj-lt"/>
                <a:cs typeface="Times New Roman" pitchFamily="18" charset="0"/>
              </a:rPr>
              <a:t>- </a:t>
            </a:r>
            <a:r>
              <a:rPr lang="en-US" sz="3600" b="1" dirty="0" err="1" smtClean="0">
                <a:solidFill>
                  <a:srgbClr val="FF0000"/>
                </a:solidFill>
                <a:latin typeface="+mj-lt"/>
                <a:cs typeface="Times New Roman" pitchFamily="18" charset="0"/>
              </a:rPr>
              <a:t>Thời</a:t>
            </a:r>
            <a:r>
              <a:rPr lang="en-US" sz="3600" b="1" dirty="0" smtClean="0">
                <a:solidFill>
                  <a:srgbClr val="FF0000"/>
                </a:solidFill>
                <a:latin typeface="+mj-lt"/>
                <a:cs typeface="Times New Roman" pitchFamily="18" charset="0"/>
              </a:rPr>
              <a:t> </a:t>
            </a:r>
            <a:r>
              <a:rPr lang="en-US" sz="3600" b="1" dirty="0" err="1" smtClean="0">
                <a:solidFill>
                  <a:srgbClr val="FF0000"/>
                </a:solidFill>
                <a:latin typeface="+mj-lt"/>
                <a:cs typeface="Times New Roman" pitchFamily="18" charset="0"/>
              </a:rPr>
              <a:t>gian</a:t>
            </a:r>
            <a:r>
              <a:rPr lang="vi-VN" sz="3600" b="1" dirty="0">
                <a:solidFill>
                  <a:srgbClr val="FF0000"/>
                </a:solidFill>
                <a:latin typeface="+mj-lt"/>
                <a:cs typeface="Times New Roman" pitchFamily="18" charset="0"/>
              </a:rPr>
              <a:t> </a:t>
            </a:r>
            <a:r>
              <a:rPr lang="vi-VN" sz="3600" b="1" dirty="0" smtClean="0">
                <a:solidFill>
                  <a:srgbClr val="FF0000"/>
                </a:solidFill>
                <a:latin typeface="+mj-lt"/>
              </a:rPr>
              <a:t>hoạt động nhóm:     </a:t>
            </a:r>
            <a:r>
              <a:rPr lang="vi-VN" sz="3200" b="1" dirty="0" smtClean="0">
                <a:latin typeface="+mj-lt"/>
              </a:rPr>
              <a:t>60</a:t>
            </a:r>
            <a:r>
              <a:rPr lang="en-US" sz="3200" b="1" dirty="0" smtClean="0">
                <a:latin typeface="+mj-lt"/>
              </a:rPr>
              <a:t> </a:t>
            </a:r>
            <a:r>
              <a:rPr lang="en-US" sz="3200" b="1" dirty="0" err="1">
                <a:latin typeface="+mj-lt"/>
              </a:rPr>
              <a:t>phút</a:t>
            </a:r>
            <a:endParaRPr lang="en-US" sz="3200" b="1" dirty="0">
              <a:latin typeface="+mj-lt"/>
            </a:endParaRPr>
          </a:p>
        </p:txBody>
      </p:sp>
      <p:sp>
        <p:nvSpPr>
          <p:cNvPr id="4" name="TextBox 3">
            <a:extLst>
              <a:ext uri="{FF2B5EF4-FFF2-40B4-BE49-F238E27FC236}">
                <a16:creationId xmlns="" xmlns:a16="http://schemas.microsoft.com/office/drawing/2014/main" id="{2C782870-C53B-41FE-9590-D590D3653DB0}"/>
              </a:ext>
            </a:extLst>
          </p:cNvPr>
          <p:cNvSpPr txBox="1"/>
          <p:nvPr/>
        </p:nvSpPr>
        <p:spPr>
          <a:xfrm>
            <a:off x="1" y="762769"/>
            <a:ext cx="12192000" cy="1077218"/>
          </a:xfrm>
          <a:prstGeom prst="rect">
            <a:avLst/>
          </a:prstGeom>
          <a:solidFill>
            <a:schemeClr val="tx1"/>
          </a:solidFill>
        </p:spPr>
        <p:txBody>
          <a:bodyPr wrap="square" rtlCol="0">
            <a:spAutoFit/>
          </a:bodyPr>
          <a:lstStyle/>
          <a:p>
            <a:pPr algn="ctr"/>
            <a:r>
              <a:rPr lang="en-US" sz="3200" b="1" dirty="0">
                <a:solidFill>
                  <a:schemeClr val="bg1"/>
                </a:solidFill>
              </a:rPr>
              <a:t>NHIỆM VỤ 2. </a:t>
            </a:r>
          </a:p>
          <a:p>
            <a:pPr algn="ctr"/>
            <a:r>
              <a:rPr lang="en-US" sz="3200" b="1" dirty="0">
                <a:solidFill>
                  <a:schemeClr val="bg1"/>
                </a:solidFill>
              </a:rPr>
              <a:t>THỰC HÀNH XÂY DỰNG MA TRẬN ĐỀ KIỂM TRA</a:t>
            </a:r>
          </a:p>
        </p:txBody>
      </p:sp>
    </p:spTree>
    <p:extLst>
      <p:ext uri="{BB962C8B-B14F-4D97-AF65-F5344CB8AC3E}">
        <p14:creationId xmlns:p14="http://schemas.microsoft.com/office/powerpoint/2010/main" val="1011904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vongquay">
            <a:hlinkClick r:id="" action="ppaction://media"/>
            <a:extLst>
              <a:ext uri="{FF2B5EF4-FFF2-40B4-BE49-F238E27FC236}">
                <a16:creationId xmlns:a16="http://schemas.microsoft.com/office/drawing/2014/main" xmlns="" id="{0B1F4B36-5FC4-44F6-AA83-9643A95DB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pic>
        <p:nvPicPr>
          <p:cNvPr id="99" name="Far_Away_Sting">
            <a:hlinkClick r:id="" action="ppaction://media"/>
            <a:extLst>
              <a:ext uri="{FF2B5EF4-FFF2-40B4-BE49-F238E27FC236}">
                <a16:creationId xmlns:a16="http://schemas.microsoft.com/office/drawing/2014/main" xmlns="" id="{D55A5004-EB8C-489B-9980-CA629D93D5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89736" y="-797130"/>
            <a:ext cx="609600" cy="609600"/>
          </a:xfrm>
          <a:prstGeom prst="rect">
            <a:avLst/>
          </a:prstGeom>
        </p:spPr>
      </p:pic>
      <p:grpSp>
        <p:nvGrpSpPr>
          <p:cNvPr id="171" name="Group 170">
            <a:extLst>
              <a:ext uri="{FF2B5EF4-FFF2-40B4-BE49-F238E27FC236}">
                <a16:creationId xmlns:a16="http://schemas.microsoft.com/office/drawing/2014/main" xmlns="" id="{6CF58E41-3927-4F86-8D17-D90EB9D6AA98}"/>
              </a:ext>
            </a:extLst>
          </p:cNvPr>
          <p:cNvGrpSpPr/>
          <p:nvPr/>
        </p:nvGrpSpPr>
        <p:grpSpPr>
          <a:xfrm>
            <a:off x="3879512" y="481478"/>
            <a:ext cx="5844951" cy="5849037"/>
            <a:chOff x="3373836" y="488568"/>
            <a:chExt cx="5844951" cy="5849037"/>
          </a:xfrm>
        </p:grpSpPr>
        <p:grpSp>
          <p:nvGrpSpPr>
            <p:cNvPr id="149" name="Group 148">
              <a:extLst>
                <a:ext uri="{FF2B5EF4-FFF2-40B4-BE49-F238E27FC236}">
                  <a16:creationId xmlns:a16="http://schemas.microsoft.com/office/drawing/2014/main" xmlns="" id="{B20658F8-E369-43A6-9072-675087A3F3D9}"/>
                </a:ext>
              </a:extLst>
            </p:cNvPr>
            <p:cNvGrpSpPr/>
            <p:nvPr/>
          </p:nvGrpSpPr>
          <p:grpSpPr>
            <a:xfrm>
              <a:off x="3373836" y="488568"/>
              <a:ext cx="5844951" cy="5849037"/>
              <a:chOff x="-7136703" y="129321"/>
              <a:chExt cx="6420220" cy="6424708"/>
            </a:xfrm>
          </p:grpSpPr>
          <p:grpSp>
            <p:nvGrpSpPr>
              <p:cNvPr id="141" name="Group 140">
                <a:extLst>
                  <a:ext uri="{FF2B5EF4-FFF2-40B4-BE49-F238E27FC236}">
                    <a16:creationId xmlns:a16="http://schemas.microsoft.com/office/drawing/2014/main" xmlns="" id="{FEAB7A4F-BDD1-4998-B148-2CBD9864A1AB}"/>
                  </a:ext>
                </a:extLst>
              </p:cNvPr>
              <p:cNvGrpSpPr/>
              <p:nvPr/>
            </p:nvGrpSpPr>
            <p:grpSpPr>
              <a:xfrm>
                <a:off x="-7135803" y="129321"/>
                <a:ext cx="6419320" cy="6424708"/>
                <a:chOff x="-7135803" y="129321"/>
                <a:chExt cx="6419320" cy="6424708"/>
              </a:xfrm>
            </p:grpSpPr>
            <p:sp>
              <p:nvSpPr>
                <p:cNvPr id="132" name="Partial Circle 131">
                  <a:extLst>
                    <a:ext uri="{FF2B5EF4-FFF2-40B4-BE49-F238E27FC236}">
                      <a16:creationId xmlns:a16="http://schemas.microsoft.com/office/drawing/2014/main" xmlns="" id="{0BC0CA49-44AF-44DA-A146-12ACF46E8429}"/>
                    </a:ext>
                  </a:extLst>
                </p:cNvPr>
                <p:cNvSpPr/>
                <p:nvPr/>
              </p:nvSpPr>
              <p:spPr>
                <a:xfrm>
                  <a:off x="-7130300" y="129797"/>
                  <a:ext cx="6409944" cy="6409944"/>
                </a:xfrm>
                <a:prstGeom prst="pie">
                  <a:avLst>
                    <a:gd name="adj1" fmla="val 1875540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prstClr val="black"/>
                    </a:solidFill>
                  </a:endParaRPr>
                </a:p>
              </p:txBody>
            </p:sp>
            <p:sp>
              <p:nvSpPr>
                <p:cNvPr id="133" name="Partial Circle 132">
                  <a:extLst>
                    <a:ext uri="{FF2B5EF4-FFF2-40B4-BE49-F238E27FC236}">
                      <a16:creationId xmlns:a16="http://schemas.microsoft.com/office/drawing/2014/main" xmlns="" id="{B181EFE0-5930-430E-8AA8-12B8F767085E}"/>
                    </a:ext>
                  </a:extLst>
                </p:cNvPr>
                <p:cNvSpPr/>
                <p:nvPr/>
              </p:nvSpPr>
              <p:spPr>
                <a:xfrm>
                  <a:off x="-7132104" y="129321"/>
                  <a:ext cx="6409945" cy="6409944"/>
                </a:xfrm>
                <a:prstGeom prst="pie">
                  <a:avLst>
                    <a:gd name="adj1" fmla="val 18142287"/>
                    <a:gd name="adj2" fmla="val 18791849"/>
                  </a:avLst>
                </a:prstGeom>
                <a:solidFill>
                  <a:srgbClr val="E93C3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4" name="Partial Circle 133">
                  <a:extLst>
                    <a:ext uri="{FF2B5EF4-FFF2-40B4-BE49-F238E27FC236}">
                      <a16:creationId xmlns:a16="http://schemas.microsoft.com/office/drawing/2014/main" xmlns="" id="{3D27476B-973D-4B8A-A5D3-E106575DAF07}"/>
                    </a:ext>
                  </a:extLst>
                </p:cNvPr>
                <p:cNvSpPr/>
                <p:nvPr/>
              </p:nvSpPr>
              <p:spPr>
                <a:xfrm>
                  <a:off x="-7129602" y="134560"/>
                  <a:ext cx="6409944" cy="6409944"/>
                </a:xfrm>
                <a:prstGeom prst="pie">
                  <a:avLst>
                    <a:gd name="adj1" fmla="val 0"/>
                    <a:gd name="adj2" fmla="val 2431275"/>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6" name="Partial Circle 135">
                  <a:extLst>
                    <a:ext uri="{FF2B5EF4-FFF2-40B4-BE49-F238E27FC236}">
                      <a16:creationId xmlns:a16="http://schemas.microsoft.com/office/drawing/2014/main" xmlns="" id="{F4B1D612-F9AB-4779-8DB8-785D1C84AEC8}"/>
                    </a:ext>
                  </a:extLst>
                </p:cNvPr>
                <p:cNvSpPr/>
                <p:nvPr/>
              </p:nvSpPr>
              <p:spPr>
                <a:xfrm>
                  <a:off x="-7135803" y="144085"/>
                  <a:ext cx="6409944" cy="6409944"/>
                </a:xfrm>
                <a:prstGeom prst="pie">
                  <a:avLst>
                    <a:gd name="adj1" fmla="val 2398387"/>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37" name="Partial Circle 136">
                  <a:extLst>
                    <a:ext uri="{FF2B5EF4-FFF2-40B4-BE49-F238E27FC236}">
                      <a16:creationId xmlns:a16="http://schemas.microsoft.com/office/drawing/2014/main" xmlns="" id="{F41F94AE-DBF1-4445-A387-D533312F4D5F}"/>
                    </a:ext>
                  </a:extLst>
                </p:cNvPr>
                <p:cNvSpPr/>
                <p:nvPr/>
              </p:nvSpPr>
              <p:spPr>
                <a:xfrm>
                  <a:off x="-7126427" y="129321"/>
                  <a:ext cx="6409944" cy="6409944"/>
                </a:xfrm>
                <a:prstGeom prst="pie">
                  <a:avLst>
                    <a:gd name="adj1" fmla="val 16194454"/>
                    <a:gd name="adj2" fmla="val 18760862"/>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nvGrpSpPr>
              <p:cNvPr id="142" name="Group 141">
                <a:extLst>
                  <a:ext uri="{FF2B5EF4-FFF2-40B4-BE49-F238E27FC236}">
                    <a16:creationId xmlns:a16="http://schemas.microsoft.com/office/drawing/2014/main" xmlns="" id="{E4E99CE5-279B-4D92-AB8A-8D206570B03C}"/>
                  </a:ext>
                </a:extLst>
              </p:cNvPr>
              <p:cNvGrpSpPr/>
              <p:nvPr/>
            </p:nvGrpSpPr>
            <p:grpSpPr>
              <a:xfrm flipH="1" flipV="1">
                <a:off x="-7136703" y="129321"/>
                <a:ext cx="6419320" cy="6424708"/>
                <a:chOff x="-7135803" y="129321"/>
                <a:chExt cx="6419320" cy="6424708"/>
              </a:xfrm>
            </p:grpSpPr>
            <p:sp>
              <p:nvSpPr>
                <p:cNvPr id="143" name="Partial Circle 142">
                  <a:extLst>
                    <a:ext uri="{FF2B5EF4-FFF2-40B4-BE49-F238E27FC236}">
                      <a16:creationId xmlns:a16="http://schemas.microsoft.com/office/drawing/2014/main" xmlns="" id="{EB077DAF-5D04-44B2-BFFD-7D4C0A0A53DC}"/>
                    </a:ext>
                  </a:extLst>
                </p:cNvPr>
                <p:cNvSpPr/>
                <p:nvPr/>
              </p:nvSpPr>
              <p:spPr>
                <a:xfrm>
                  <a:off x="-7130300" y="129797"/>
                  <a:ext cx="6409944" cy="6409944"/>
                </a:xfrm>
                <a:prstGeom prst="pie">
                  <a:avLst>
                    <a:gd name="adj1" fmla="val 1919651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sp>
              <p:nvSpPr>
                <p:cNvPr id="145" name="Partial Circle 144">
                  <a:extLst>
                    <a:ext uri="{FF2B5EF4-FFF2-40B4-BE49-F238E27FC236}">
                      <a16:creationId xmlns:a16="http://schemas.microsoft.com/office/drawing/2014/main" xmlns="" id="{6E0AB530-F478-4980-8700-10056EBC88D5}"/>
                    </a:ext>
                  </a:extLst>
                </p:cNvPr>
                <p:cNvSpPr/>
                <p:nvPr/>
              </p:nvSpPr>
              <p:spPr>
                <a:xfrm>
                  <a:off x="-7129602" y="134559"/>
                  <a:ext cx="6409944" cy="6409944"/>
                </a:xfrm>
                <a:prstGeom prst="pie">
                  <a:avLst>
                    <a:gd name="adj1" fmla="val 0"/>
                    <a:gd name="adj2" fmla="val 2604907"/>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47" name="Partial Circle 146">
                  <a:extLst>
                    <a:ext uri="{FF2B5EF4-FFF2-40B4-BE49-F238E27FC236}">
                      <a16:creationId xmlns:a16="http://schemas.microsoft.com/office/drawing/2014/main" xmlns="" id="{50E3B3D8-9AC4-4982-B6A2-C14027C6E28C}"/>
                    </a:ext>
                  </a:extLst>
                </p:cNvPr>
                <p:cNvSpPr/>
                <p:nvPr/>
              </p:nvSpPr>
              <p:spPr>
                <a:xfrm>
                  <a:off x="-7135803" y="144085"/>
                  <a:ext cx="6409944" cy="6409944"/>
                </a:xfrm>
                <a:prstGeom prst="pie">
                  <a:avLst>
                    <a:gd name="adj1" fmla="val 2579878"/>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48" name="Partial Circle 147">
                  <a:extLst>
                    <a:ext uri="{FF2B5EF4-FFF2-40B4-BE49-F238E27FC236}">
                      <a16:creationId xmlns:a16="http://schemas.microsoft.com/office/drawing/2014/main" xmlns="" id="{50317515-6EB3-4346-ABC1-765FCDA49D1C}"/>
                    </a:ext>
                  </a:extLst>
                </p:cNvPr>
                <p:cNvSpPr/>
                <p:nvPr/>
              </p:nvSpPr>
              <p:spPr>
                <a:xfrm>
                  <a:off x="-7126427" y="129321"/>
                  <a:ext cx="6409944" cy="6409944"/>
                </a:xfrm>
                <a:prstGeom prst="pie">
                  <a:avLst>
                    <a:gd name="adj1" fmla="val 16172724"/>
                    <a:gd name="adj2" fmla="val 19213741"/>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grpSp>
          <p:nvGrpSpPr>
            <p:cNvPr id="170" name="Group 169">
              <a:extLst>
                <a:ext uri="{FF2B5EF4-FFF2-40B4-BE49-F238E27FC236}">
                  <a16:creationId xmlns:a16="http://schemas.microsoft.com/office/drawing/2014/main" xmlns="" id="{5865C42C-5353-427F-A3B8-C29A98746641}"/>
                </a:ext>
              </a:extLst>
            </p:cNvPr>
            <p:cNvGrpSpPr/>
            <p:nvPr/>
          </p:nvGrpSpPr>
          <p:grpSpPr>
            <a:xfrm>
              <a:off x="3532500" y="646826"/>
              <a:ext cx="5611137" cy="5426677"/>
              <a:chOff x="3532500" y="646826"/>
              <a:chExt cx="5611137" cy="5426677"/>
            </a:xfrm>
          </p:grpSpPr>
          <p:grpSp>
            <p:nvGrpSpPr>
              <p:cNvPr id="162" name="Group 161">
                <a:extLst>
                  <a:ext uri="{FF2B5EF4-FFF2-40B4-BE49-F238E27FC236}">
                    <a16:creationId xmlns:a16="http://schemas.microsoft.com/office/drawing/2014/main" xmlns="" id="{F9699360-37DF-4340-8E98-06ED4BD65CDE}"/>
                  </a:ext>
                </a:extLst>
              </p:cNvPr>
              <p:cNvGrpSpPr/>
              <p:nvPr/>
            </p:nvGrpSpPr>
            <p:grpSpPr>
              <a:xfrm>
                <a:off x="6620419" y="646826"/>
                <a:ext cx="2523218" cy="5426677"/>
                <a:chOff x="6620419" y="619250"/>
                <a:chExt cx="2523218" cy="5426677"/>
              </a:xfrm>
            </p:grpSpPr>
            <p:sp>
              <p:nvSpPr>
                <p:cNvPr id="156" name="TextBox 155">
                  <a:extLst>
                    <a:ext uri="{FF2B5EF4-FFF2-40B4-BE49-F238E27FC236}">
                      <a16:creationId xmlns:a16="http://schemas.microsoft.com/office/drawing/2014/main" xmlns="" id="{47443FFC-056A-465B-A253-2B29E2758204}"/>
                    </a:ext>
                  </a:extLst>
                </p:cNvPr>
                <p:cNvSpPr txBox="1"/>
                <p:nvPr/>
              </p:nvSpPr>
              <p:spPr>
                <a:xfrm rot="901075">
                  <a:off x="7314837" y="3482080"/>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 CK 1</a:t>
                  </a:r>
                  <a:endParaRPr lang="en-US" sz="2400" b="1" dirty="0">
                    <a:solidFill>
                      <a:prstClr val="black"/>
                    </a:solidFill>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xmlns="" id="{FCA77244-BD49-4259-A3FC-69C47D5AF3A2}"/>
                    </a:ext>
                  </a:extLst>
                </p:cNvPr>
                <p:cNvSpPr txBox="1"/>
                <p:nvPr/>
              </p:nvSpPr>
              <p:spPr>
                <a:xfrm rot="20550333">
                  <a:off x="7128162" y="2205515"/>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GK1</a:t>
                  </a:r>
                  <a:endParaRPr lang="en-US" sz="2400" b="1" dirty="0">
                    <a:solidFill>
                      <a:prstClr val="black"/>
                    </a:solidFill>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xmlns="" id="{F290D436-1A9A-4FC6-8F16-E7B860FDDD3D}"/>
                    </a:ext>
                  </a:extLst>
                </p:cNvPr>
                <p:cNvSpPr txBox="1"/>
                <p:nvPr/>
              </p:nvSpPr>
              <p:spPr>
                <a:xfrm rot="17162298">
                  <a:off x="6121518" y="1118151"/>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KG 1</a:t>
                  </a:r>
                  <a:endParaRPr lang="en-US" sz="2400" b="1" dirty="0">
                    <a:solidFill>
                      <a:prstClr val="black"/>
                    </a:solidFill>
                    <a:latin typeface="Arial" panose="020B060402020202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xmlns="" id="{7A395A4D-F452-44F6-8BA8-74E3A5735719}"/>
                    </a:ext>
                  </a:extLst>
                </p:cNvPr>
                <p:cNvSpPr txBox="1"/>
                <p:nvPr/>
              </p:nvSpPr>
              <p:spPr>
                <a:xfrm rot="4511963">
                  <a:off x="6131152" y="4716028"/>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 CK2</a:t>
                  </a:r>
                  <a:endParaRPr lang="en-US" sz="2400" b="1" dirty="0">
                    <a:solidFill>
                      <a:prstClr val="black"/>
                    </a:solidFill>
                    <a:latin typeface="Arial" panose="020B0604020202020204" pitchFamily="34" charset="0"/>
                    <a:cs typeface="Arial" panose="020B0604020202020204" pitchFamily="34" charset="0"/>
                  </a:endParaRPr>
                </a:p>
              </p:txBody>
            </p:sp>
          </p:grpSp>
          <p:grpSp>
            <p:nvGrpSpPr>
              <p:cNvPr id="163" name="Group 162">
                <a:extLst>
                  <a:ext uri="{FF2B5EF4-FFF2-40B4-BE49-F238E27FC236}">
                    <a16:creationId xmlns:a16="http://schemas.microsoft.com/office/drawing/2014/main" xmlns="" id="{77941B63-7B09-40E6-B18B-3417C2D17E89}"/>
                  </a:ext>
                </a:extLst>
              </p:cNvPr>
              <p:cNvGrpSpPr/>
              <p:nvPr/>
            </p:nvGrpSpPr>
            <p:grpSpPr>
              <a:xfrm flipH="1" flipV="1">
                <a:off x="3532500" y="697401"/>
                <a:ext cx="2438660" cy="5375655"/>
                <a:chOff x="6621710" y="750991"/>
                <a:chExt cx="2438660" cy="5375655"/>
              </a:xfrm>
            </p:grpSpPr>
            <p:sp>
              <p:nvSpPr>
                <p:cNvPr id="164" name="TextBox 163">
                  <a:extLst>
                    <a:ext uri="{FF2B5EF4-FFF2-40B4-BE49-F238E27FC236}">
                      <a16:creationId xmlns:a16="http://schemas.microsoft.com/office/drawing/2014/main" xmlns="" id="{B2962D8D-BCB0-4A75-8891-2A4C0B641EC0}"/>
                    </a:ext>
                  </a:extLst>
                </p:cNvPr>
                <p:cNvSpPr txBox="1"/>
                <p:nvPr/>
              </p:nvSpPr>
              <p:spPr>
                <a:xfrm rot="901075">
                  <a:off x="7231570" y="368111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xmlns="" id="{C5253C6E-AE7D-4268-B9EF-FDF57CC59BF2}"/>
                    </a:ext>
                  </a:extLst>
                </p:cNvPr>
                <p:cNvSpPr txBox="1"/>
                <p:nvPr/>
              </p:nvSpPr>
              <p:spPr>
                <a:xfrm rot="20550333">
                  <a:off x="7105163" y="2349546"/>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xmlns="" id="{29D665FC-322F-413C-BA1B-BFE3CC09D78C}"/>
                    </a:ext>
                  </a:extLst>
                </p:cNvPr>
                <p:cNvSpPr txBox="1"/>
                <p:nvPr/>
              </p:nvSpPr>
              <p:spPr>
                <a:xfrm rot="17162298">
                  <a:off x="6163665" y="1249892"/>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CK2</a:t>
                  </a:r>
                  <a:endParaRPr lang="en-US" sz="2400" b="1" dirty="0">
                    <a:solidFill>
                      <a:prstClr val="black"/>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xmlns="" id="{A6634430-5B10-404C-BEA9-FE7B2746A733}"/>
                    </a:ext>
                  </a:extLst>
                </p:cNvPr>
                <p:cNvSpPr txBox="1"/>
                <p:nvPr/>
              </p:nvSpPr>
              <p:spPr>
                <a:xfrm rot="4511963">
                  <a:off x="6122809" y="479674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CK1</a:t>
                  </a:r>
                  <a:endParaRPr lang="en-US" sz="2400" b="1" dirty="0">
                    <a:solidFill>
                      <a:prstClr val="black"/>
                    </a:solidFill>
                    <a:latin typeface="Arial" panose="020B0604020202020204" pitchFamily="34" charset="0"/>
                    <a:cs typeface="Arial" panose="020B0604020202020204" pitchFamily="34" charset="0"/>
                  </a:endParaRPr>
                </a:p>
              </p:txBody>
            </p:sp>
          </p:grpSp>
        </p:grpSp>
      </p:grpSp>
      <p:grpSp>
        <p:nvGrpSpPr>
          <p:cNvPr id="153" name="Group 152">
            <a:extLst>
              <a:ext uri="{FF2B5EF4-FFF2-40B4-BE49-F238E27FC236}">
                <a16:creationId xmlns:a16="http://schemas.microsoft.com/office/drawing/2014/main" xmlns="" id="{C0440C9A-F779-4453-B569-F916EC14285D}"/>
              </a:ext>
            </a:extLst>
          </p:cNvPr>
          <p:cNvGrpSpPr/>
          <p:nvPr/>
        </p:nvGrpSpPr>
        <p:grpSpPr>
          <a:xfrm>
            <a:off x="6020481" y="2518167"/>
            <a:ext cx="1775681" cy="1775681"/>
            <a:chOff x="-316133" y="2146707"/>
            <a:chExt cx="1950446" cy="1950446"/>
          </a:xfrm>
        </p:grpSpPr>
        <p:sp>
          <p:nvSpPr>
            <p:cNvPr id="150" name="Oval 149">
              <a:extLst>
                <a:ext uri="{FF2B5EF4-FFF2-40B4-BE49-F238E27FC236}">
                  <a16:creationId xmlns:a16="http://schemas.microsoft.com/office/drawing/2014/main" xmlns="" id="{A8619786-056B-491F-8D2C-006832261382}"/>
                </a:ext>
              </a:extLst>
            </p:cNvPr>
            <p:cNvSpPr/>
            <p:nvPr/>
          </p:nvSpPr>
          <p:spPr>
            <a:xfrm>
              <a:off x="-316133" y="2146707"/>
              <a:ext cx="1950446" cy="1950446"/>
            </a:xfrm>
            <a:prstGeom prst="ellipse">
              <a:avLst/>
            </a:prstGeom>
            <a:solidFill>
              <a:srgbClr val="9ABF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xmlns="" id="{512ACFEA-5264-4971-9B14-17422ACFCC13}"/>
                </a:ext>
              </a:extLst>
            </p:cNvPr>
            <p:cNvSpPr txBox="1"/>
            <p:nvPr/>
          </p:nvSpPr>
          <p:spPr>
            <a:xfrm>
              <a:off x="-271256" y="2433273"/>
              <a:ext cx="1902156" cy="1318467"/>
            </a:xfrm>
            <a:prstGeom prst="rect">
              <a:avLst/>
            </a:prstGeom>
            <a:noFill/>
          </p:spPr>
          <p:txBody>
            <a:bodyPr wrap="square" rtlCol="0">
              <a:spAutoFit/>
            </a:bodyPr>
            <a:lstStyle/>
            <a:p>
              <a:pPr algn="ctr"/>
              <a:r>
                <a:rPr lang="en-US" sz="2400" b="1" dirty="0" err="1">
                  <a:solidFill>
                    <a:srgbClr val="7030A0"/>
                  </a:solidFill>
                  <a:latin typeface="Arial" panose="020B0604020202020204" pitchFamily="34" charset="0"/>
                  <a:cs typeface="Arial" panose="020B0604020202020204" pitchFamily="34" charset="0"/>
                </a:rPr>
                <a:t>Vòng</a:t>
              </a:r>
              <a:r>
                <a:rPr lang="en-US" sz="2400" b="1" dirty="0">
                  <a:solidFill>
                    <a:srgbClr val="7030A0"/>
                  </a:solidFill>
                  <a:latin typeface="Arial" panose="020B0604020202020204" pitchFamily="34" charset="0"/>
                  <a:cs typeface="Arial" panose="020B0604020202020204" pitchFamily="34" charset="0"/>
                </a:rPr>
                <a:t> </a:t>
              </a:r>
              <a:r>
                <a:rPr lang="en-US" sz="2400" b="1">
                  <a:solidFill>
                    <a:srgbClr val="7030A0"/>
                  </a:solidFill>
                  <a:latin typeface="Arial" panose="020B0604020202020204" pitchFamily="34" charset="0"/>
                  <a:cs typeface="Arial" panose="020B0604020202020204" pitchFamily="34" charset="0"/>
                </a:rPr>
                <a:t>quay </a:t>
              </a:r>
              <a:endParaRPr lang="en-US" sz="2400" b="1" smtClean="0">
                <a:solidFill>
                  <a:srgbClr val="7030A0"/>
                </a:solidFill>
                <a:latin typeface="Arial" panose="020B0604020202020204" pitchFamily="34" charset="0"/>
                <a:cs typeface="Arial" panose="020B0604020202020204" pitchFamily="34" charset="0"/>
              </a:endParaRPr>
            </a:p>
            <a:p>
              <a:pPr algn="ctr"/>
              <a:r>
                <a:rPr lang="en-US" sz="2400" b="1" smtClean="0">
                  <a:solidFill>
                    <a:srgbClr val="7030A0"/>
                  </a:solidFill>
                  <a:latin typeface="Arial" panose="020B0604020202020204" pitchFamily="34" charset="0"/>
                  <a:cs typeface="Arial" panose="020B0604020202020204" pitchFamily="34" charset="0"/>
                </a:rPr>
                <a:t>may mắn</a:t>
              </a:r>
              <a:endParaRPr lang="en-US" sz="2400" b="1" dirty="0">
                <a:solidFill>
                  <a:srgbClr val="7030A0"/>
                </a:solidFill>
                <a:latin typeface="Arial" panose="020B0604020202020204" pitchFamily="34" charset="0"/>
                <a:cs typeface="Arial" panose="020B0604020202020204" pitchFamily="34" charset="0"/>
              </a:endParaRPr>
            </a:p>
          </p:txBody>
        </p:sp>
      </p:grpSp>
      <p:pic>
        <p:nvPicPr>
          <p:cNvPr id="190" name="Picture 189">
            <a:extLst>
              <a:ext uri="{FF2B5EF4-FFF2-40B4-BE49-F238E27FC236}">
                <a16:creationId xmlns:a16="http://schemas.microsoft.com/office/drawing/2014/main" xmlns="" id="{23D94E5B-9C03-4E81-B31F-943B047012CF}"/>
              </a:ext>
            </a:extLst>
          </p:cNvPr>
          <p:cNvPicPr>
            <a:picLocks noChangeAspect="1"/>
          </p:cNvPicPr>
          <p:nvPr/>
        </p:nvPicPr>
        <p:blipFill>
          <a:blip r:embed="rId8"/>
          <a:stretch>
            <a:fillRect/>
          </a:stretch>
        </p:blipFill>
        <p:spPr>
          <a:xfrm>
            <a:off x="9306725" y="5673859"/>
            <a:ext cx="2712955" cy="999831"/>
          </a:xfrm>
          <a:prstGeom prst="rect">
            <a:avLst/>
          </a:prstGeom>
        </p:spPr>
      </p:pic>
      <p:pic>
        <p:nvPicPr>
          <p:cNvPr id="69" name="Picture 68">
            <a:extLst>
              <a:ext uri="{FF2B5EF4-FFF2-40B4-BE49-F238E27FC236}">
                <a16:creationId xmlns:a16="http://schemas.microsoft.com/office/drawing/2014/main" xmlns="" id="{240964BF-783C-4717-99FD-EB594A683BD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0" name="Picture 69">
            <a:extLst>
              <a:ext uri="{FF2B5EF4-FFF2-40B4-BE49-F238E27FC236}">
                <a16:creationId xmlns:a16="http://schemas.microsoft.com/office/drawing/2014/main" xmlns="" id="{929AEB7D-00D8-461C-B0CA-A1107CEC57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1" name="Picture 70">
            <a:extLst>
              <a:ext uri="{FF2B5EF4-FFF2-40B4-BE49-F238E27FC236}">
                <a16:creationId xmlns:a16="http://schemas.microsoft.com/office/drawing/2014/main" xmlns="" id="{17152CBA-6DDF-4C2F-8271-E3B97C313E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2" name="Picture 71">
            <a:extLst>
              <a:ext uri="{FF2B5EF4-FFF2-40B4-BE49-F238E27FC236}">
                <a16:creationId xmlns:a16="http://schemas.microsoft.com/office/drawing/2014/main" xmlns="" id="{BC570C77-4499-463A-9136-A7E5C1E044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3" name="Picture 72">
            <a:extLst>
              <a:ext uri="{FF2B5EF4-FFF2-40B4-BE49-F238E27FC236}">
                <a16:creationId xmlns:a16="http://schemas.microsoft.com/office/drawing/2014/main" xmlns="" id="{49024BA9-D7B7-4F49-AAD2-70A004E68E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4" name="Picture 73">
            <a:extLst>
              <a:ext uri="{FF2B5EF4-FFF2-40B4-BE49-F238E27FC236}">
                <a16:creationId xmlns:a16="http://schemas.microsoft.com/office/drawing/2014/main" xmlns="" id="{DC6C90F6-2BAC-47C3-9057-E344B78C47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5" name="Picture 74">
            <a:extLst>
              <a:ext uri="{FF2B5EF4-FFF2-40B4-BE49-F238E27FC236}">
                <a16:creationId xmlns:a16="http://schemas.microsoft.com/office/drawing/2014/main" xmlns="" id="{5EAB5E39-85D2-47DB-B06B-74D016638C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6" name="Picture 75">
            <a:extLst>
              <a:ext uri="{FF2B5EF4-FFF2-40B4-BE49-F238E27FC236}">
                <a16:creationId xmlns:a16="http://schemas.microsoft.com/office/drawing/2014/main" xmlns="" id="{FCE41A09-AADC-46D9-A9AF-6F31A50296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7" name="Picture 76">
            <a:extLst>
              <a:ext uri="{FF2B5EF4-FFF2-40B4-BE49-F238E27FC236}">
                <a16:creationId xmlns:a16="http://schemas.microsoft.com/office/drawing/2014/main" xmlns="" id="{DD4D5740-C223-4B90-917C-36056BED9D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86796">
            <a:off x="9596652" y="2697461"/>
            <a:ext cx="1262693" cy="713697"/>
          </a:xfrm>
          <a:prstGeom prst="rect">
            <a:avLst/>
          </a:prstGeom>
        </p:spPr>
      </p:pic>
      <p:pic>
        <p:nvPicPr>
          <p:cNvPr id="78" name="Picture 77">
            <a:extLst>
              <a:ext uri="{FF2B5EF4-FFF2-40B4-BE49-F238E27FC236}">
                <a16:creationId xmlns:a16="http://schemas.microsoft.com/office/drawing/2014/main" xmlns="" id="{85F3BCBD-81C0-4B02-BE08-77F1E53EB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9" name="Picture 78">
            <a:extLst>
              <a:ext uri="{FF2B5EF4-FFF2-40B4-BE49-F238E27FC236}">
                <a16:creationId xmlns:a16="http://schemas.microsoft.com/office/drawing/2014/main" xmlns="" id="{F596B844-CA90-46CF-B6F5-C47ABCF71A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0" name="Picture 79">
            <a:extLst>
              <a:ext uri="{FF2B5EF4-FFF2-40B4-BE49-F238E27FC236}">
                <a16:creationId xmlns:a16="http://schemas.microsoft.com/office/drawing/2014/main" xmlns="" id="{256B7BB1-685C-42DA-9979-CF4041F317F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1" name="Picture 80">
            <a:extLst>
              <a:ext uri="{FF2B5EF4-FFF2-40B4-BE49-F238E27FC236}">
                <a16:creationId xmlns:a16="http://schemas.microsoft.com/office/drawing/2014/main" xmlns="" id="{0346AECE-B037-461A-917F-C7DF04854B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2" name="Picture 81">
            <a:extLst>
              <a:ext uri="{FF2B5EF4-FFF2-40B4-BE49-F238E27FC236}">
                <a16:creationId xmlns:a16="http://schemas.microsoft.com/office/drawing/2014/main" xmlns="" id="{55ED7C24-CBB7-4FFB-9920-77B98C1A6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3" name="Picture 82">
            <a:extLst>
              <a:ext uri="{FF2B5EF4-FFF2-40B4-BE49-F238E27FC236}">
                <a16:creationId xmlns:a16="http://schemas.microsoft.com/office/drawing/2014/main" xmlns="" id="{AEB53B21-68B2-440F-9C38-B5C869DD61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4" name="Picture 83">
            <a:extLst>
              <a:ext uri="{FF2B5EF4-FFF2-40B4-BE49-F238E27FC236}">
                <a16:creationId xmlns:a16="http://schemas.microsoft.com/office/drawing/2014/main" xmlns="" id="{CA5D07BA-8DDD-4766-8C85-67D82274D16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5" name="Picture 84">
            <a:extLst>
              <a:ext uri="{FF2B5EF4-FFF2-40B4-BE49-F238E27FC236}">
                <a16:creationId xmlns:a16="http://schemas.microsoft.com/office/drawing/2014/main" xmlns="" id="{F5652CC1-9449-4C9B-B0BE-D5D548EAE1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6" name="Picture 85">
            <a:extLst>
              <a:ext uri="{FF2B5EF4-FFF2-40B4-BE49-F238E27FC236}">
                <a16:creationId xmlns:a16="http://schemas.microsoft.com/office/drawing/2014/main" xmlns="" id="{54B51DD5-AE14-4C9E-A25C-B2BAEEEC5B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7" name="Picture 86">
            <a:extLst>
              <a:ext uri="{FF2B5EF4-FFF2-40B4-BE49-F238E27FC236}">
                <a16:creationId xmlns:a16="http://schemas.microsoft.com/office/drawing/2014/main" xmlns="" id="{ADF56C7B-987F-4335-910C-D77E9EABEE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8" name="Picture 87">
            <a:extLst>
              <a:ext uri="{FF2B5EF4-FFF2-40B4-BE49-F238E27FC236}">
                <a16:creationId xmlns:a16="http://schemas.microsoft.com/office/drawing/2014/main" xmlns="" id="{650506DB-B1F6-408E-9098-E80F5E3F5F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9" name="Picture 88">
            <a:extLst>
              <a:ext uri="{FF2B5EF4-FFF2-40B4-BE49-F238E27FC236}">
                <a16:creationId xmlns:a16="http://schemas.microsoft.com/office/drawing/2014/main" xmlns="" id="{3669DEDA-CF2C-436B-A286-441A90E8EA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0" name="Picture 89">
            <a:extLst>
              <a:ext uri="{FF2B5EF4-FFF2-40B4-BE49-F238E27FC236}">
                <a16:creationId xmlns:a16="http://schemas.microsoft.com/office/drawing/2014/main" xmlns="" id="{50B76611-CB3F-471F-ACEB-7D04FD3501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1" name="Picture 90">
            <a:extLst>
              <a:ext uri="{FF2B5EF4-FFF2-40B4-BE49-F238E27FC236}">
                <a16:creationId xmlns:a16="http://schemas.microsoft.com/office/drawing/2014/main" xmlns="" id="{1804B0B2-668C-4754-8D11-337C39E22F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2" name="Picture 91">
            <a:extLst>
              <a:ext uri="{FF2B5EF4-FFF2-40B4-BE49-F238E27FC236}">
                <a16:creationId xmlns:a16="http://schemas.microsoft.com/office/drawing/2014/main" xmlns="" id="{7B8C02A8-FCCB-44A4-99CF-55C1E3C646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3" name="Picture 92">
            <a:extLst>
              <a:ext uri="{FF2B5EF4-FFF2-40B4-BE49-F238E27FC236}">
                <a16:creationId xmlns:a16="http://schemas.microsoft.com/office/drawing/2014/main" xmlns="" id="{8A7B887D-28DC-49DE-B262-BE7A647A6C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4" name="Picture 93">
            <a:extLst>
              <a:ext uri="{FF2B5EF4-FFF2-40B4-BE49-F238E27FC236}">
                <a16:creationId xmlns:a16="http://schemas.microsoft.com/office/drawing/2014/main" xmlns="" id="{0692247E-10A2-4814-B85F-C16ADABFC3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sp>
        <p:nvSpPr>
          <p:cNvPr id="67" name="TextBox 66"/>
          <p:cNvSpPr txBox="1"/>
          <p:nvPr/>
        </p:nvSpPr>
        <p:spPr>
          <a:xfrm>
            <a:off x="803149" y="847775"/>
            <a:ext cx="1701107" cy="523220"/>
          </a:xfrm>
          <a:prstGeom prst="rect">
            <a:avLst/>
          </a:prstGeom>
          <a:noFill/>
        </p:spPr>
        <p:txBody>
          <a:bodyPr wrap="none" rtlCol="0">
            <a:spAutoFit/>
          </a:bodyPr>
          <a:lstStyle/>
          <a:p>
            <a:r>
              <a:rPr lang="en-US" sz="2800" b="1" dirty="0">
                <a:solidFill>
                  <a:schemeClr val="bg1"/>
                </a:solidFill>
                <a:latin typeface="Arial" pitchFamily="34" charset="0"/>
                <a:cs typeface="Arial" pitchFamily="34" charset="0"/>
              </a:rPr>
              <a:t>CÂU HỎI</a:t>
            </a:r>
          </a:p>
        </p:txBody>
      </p:sp>
      <p:sp>
        <p:nvSpPr>
          <p:cNvPr id="107" name="TextBox 106">
            <a:extLst>
              <a:ext uri="{FF2B5EF4-FFF2-40B4-BE49-F238E27FC236}">
                <a16:creationId xmlns:a16="http://schemas.microsoft.com/office/drawing/2014/main" xmlns="" id="{56E8DE29-A967-400A-837B-B13B54DA67B0}"/>
              </a:ext>
            </a:extLst>
          </p:cNvPr>
          <p:cNvSpPr txBox="1"/>
          <p:nvPr/>
        </p:nvSpPr>
        <p:spPr>
          <a:xfrm>
            <a:off x="9388788" y="309169"/>
            <a:ext cx="2548829" cy="1077218"/>
          </a:xfrm>
          <a:prstGeom prst="rect">
            <a:avLst/>
          </a:prstGeom>
          <a:noFill/>
        </p:spPr>
        <p:txBody>
          <a:bodyPr wrap="square" rtlCol="0">
            <a:spAutoFit/>
          </a:bodyPr>
          <a:lstStyle/>
          <a:p>
            <a:pPr algn="ctr"/>
            <a:r>
              <a:rPr lang="en-US" sz="3200" b="1" dirty="0">
                <a:solidFill>
                  <a:srgbClr val="FF6600"/>
                </a:solidFill>
              </a:rPr>
              <a:t>VÒNG QUAY</a:t>
            </a:r>
          </a:p>
          <a:p>
            <a:pPr algn="ctr"/>
            <a:r>
              <a:rPr lang="en-US" sz="3200" b="1" dirty="0" smtClean="0">
                <a:solidFill>
                  <a:srgbClr val="FF6600"/>
                </a:solidFill>
              </a:rPr>
              <a:t>MAY MẮN</a:t>
            </a:r>
            <a:endParaRPr lang="en-US" sz="3200" b="1" dirty="0">
              <a:solidFill>
                <a:srgbClr val="FF6600"/>
              </a:solidFill>
            </a:endParaRPr>
          </a:p>
        </p:txBody>
      </p:sp>
      <p:sp>
        <p:nvSpPr>
          <p:cNvPr id="2" name="Rectangle 1"/>
          <p:cNvSpPr/>
          <p:nvPr/>
        </p:nvSpPr>
        <p:spPr>
          <a:xfrm>
            <a:off x="223637" y="529275"/>
            <a:ext cx="3813865" cy="1200329"/>
          </a:xfrm>
          <a:prstGeom prst="rect">
            <a:avLst/>
          </a:prstGeom>
          <a:solidFill>
            <a:srgbClr val="FFFF00"/>
          </a:solidFill>
        </p:spPr>
        <p:txBody>
          <a:bodyPr wrap="none">
            <a:spAutoFit/>
          </a:bodyPr>
          <a:lstStyle/>
          <a:p>
            <a:pPr algn="ctr"/>
            <a:r>
              <a:rPr lang="en-US" sz="3600" b="1" dirty="0" err="1" smtClean="0">
                <a:solidFill>
                  <a:prstClr val="black"/>
                </a:solidFill>
                <a:latin typeface="Times New Roman" pitchFamily="18" charset="0"/>
                <a:cs typeface="Times New Roman" pitchFamily="18" charset="0"/>
              </a:rPr>
              <a:t>Các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nhóm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báo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cáo</a:t>
            </a:r>
            <a:endParaRPr lang="en-US" sz="3600" b="1" dirty="0" smtClean="0">
              <a:solidFill>
                <a:prstClr val="black"/>
              </a:solidFill>
              <a:latin typeface="Times New Roman" pitchFamily="18" charset="0"/>
              <a:cs typeface="Times New Roman" pitchFamily="18" charset="0"/>
            </a:endParaRPr>
          </a:p>
          <a:p>
            <a:pPr algn="ct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sản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575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4"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69"/>
                                        </p:tgtEl>
                                      </p:cBhvr>
                                    </p:animEffect>
                                    <p:set>
                                      <p:cBhvr>
                                        <p:cTn id="11" dur="1" fill="hold">
                                          <p:stCondLst>
                                            <p:cond delay="9"/>
                                          </p:stCondLst>
                                        </p:cTn>
                                        <p:tgtEl>
                                          <p:spTgt spid="69"/>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95"/>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70"/>
                                        </p:tgtEl>
                                      </p:cBhvr>
                                    </p:animEffect>
                                    <p:set>
                                      <p:cBhvr>
                                        <p:cTn id="18" dur="1" fill="hold">
                                          <p:stCondLst>
                                            <p:cond delay="9"/>
                                          </p:stCondLst>
                                        </p:cTn>
                                        <p:tgtEl>
                                          <p:spTgt spid="70"/>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95"/>
                                        </p:tgtEl>
                                      </p:cBhvr>
                                    </p:cmd>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71"/>
                                        </p:tgtEl>
                                      </p:cBhvr>
                                    </p:animEffect>
                                    <p:set>
                                      <p:cBhvr>
                                        <p:cTn id="25" dur="1" fill="hold">
                                          <p:stCondLst>
                                            <p:cond delay="9"/>
                                          </p:stCondLst>
                                        </p:cTn>
                                        <p:tgtEl>
                                          <p:spTgt spid="71"/>
                                        </p:tgtEl>
                                        <p:attrNameLst>
                                          <p:attrName>style.visibility</p:attrName>
                                        </p:attrNameLst>
                                      </p:cBhvr>
                                      <p:to>
                                        <p:strVal val="hidden"/>
                                      </p:to>
                                    </p:set>
                                  </p:childTnLst>
                                </p:cTn>
                              </p:par>
                              <p:par>
                                <p:cTn id="26" presetID="3" presetClass="mediacall" presetSubtype="0" fill="hold" nodeType="withEffect">
                                  <p:stCondLst>
                                    <p:cond delay="0"/>
                                  </p:stCondLst>
                                  <p:childTnLst>
                                    <p:cmd type="call" cmd="stop">
                                      <p:cBhvr>
                                        <p:cTn id="27" dur="1" fill="hold"/>
                                        <p:tgtEl>
                                          <p:spTgt spid="95"/>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
                                        <p:tgtEl>
                                          <p:spTgt spid="72"/>
                                        </p:tgtEl>
                                      </p:cBhvr>
                                    </p:animEffect>
                                    <p:set>
                                      <p:cBhvr>
                                        <p:cTn id="32" dur="1" fill="hold">
                                          <p:stCondLst>
                                            <p:cond delay="9"/>
                                          </p:stCondLst>
                                        </p:cTn>
                                        <p:tgtEl>
                                          <p:spTgt spid="72"/>
                                        </p:tgtEl>
                                        <p:attrNameLst>
                                          <p:attrName>style.visibility</p:attrName>
                                        </p:attrNameLst>
                                      </p:cBhvr>
                                      <p:to>
                                        <p:strVal val="hidden"/>
                                      </p:to>
                                    </p:set>
                                  </p:childTnLst>
                                </p:cTn>
                              </p:par>
                              <p:par>
                                <p:cTn id="33" presetID="3" presetClass="mediacall" presetSubtype="0" fill="hold" nodeType="withEffect">
                                  <p:stCondLst>
                                    <p:cond delay="0"/>
                                  </p:stCondLst>
                                  <p:childTnLst>
                                    <p:cmd type="call" cmd="stop">
                                      <p:cBhvr>
                                        <p:cTn id="34" dur="1" fill="hold"/>
                                        <p:tgtEl>
                                          <p:spTgt spid="95"/>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73"/>
                                        </p:tgtEl>
                                      </p:cBhvr>
                                    </p:animEffect>
                                    <p:set>
                                      <p:cBhvr>
                                        <p:cTn id="39" dur="1" fill="hold">
                                          <p:stCondLst>
                                            <p:cond delay="9"/>
                                          </p:stCondLst>
                                        </p:cTn>
                                        <p:tgtEl>
                                          <p:spTgt spid="73"/>
                                        </p:tgtEl>
                                        <p:attrNameLst>
                                          <p:attrName>style.visibility</p:attrName>
                                        </p:attrNameLst>
                                      </p:cBhvr>
                                      <p:to>
                                        <p:strVal val="hidden"/>
                                      </p:to>
                                    </p:set>
                                  </p:childTnLst>
                                </p:cTn>
                              </p:par>
                              <p:par>
                                <p:cTn id="40" presetID="3" presetClass="mediacall" presetSubtype="0" fill="hold" nodeType="withEffect">
                                  <p:stCondLst>
                                    <p:cond delay="0"/>
                                  </p:stCondLst>
                                  <p:childTnLst>
                                    <p:cmd type="call" cmd="stop">
                                      <p:cBhvr>
                                        <p:cTn id="41" dur="1" fill="hold"/>
                                        <p:tgtEl>
                                          <p:spTgt spid="95"/>
                                        </p:tgtEl>
                                      </p:cBhvr>
                                    </p:cmd>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
                                        <p:tgtEl>
                                          <p:spTgt spid="74"/>
                                        </p:tgtEl>
                                      </p:cBhvr>
                                    </p:animEffect>
                                    <p:set>
                                      <p:cBhvr>
                                        <p:cTn id="46" dur="1" fill="hold">
                                          <p:stCondLst>
                                            <p:cond delay="9"/>
                                          </p:stCondLst>
                                        </p:cTn>
                                        <p:tgtEl>
                                          <p:spTgt spid="74"/>
                                        </p:tgtEl>
                                        <p:attrNameLst>
                                          <p:attrName>style.visibility</p:attrName>
                                        </p:attrNameLst>
                                      </p:cBhvr>
                                      <p:to>
                                        <p:strVal val="hidden"/>
                                      </p:to>
                                    </p:set>
                                  </p:childTnLst>
                                </p:cTn>
                              </p:par>
                              <p:par>
                                <p:cTn id="47" presetID="3" presetClass="mediacall" presetSubtype="0" fill="hold" nodeType="withEffect">
                                  <p:stCondLst>
                                    <p:cond delay="0"/>
                                  </p:stCondLst>
                                  <p:childTnLst>
                                    <p:cmd type="call" cmd="stop">
                                      <p:cBhvr>
                                        <p:cTn id="48" dur="1" fill="hold"/>
                                        <p:tgtEl>
                                          <p:spTgt spid="95"/>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75"/>
                                        </p:tgtEl>
                                      </p:cBhvr>
                                    </p:animEffect>
                                    <p:set>
                                      <p:cBhvr>
                                        <p:cTn id="53" dur="1" fill="hold">
                                          <p:stCondLst>
                                            <p:cond delay="9"/>
                                          </p:stCondLst>
                                        </p:cTn>
                                        <p:tgtEl>
                                          <p:spTgt spid="75"/>
                                        </p:tgtEl>
                                        <p:attrNameLst>
                                          <p:attrName>style.visibility</p:attrName>
                                        </p:attrNameLst>
                                      </p:cBhvr>
                                      <p:to>
                                        <p:strVal val="hidden"/>
                                      </p:to>
                                    </p:set>
                                  </p:childTnLst>
                                </p:cTn>
                              </p:par>
                              <p:par>
                                <p:cTn id="54" presetID="3" presetClass="mediacall" presetSubtype="0" fill="hold" nodeType="withEffect">
                                  <p:stCondLst>
                                    <p:cond delay="0"/>
                                  </p:stCondLst>
                                  <p:childTnLst>
                                    <p:cmd type="call" cmd="stop">
                                      <p:cBhvr>
                                        <p:cTn id="55" dur="1" fill="hold"/>
                                        <p:tgtEl>
                                          <p:spTgt spid="95"/>
                                        </p:tgtEl>
                                      </p:cBhvr>
                                    </p:cmd>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
                                        <p:tgtEl>
                                          <p:spTgt spid="76"/>
                                        </p:tgtEl>
                                      </p:cBhvr>
                                    </p:animEffect>
                                    <p:set>
                                      <p:cBhvr>
                                        <p:cTn id="60" dur="1" fill="hold">
                                          <p:stCondLst>
                                            <p:cond delay="9"/>
                                          </p:stCondLst>
                                        </p:cTn>
                                        <p:tgtEl>
                                          <p:spTgt spid="76"/>
                                        </p:tgtEl>
                                        <p:attrNameLst>
                                          <p:attrName>style.visibility</p:attrName>
                                        </p:attrNameLst>
                                      </p:cBhvr>
                                      <p:to>
                                        <p:strVal val="hidden"/>
                                      </p:to>
                                    </p:set>
                                  </p:childTnLst>
                                </p:cTn>
                              </p:par>
                              <p:par>
                                <p:cTn id="61" presetID="3" presetClass="mediacall" presetSubtype="0" fill="hold" nodeType="withEffect">
                                  <p:stCondLst>
                                    <p:cond delay="0"/>
                                  </p:stCondLst>
                                  <p:childTnLst>
                                    <p:cmd type="call" cmd="stop">
                                      <p:cBhvr>
                                        <p:cTn id="62" dur="1" fill="hold"/>
                                        <p:tgtEl>
                                          <p:spTgt spid="95"/>
                                        </p:tgtEl>
                                      </p:cBhvr>
                                    </p:cmd>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77"/>
                                        </p:tgtEl>
                                      </p:cBhvr>
                                    </p:animEffect>
                                    <p:set>
                                      <p:cBhvr>
                                        <p:cTn id="67" dur="1" fill="hold">
                                          <p:stCondLst>
                                            <p:cond delay="9"/>
                                          </p:stCondLst>
                                        </p:cTn>
                                        <p:tgtEl>
                                          <p:spTgt spid="77"/>
                                        </p:tgtEl>
                                        <p:attrNameLst>
                                          <p:attrName>style.visibility</p:attrName>
                                        </p:attrNameLst>
                                      </p:cBhvr>
                                      <p:to>
                                        <p:strVal val="hidden"/>
                                      </p:to>
                                    </p:set>
                                  </p:childTnLst>
                                </p:cTn>
                              </p:par>
                              <p:par>
                                <p:cTn id="68" presetID="3" presetClass="mediacall" presetSubtype="0" fill="hold" nodeType="withEffect">
                                  <p:stCondLst>
                                    <p:cond delay="0"/>
                                  </p:stCondLst>
                                  <p:childTnLst>
                                    <p:cmd type="call" cmd="stop">
                                      <p:cBhvr>
                                        <p:cTn id="69" dur="1" fill="hold"/>
                                        <p:tgtEl>
                                          <p:spTgt spid="95"/>
                                        </p:tgtEl>
                                      </p:cBhvr>
                                    </p:cmd>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
                                        <p:tgtEl>
                                          <p:spTgt spid="78"/>
                                        </p:tgtEl>
                                      </p:cBhvr>
                                    </p:animEffect>
                                    <p:set>
                                      <p:cBhvr>
                                        <p:cTn id="74" dur="1" fill="hold">
                                          <p:stCondLst>
                                            <p:cond delay="9"/>
                                          </p:stCondLst>
                                        </p:cTn>
                                        <p:tgtEl>
                                          <p:spTgt spid="78"/>
                                        </p:tgtEl>
                                        <p:attrNameLst>
                                          <p:attrName>style.visibility</p:attrName>
                                        </p:attrNameLst>
                                      </p:cBhvr>
                                      <p:to>
                                        <p:strVal val="hidden"/>
                                      </p:to>
                                    </p:set>
                                  </p:childTnLst>
                                </p:cTn>
                              </p:par>
                              <p:par>
                                <p:cTn id="75" presetID="3" presetClass="mediacall" presetSubtype="0" fill="hold" nodeType="withEffect">
                                  <p:stCondLst>
                                    <p:cond delay="0"/>
                                  </p:stCondLst>
                                  <p:childTnLst>
                                    <p:cmd type="call" cmd="stop">
                                      <p:cBhvr>
                                        <p:cTn id="76" dur="1" fill="hold"/>
                                        <p:tgtEl>
                                          <p:spTgt spid="95"/>
                                        </p:tgtEl>
                                      </p:cBhvr>
                                    </p:cmd>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
                                        <p:tgtEl>
                                          <p:spTgt spid="79"/>
                                        </p:tgtEl>
                                      </p:cBhvr>
                                    </p:animEffect>
                                    <p:set>
                                      <p:cBhvr>
                                        <p:cTn id="81" dur="1" fill="hold">
                                          <p:stCondLst>
                                            <p:cond delay="9"/>
                                          </p:stCondLst>
                                        </p:cTn>
                                        <p:tgtEl>
                                          <p:spTgt spid="79"/>
                                        </p:tgtEl>
                                        <p:attrNameLst>
                                          <p:attrName>style.visibility</p:attrName>
                                        </p:attrNameLst>
                                      </p:cBhvr>
                                      <p:to>
                                        <p:strVal val="hidden"/>
                                      </p:to>
                                    </p:set>
                                  </p:childTnLst>
                                </p:cTn>
                              </p:par>
                              <p:par>
                                <p:cTn id="82" presetID="3" presetClass="mediacall" presetSubtype="0" fill="hold" nodeType="withEffect">
                                  <p:stCondLst>
                                    <p:cond delay="0"/>
                                  </p:stCondLst>
                                  <p:childTnLst>
                                    <p:cmd type="call" cmd="stop">
                                      <p:cBhvr>
                                        <p:cTn id="83" dur="1" fill="hold"/>
                                        <p:tgtEl>
                                          <p:spTgt spid="95"/>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
                                        <p:tgtEl>
                                          <p:spTgt spid="80"/>
                                        </p:tgtEl>
                                      </p:cBhvr>
                                    </p:animEffect>
                                    <p:set>
                                      <p:cBhvr>
                                        <p:cTn id="88" dur="1" fill="hold">
                                          <p:stCondLst>
                                            <p:cond delay="9"/>
                                          </p:stCondLst>
                                        </p:cTn>
                                        <p:tgtEl>
                                          <p:spTgt spid="80"/>
                                        </p:tgtEl>
                                        <p:attrNameLst>
                                          <p:attrName>style.visibility</p:attrName>
                                        </p:attrNameLst>
                                      </p:cBhvr>
                                      <p:to>
                                        <p:strVal val="hidden"/>
                                      </p:to>
                                    </p:set>
                                  </p:childTnLst>
                                </p:cTn>
                              </p:par>
                              <p:par>
                                <p:cTn id="89" presetID="3" presetClass="mediacall" presetSubtype="0" fill="hold" nodeType="withEffect">
                                  <p:stCondLst>
                                    <p:cond delay="0"/>
                                  </p:stCondLst>
                                  <p:childTnLst>
                                    <p:cmd type="call" cmd="stop">
                                      <p:cBhvr>
                                        <p:cTn id="90" dur="1" fill="hold"/>
                                        <p:tgtEl>
                                          <p:spTgt spid="95"/>
                                        </p:tgtEl>
                                      </p:cBhvr>
                                    </p:cmd>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
                                        <p:tgtEl>
                                          <p:spTgt spid="81"/>
                                        </p:tgtEl>
                                      </p:cBhvr>
                                    </p:animEffect>
                                    <p:set>
                                      <p:cBhvr>
                                        <p:cTn id="95" dur="1" fill="hold">
                                          <p:stCondLst>
                                            <p:cond delay="9"/>
                                          </p:stCondLst>
                                        </p:cTn>
                                        <p:tgtEl>
                                          <p:spTgt spid="81"/>
                                        </p:tgtEl>
                                        <p:attrNameLst>
                                          <p:attrName>style.visibility</p:attrName>
                                        </p:attrNameLst>
                                      </p:cBhvr>
                                      <p:to>
                                        <p:strVal val="hidden"/>
                                      </p:to>
                                    </p:set>
                                  </p:childTnLst>
                                </p:cTn>
                              </p:par>
                              <p:par>
                                <p:cTn id="96" presetID="3" presetClass="mediacall" presetSubtype="0" fill="hold" nodeType="withEffect">
                                  <p:stCondLst>
                                    <p:cond delay="0"/>
                                  </p:stCondLst>
                                  <p:childTnLst>
                                    <p:cmd type="call" cmd="stop">
                                      <p:cBhvr>
                                        <p:cTn id="97" dur="1" fill="hold"/>
                                        <p:tgtEl>
                                          <p:spTgt spid="95"/>
                                        </p:tgtEl>
                                      </p:cBhvr>
                                    </p:cmd>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
                                        <p:tgtEl>
                                          <p:spTgt spid="82"/>
                                        </p:tgtEl>
                                      </p:cBhvr>
                                    </p:animEffect>
                                    <p:set>
                                      <p:cBhvr>
                                        <p:cTn id="102" dur="1" fill="hold">
                                          <p:stCondLst>
                                            <p:cond delay="9"/>
                                          </p:stCondLst>
                                        </p:cTn>
                                        <p:tgtEl>
                                          <p:spTgt spid="82"/>
                                        </p:tgtEl>
                                        <p:attrNameLst>
                                          <p:attrName>style.visibility</p:attrName>
                                        </p:attrNameLst>
                                      </p:cBhvr>
                                      <p:to>
                                        <p:strVal val="hidden"/>
                                      </p:to>
                                    </p:set>
                                  </p:childTnLst>
                                </p:cTn>
                              </p:par>
                              <p:par>
                                <p:cTn id="103" presetID="3" presetClass="mediacall" presetSubtype="0" fill="hold" nodeType="withEffect">
                                  <p:stCondLst>
                                    <p:cond delay="0"/>
                                  </p:stCondLst>
                                  <p:childTnLst>
                                    <p:cmd type="call" cmd="stop">
                                      <p:cBhvr>
                                        <p:cTn id="104" dur="1" fill="hold"/>
                                        <p:tgtEl>
                                          <p:spTgt spid="95"/>
                                        </p:tgtEl>
                                      </p:cBhvr>
                                    </p:cmd>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10"/>
                                        <p:tgtEl>
                                          <p:spTgt spid="83"/>
                                        </p:tgtEl>
                                      </p:cBhvr>
                                    </p:animEffect>
                                    <p:set>
                                      <p:cBhvr>
                                        <p:cTn id="109" dur="1" fill="hold">
                                          <p:stCondLst>
                                            <p:cond delay="9"/>
                                          </p:stCondLst>
                                        </p:cTn>
                                        <p:tgtEl>
                                          <p:spTgt spid="83"/>
                                        </p:tgtEl>
                                        <p:attrNameLst>
                                          <p:attrName>style.visibility</p:attrName>
                                        </p:attrNameLst>
                                      </p:cBhvr>
                                      <p:to>
                                        <p:strVal val="hidden"/>
                                      </p:to>
                                    </p:set>
                                  </p:childTnLst>
                                </p:cTn>
                              </p:par>
                              <p:par>
                                <p:cTn id="110" presetID="3" presetClass="mediacall" presetSubtype="0" fill="hold" nodeType="withEffect">
                                  <p:stCondLst>
                                    <p:cond delay="0"/>
                                  </p:stCondLst>
                                  <p:childTnLst>
                                    <p:cmd type="call" cmd="stop">
                                      <p:cBhvr>
                                        <p:cTn id="111" dur="1" fill="hold"/>
                                        <p:tgtEl>
                                          <p:spTgt spid="95"/>
                                        </p:tgtEl>
                                      </p:cBhvr>
                                    </p:cmd>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
                                        <p:tgtEl>
                                          <p:spTgt spid="84"/>
                                        </p:tgtEl>
                                      </p:cBhvr>
                                    </p:animEffect>
                                    <p:set>
                                      <p:cBhvr>
                                        <p:cTn id="116" dur="1" fill="hold">
                                          <p:stCondLst>
                                            <p:cond delay="9"/>
                                          </p:stCondLst>
                                        </p:cTn>
                                        <p:tgtEl>
                                          <p:spTgt spid="84"/>
                                        </p:tgtEl>
                                        <p:attrNameLst>
                                          <p:attrName>style.visibility</p:attrName>
                                        </p:attrNameLst>
                                      </p:cBhvr>
                                      <p:to>
                                        <p:strVal val="hidden"/>
                                      </p:to>
                                    </p:set>
                                  </p:childTnLst>
                                </p:cTn>
                              </p:par>
                              <p:par>
                                <p:cTn id="117" presetID="3" presetClass="mediacall" presetSubtype="0" fill="hold" nodeType="withEffect">
                                  <p:stCondLst>
                                    <p:cond delay="0"/>
                                  </p:stCondLst>
                                  <p:childTnLst>
                                    <p:cmd type="call" cmd="stop">
                                      <p:cBhvr>
                                        <p:cTn id="118" dur="1" fill="hold"/>
                                        <p:tgtEl>
                                          <p:spTgt spid="95"/>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
                                        <p:tgtEl>
                                          <p:spTgt spid="85"/>
                                        </p:tgtEl>
                                      </p:cBhvr>
                                    </p:animEffect>
                                    <p:set>
                                      <p:cBhvr>
                                        <p:cTn id="123" dur="1" fill="hold">
                                          <p:stCondLst>
                                            <p:cond delay="9"/>
                                          </p:stCondLst>
                                        </p:cTn>
                                        <p:tgtEl>
                                          <p:spTgt spid="85"/>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95"/>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
                                        <p:tgtEl>
                                          <p:spTgt spid="86"/>
                                        </p:tgtEl>
                                      </p:cBhvr>
                                    </p:animEffect>
                                    <p:set>
                                      <p:cBhvr>
                                        <p:cTn id="130" dur="1" fill="hold">
                                          <p:stCondLst>
                                            <p:cond delay="9"/>
                                          </p:stCondLst>
                                        </p:cTn>
                                        <p:tgtEl>
                                          <p:spTgt spid="86"/>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95"/>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
                                        <p:tgtEl>
                                          <p:spTgt spid="87"/>
                                        </p:tgtEl>
                                      </p:cBhvr>
                                    </p:animEffect>
                                    <p:set>
                                      <p:cBhvr>
                                        <p:cTn id="137" dur="1" fill="hold">
                                          <p:stCondLst>
                                            <p:cond delay="9"/>
                                          </p:stCondLst>
                                        </p:cTn>
                                        <p:tgtEl>
                                          <p:spTgt spid="87"/>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95"/>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10"/>
                                        <p:tgtEl>
                                          <p:spTgt spid="88"/>
                                        </p:tgtEl>
                                      </p:cBhvr>
                                    </p:animEffect>
                                    <p:set>
                                      <p:cBhvr>
                                        <p:cTn id="144" dur="1" fill="hold">
                                          <p:stCondLst>
                                            <p:cond delay="9"/>
                                          </p:stCondLst>
                                        </p:cTn>
                                        <p:tgtEl>
                                          <p:spTgt spid="88"/>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95"/>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
                                        <p:tgtEl>
                                          <p:spTgt spid="89"/>
                                        </p:tgtEl>
                                      </p:cBhvr>
                                    </p:animEffect>
                                    <p:set>
                                      <p:cBhvr>
                                        <p:cTn id="151" dur="1" fill="hold">
                                          <p:stCondLst>
                                            <p:cond delay="9"/>
                                          </p:stCondLst>
                                        </p:cTn>
                                        <p:tgtEl>
                                          <p:spTgt spid="89"/>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95"/>
                                        </p:tgtEl>
                                      </p:cBhvr>
                                    </p:cmd>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10"/>
                                        <p:tgtEl>
                                          <p:spTgt spid="90"/>
                                        </p:tgtEl>
                                      </p:cBhvr>
                                    </p:animEffect>
                                    <p:set>
                                      <p:cBhvr>
                                        <p:cTn id="158" dur="1" fill="hold">
                                          <p:stCondLst>
                                            <p:cond delay="9"/>
                                          </p:stCondLst>
                                        </p:cTn>
                                        <p:tgtEl>
                                          <p:spTgt spid="90"/>
                                        </p:tgtEl>
                                        <p:attrNameLst>
                                          <p:attrName>style.visibility</p:attrName>
                                        </p:attrNameLst>
                                      </p:cBhvr>
                                      <p:to>
                                        <p:strVal val="hidden"/>
                                      </p:to>
                                    </p:set>
                                  </p:childTnLst>
                                </p:cTn>
                              </p:par>
                              <p:par>
                                <p:cTn id="159" presetID="3" presetClass="mediacall" presetSubtype="0" fill="hold" nodeType="withEffect">
                                  <p:stCondLst>
                                    <p:cond delay="0"/>
                                  </p:stCondLst>
                                  <p:childTnLst>
                                    <p:cmd type="call" cmd="stop">
                                      <p:cBhvr>
                                        <p:cTn id="160" dur="1" fill="hold"/>
                                        <p:tgtEl>
                                          <p:spTgt spid="95"/>
                                        </p:tgtEl>
                                      </p:cBhvr>
                                    </p:cmd>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10"/>
                                        <p:tgtEl>
                                          <p:spTgt spid="91"/>
                                        </p:tgtEl>
                                      </p:cBhvr>
                                    </p:animEffect>
                                    <p:set>
                                      <p:cBhvr>
                                        <p:cTn id="165" dur="1" fill="hold">
                                          <p:stCondLst>
                                            <p:cond delay="9"/>
                                          </p:stCondLst>
                                        </p:cTn>
                                        <p:tgtEl>
                                          <p:spTgt spid="91"/>
                                        </p:tgtEl>
                                        <p:attrNameLst>
                                          <p:attrName>style.visibility</p:attrName>
                                        </p:attrNameLst>
                                      </p:cBhvr>
                                      <p:to>
                                        <p:strVal val="hidden"/>
                                      </p:to>
                                    </p:set>
                                  </p:childTnLst>
                                </p:cTn>
                              </p:par>
                              <p:par>
                                <p:cTn id="166" presetID="3" presetClass="mediacall" presetSubtype="0" fill="hold" nodeType="withEffect">
                                  <p:stCondLst>
                                    <p:cond delay="0"/>
                                  </p:stCondLst>
                                  <p:childTnLst>
                                    <p:cmd type="call" cmd="stop">
                                      <p:cBhvr>
                                        <p:cTn id="167" dur="1" fill="hold"/>
                                        <p:tgtEl>
                                          <p:spTgt spid="95"/>
                                        </p:tgtEl>
                                      </p:cBhvr>
                                    </p:cmd>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10"/>
                                        <p:tgtEl>
                                          <p:spTgt spid="92"/>
                                        </p:tgtEl>
                                      </p:cBhvr>
                                    </p:animEffect>
                                    <p:set>
                                      <p:cBhvr>
                                        <p:cTn id="172" dur="1" fill="hold">
                                          <p:stCondLst>
                                            <p:cond delay="9"/>
                                          </p:stCondLst>
                                        </p:cTn>
                                        <p:tgtEl>
                                          <p:spTgt spid="92"/>
                                        </p:tgtEl>
                                        <p:attrNameLst>
                                          <p:attrName>style.visibility</p:attrName>
                                        </p:attrNameLst>
                                      </p:cBhvr>
                                      <p:to>
                                        <p:strVal val="hidden"/>
                                      </p:to>
                                    </p:set>
                                  </p:childTnLst>
                                </p:cTn>
                              </p:par>
                              <p:par>
                                <p:cTn id="173" presetID="3" presetClass="mediacall" presetSubtype="0" fill="hold" nodeType="withEffect">
                                  <p:stCondLst>
                                    <p:cond delay="0"/>
                                  </p:stCondLst>
                                  <p:childTnLst>
                                    <p:cmd type="call" cmd="stop">
                                      <p:cBhvr>
                                        <p:cTn id="174" dur="1" fill="hold"/>
                                        <p:tgtEl>
                                          <p:spTgt spid="95"/>
                                        </p:tgtEl>
                                      </p:cBhvr>
                                    </p:cmd>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10"/>
                                        <p:tgtEl>
                                          <p:spTgt spid="93"/>
                                        </p:tgtEl>
                                      </p:cBhvr>
                                    </p:animEffect>
                                    <p:set>
                                      <p:cBhvr>
                                        <p:cTn id="179" dur="1" fill="hold">
                                          <p:stCondLst>
                                            <p:cond delay="9"/>
                                          </p:stCondLst>
                                        </p:cTn>
                                        <p:tgtEl>
                                          <p:spTgt spid="93"/>
                                        </p:tgtEl>
                                        <p:attrNameLst>
                                          <p:attrName>style.visibility</p:attrName>
                                        </p:attrNameLst>
                                      </p:cBhvr>
                                      <p:to>
                                        <p:strVal val="hidden"/>
                                      </p:to>
                                    </p:set>
                                  </p:childTnLst>
                                </p:cTn>
                              </p:par>
                              <p:par>
                                <p:cTn id="180" presetID="3" presetClass="mediacall" presetSubtype="0" fill="hold" nodeType="withEffect">
                                  <p:stCondLst>
                                    <p:cond delay="0"/>
                                  </p:stCondLst>
                                  <p:childTnLst>
                                    <p:cmd type="call" cmd="stop">
                                      <p:cBhvr>
                                        <p:cTn id="181" dur="1" fill="hold"/>
                                        <p:tgtEl>
                                          <p:spTgt spid="95"/>
                                        </p:tgtEl>
                                      </p:cBhvr>
                                    </p:cmd>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10"/>
                                        <p:tgtEl>
                                          <p:spTgt spid="94"/>
                                        </p:tgtEl>
                                      </p:cBhvr>
                                    </p:animEffect>
                                    <p:set>
                                      <p:cBhvr>
                                        <p:cTn id="186" dur="1" fill="hold">
                                          <p:stCondLst>
                                            <p:cond delay="9"/>
                                          </p:stCondLst>
                                        </p:cTn>
                                        <p:tgtEl>
                                          <p:spTgt spid="94"/>
                                        </p:tgtEl>
                                        <p:attrNameLst>
                                          <p:attrName>style.visibility</p:attrName>
                                        </p:attrNameLst>
                                      </p:cBhvr>
                                      <p:to>
                                        <p:strVal val="hidden"/>
                                      </p:to>
                                    </p:set>
                                  </p:childTnLst>
                                </p:cTn>
                              </p:par>
                              <p:par>
                                <p:cTn id="187" presetID="3" presetClass="mediacall" presetSubtype="0" fill="hold" nodeType="withEffect">
                                  <p:stCondLst>
                                    <p:cond delay="0"/>
                                  </p:stCondLst>
                                  <p:childTnLst>
                                    <p:cmd type="call" cmd="stop">
                                      <p:cBhvr>
                                        <p:cTn id="188" dur="1" fill="hold"/>
                                        <p:tgtEl>
                                          <p:spTgt spid="95"/>
                                        </p:tgtEl>
                                      </p:cBhvr>
                                    </p:cmd>
                                  </p:childTnLst>
                                </p:cTn>
                              </p:par>
                              <p:par>
                                <p:cTn id="189" presetID="23" presetClass="emph" presetSubtype="0" repeatCount="indefinite" fill="hold" grpId="0" nodeType="withEffect">
                                  <p:stCondLst>
                                    <p:cond delay="0"/>
                                  </p:stCondLst>
                                  <p:childTnLst>
                                    <p:animClr clrSpc="hsl" dir="cw">
                                      <p:cBhvr override="childStyle">
                                        <p:cTn id="190" dur="500" fill="hold"/>
                                        <p:tgtEl>
                                          <p:spTgt spid="107"/>
                                        </p:tgtEl>
                                        <p:attrNameLst>
                                          <p:attrName>style.color</p:attrName>
                                        </p:attrNameLst>
                                      </p:cBhvr>
                                      <p:by>
                                        <p:hsl h="10842353" s="0" l="0"/>
                                      </p:by>
                                    </p:animClr>
                                    <p:animClr clrSpc="hsl" dir="cw">
                                      <p:cBhvr>
                                        <p:cTn id="191" dur="500" fill="hold"/>
                                        <p:tgtEl>
                                          <p:spTgt spid="107"/>
                                        </p:tgtEl>
                                        <p:attrNameLst>
                                          <p:attrName>fillcolor</p:attrName>
                                        </p:attrNameLst>
                                      </p:cBhvr>
                                      <p:by>
                                        <p:hsl h="10842353" s="0" l="0"/>
                                      </p:by>
                                    </p:animClr>
                                    <p:animClr clrSpc="hsl" dir="cw">
                                      <p:cBhvr>
                                        <p:cTn id="192" dur="500" fill="hold"/>
                                        <p:tgtEl>
                                          <p:spTgt spid="107"/>
                                        </p:tgtEl>
                                        <p:attrNameLst>
                                          <p:attrName>stroke.color</p:attrName>
                                        </p:attrNameLst>
                                      </p:cBhvr>
                                      <p:by>
                                        <p:hsl h="10842353" s="0" l="0"/>
                                      </p:by>
                                    </p:animClr>
                                    <p:set>
                                      <p:cBhvr>
                                        <p:cTn id="193" dur="500" fill="hold"/>
                                        <p:tgtEl>
                                          <p:spTgt spid="1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4" repeatCount="indefinite" fill="hold" display="0">
                  <p:stCondLst>
                    <p:cond delay="indefinite"/>
                  </p:stCondLst>
                  <p:endCondLst>
                    <p:cond evt="onStopAudio" delay="0">
                      <p:tgtEl>
                        <p:sldTgt/>
                      </p:tgtEl>
                    </p:cond>
                    <p:cond evt="onNext" delay="0">
                      <p:tgtEl>
                        <p:sldTgt/>
                      </p:tgtEl>
                    </p:cond>
                  </p:endCondLst>
                </p:cTn>
                <p:tgtEl>
                  <p:spTgt spid="95"/>
                </p:tgtEl>
              </p:cMediaNode>
            </p:audio>
            <p:audio>
              <p:cMediaNode vol="80000">
                <p:cTn id="195" fill="hold" display="0">
                  <p:stCondLst>
                    <p:cond delay="indefinite"/>
                  </p:stCondLst>
                  <p:endCondLst>
                    <p:cond evt="onStopAudio" delay="0">
                      <p:tgtEl>
                        <p:sldTgt/>
                      </p:tgtEl>
                    </p:cond>
                  </p:endCondLst>
                </p:cTn>
                <p:tgtEl>
                  <p:spTgt spid="99"/>
                </p:tgtEl>
              </p:cMediaNode>
            </p:audio>
            <p:seq concurrent="1" nextAc="seek">
              <p:cTn id="196" restart="whenNotActive" fill="hold" evtFilter="cancelBubble" nodeType="interactiveSeq">
                <p:stCondLst>
                  <p:cond evt="onClick" delay="0">
                    <p:tgtEl>
                      <p:spTgt spid="190"/>
                    </p:tgtEl>
                  </p:cond>
                </p:stCondLst>
                <p:endSync evt="end" delay="0">
                  <p:rtn val="all"/>
                </p:endSync>
                <p:childTnLst>
                  <p:par>
                    <p:cTn id="197" fill="hold">
                      <p:stCondLst>
                        <p:cond delay="0"/>
                      </p:stCondLst>
                      <p:childTnLst>
                        <p:par>
                          <p:cTn id="198" fill="hold">
                            <p:stCondLst>
                              <p:cond delay="0"/>
                            </p:stCondLst>
                            <p:childTnLst>
                              <p:par>
                                <p:cTn id="199" presetID="30" presetClass="emph" presetSubtype="0" fill="hold" nodeType="clickEffect">
                                  <p:stCondLst>
                                    <p:cond delay="0"/>
                                  </p:stCondLst>
                                  <p:childTnLst>
                                    <p:animClr clrSpc="hsl" dir="cw">
                                      <p:cBhvr override="childStyle">
                                        <p:cTn id="200" dur="500" fill="hold"/>
                                        <p:tgtEl>
                                          <p:spTgt spid="190"/>
                                        </p:tgtEl>
                                        <p:attrNameLst>
                                          <p:attrName>style.color</p:attrName>
                                        </p:attrNameLst>
                                      </p:cBhvr>
                                      <p:by>
                                        <p:hsl h="0" s="12549" l="25098"/>
                                      </p:by>
                                    </p:animClr>
                                    <p:animClr clrSpc="hsl" dir="cw">
                                      <p:cBhvr>
                                        <p:cTn id="201" dur="500" fill="hold"/>
                                        <p:tgtEl>
                                          <p:spTgt spid="190"/>
                                        </p:tgtEl>
                                        <p:attrNameLst>
                                          <p:attrName>fillcolor</p:attrName>
                                        </p:attrNameLst>
                                      </p:cBhvr>
                                      <p:by>
                                        <p:hsl h="0" s="12549" l="25098"/>
                                      </p:by>
                                    </p:animClr>
                                    <p:animClr clrSpc="hsl" dir="cw">
                                      <p:cBhvr>
                                        <p:cTn id="202" dur="500" fill="hold"/>
                                        <p:tgtEl>
                                          <p:spTgt spid="190"/>
                                        </p:tgtEl>
                                        <p:attrNameLst>
                                          <p:attrName>stroke.color</p:attrName>
                                        </p:attrNameLst>
                                      </p:cBhvr>
                                      <p:by>
                                        <p:hsl h="0" s="12549" l="25098"/>
                                      </p:by>
                                    </p:animClr>
                                    <p:set>
                                      <p:cBhvr>
                                        <p:cTn id="203" dur="500" fill="hold"/>
                                        <p:tgtEl>
                                          <p:spTgt spid="190"/>
                                        </p:tgtEl>
                                        <p:attrNameLst>
                                          <p:attrName>fill.type</p:attrName>
                                        </p:attrNameLst>
                                      </p:cBhvr>
                                      <p:to>
                                        <p:strVal val="solid"/>
                                      </p:to>
                                    </p:set>
                                  </p:childTnLst>
                                </p:cTn>
                              </p:par>
                              <p:par>
                                <p:cTn id="204" presetID="8" presetClass="emph" presetSubtype="0" repeatCount="indefinite" fill="hold" nodeType="withEffect">
                                  <p:stCondLst>
                                    <p:cond delay="0"/>
                                  </p:stCondLst>
                                  <p:endCondLst>
                                    <p:cond evt="onNext" delay="0">
                                      <p:tgtEl>
                                        <p:sldTgt/>
                                      </p:tgtEl>
                                    </p:cond>
                                  </p:endCondLst>
                                  <p:childTnLst>
                                    <p:animRot by="21600000">
                                      <p:cBhvr>
                                        <p:cTn id="205" dur="500" fill="hold"/>
                                        <p:tgtEl>
                                          <p:spTgt spid="171"/>
                                        </p:tgtEl>
                                        <p:attrNameLst>
                                          <p:attrName>r</p:attrName>
                                        </p:attrNameLst>
                                      </p:cBhvr>
                                    </p:animRot>
                                  </p:childTnLst>
                                </p:cTn>
                              </p:par>
                              <p:par>
                                <p:cTn id="206" presetID="1" presetClass="mediacall" presetSubtype="0" fill="hold" nodeType="withEffect">
                                  <p:stCondLst>
                                    <p:cond delay="0"/>
                                  </p:stCondLst>
                                  <p:childTnLst>
                                    <p:cmd type="call" cmd="playFrom(0.0)">
                                      <p:cBhvr>
                                        <p:cTn id="207" dur="30406" fill="hold"/>
                                        <p:tgtEl>
                                          <p:spTgt spid="95"/>
                                        </p:tgtEl>
                                      </p:cBhvr>
                                    </p:cmd>
                                  </p:childTnLst>
                                </p:cTn>
                              </p:par>
                            </p:childTnLst>
                          </p:cTn>
                        </p:par>
                      </p:childTnLst>
                    </p:cTn>
                  </p:par>
                </p:childTnLst>
              </p:cTn>
              <p:nextCondLst>
                <p:cond evt="onClick" delay="0">
                  <p:tgtEl>
                    <p:spTgt spid="190"/>
                  </p:tgtEl>
                </p:cond>
              </p:nextCondLst>
            </p:seq>
          </p:childTnLst>
        </p:cTn>
      </p:par>
    </p:tnLst>
    <p:bldLst>
      <p:bldP spid="1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896A6300-B297-4A66-B196-80F4F9A3FA95}"/>
              </a:ext>
            </a:extLst>
          </p:cNvPr>
          <p:cNvSpPr txBox="1"/>
          <p:nvPr/>
        </p:nvSpPr>
        <p:spPr>
          <a:xfrm>
            <a:off x="0" y="1777080"/>
            <a:ext cx="12192000" cy="2554545"/>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a:t>
            </a:r>
            <a:r>
              <a:rPr lang="en-US" sz="3200" b="1" dirty="0" smtClean="0">
                <a:solidFill>
                  <a:srgbClr val="FF0000"/>
                </a:solidFill>
                <a:latin typeface="Times New Roman" pitchFamily="18" charset="0"/>
                <a:cs typeface="Times New Roman" pitchFamily="18" charset="0"/>
              </a:rPr>
              <a:t>ĐỘNG</a:t>
            </a:r>
            <a:r>
              <a:rPr lang="vi-VN" sz="3200" b="1" dirty="0" smtClean="0">
                <a:solidFill>
                  <a:srgbClr val="FF0000"/>
                </a:solidFill>
                <a:latin typeface="Times New Roman" pitchFamily="18" charset="0"/>
                <a:cs typeface="Times New Roman" pitchFamily="18" charset="0"/>
              </a:rPr>
              <a:t> 2</a:t>
            </a:r>
            <a:r>
              <a:rPr lang="en-US" sz="3200" b="1" dirty="0" smtClean="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pPr algn="ctr">
              <a:lnSpc>
                <a:spcPct val="200000"/>
              </a:lnSpc>
            </a:pPr>
            <a:r>
              <a:rPr lang="vi-VN" sz="3200" b="1" dirty="0" smtClean="0">
                <a:latin typeface="Times New Roman" pitchFamily="18" charset="0"/>
                <a:cs typeface="Times New Roman" pitchFamily="18" charset="0"/>
              </a:rPr>
              <a:t>HƯỚNG DẪN </a:t>
            </a:r>
            <a:r>
              <a:rPr lang="en-US" sz="3200" b="1" dirty="0" smtClean="0">
                <a:latin typeface="Times New Roman" pitchFamily="18" charset="0"/>
                <a:cs typeface="Times New Roman" pitchFamily="18" charset="0"/>
              </a:rPr>
              <a:t>CÁCH  </a:t>
            </a:r>
            <a:r>
              <a:rPr lang="en-US" sz="3200" b="1" dirty="0">
                <a:latin typeface="Times New Roman" pitchFamily="18" charset="0"/>
                <a:cs typeface="Times New Roman" pitchFamily="18" charset="0"/>
              </a:rPr>
              <a:t>XÂY DỰNG </a:t>
            </a:r>
            <a:r>
              <a:rPr lang="en-US" sz="3200" b="1" dirty="0" smtClean="0">
                <a:latin typeface="Times New Roman" pitchFamily="18" charset="0"/>
                <a:cs typeface="Times New Roman" pitchFamily="18" charset="0"/>
              </a:rPr>
              <a:t>BẢN </a:t>
            </a:r>
            <a:r>
              <a:rPr lang="en-US" sz="3200" b="1" dirty="0">
                <a:latin typeface="Times New Roman" pitchFamily="18" charset="0"/>
                <a:cs typeface="Times New Roman" pitchFamily="18" charset="0"/>
              </a:rPr>
              <a:t>ĐẶC TẢ ĐỀ KIỂM TRA</a:t>
            </a:r>
          </a:p>
          <a:p>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61352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9297F810-6810-41E4-8F60-67D1C2D40B5A}"/>
              </a:ext>
            </a:extLst>
          </p:cNvPr>
          <p:cNvSpPr txBox="1"/>
          <p:nvPr/>
        </p:nvSpPr>
        <p:spPr>
          <a:xfrm>
            <a:off x="0" y="252845"/>
            <a:ext cx="12192000" cy="1077218"/>
          </a:xfrm>
          <a:prstGeom prst="rect">
            <a:avLst/>
          </a:prstGeom>
          <a:solidFill>
            <a:srgbClr val="FFFF00"/>
          </a:solidFill>
        </p:spPr>
        <p:txBody>
          <a:bodyPr wrap="square" rtlCol="0">
            <a:spAutoFit/>
          </a:bodyPr>
          <a:lstStyle/>
          <a:p>
            <a:pPr algn="ctr"/>
            <a:r>
              <a:rPr lang="en-US" sz="3200" b="1" dirty="0">
                <a:latin typeface="Times New Roman" pitchFamily="18" charset="0"/>
                <a:cs typeface="Times New Roman" pitchFamily="18" charset="0"/>
              </a:rPr>
              <a:t>NHIỆM VỤ </a:t>
            </a:r>
            <a:r>
              <a:rPr lang="vi-VN" sz="3200" b="1" dirty="0">
                <a:latin typeface="Times New Roman" pitchFamily="18" charset="0"/>
                <a:cs typeface="Times New Roman" pitchFamily="18" charset="0"/>
              </a:rPr>
              <a:t>3</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a:p>
            <a:pPr algn="ctr"/>
            <a:r>
              <a:rPr lang="en-US" sz="3200" b="1" dirty="0">
                <a:latin typeface="Times New Roman" pitchFamily="18" charset="0"/>
                <a:cs typeface="Times New Roman" pitchFamily="18" charset="0"/>
              </a:rPr>
              <a:t>PHÂN TÍCH BẢN ĐẶC TẢ  ĐỀ KIỂM TRA MINH HỌA </a:t>
            </a:r>
          </a:p>
        </p:txBody>
      </p:sp>
      <p:sp>
        <p:nvSpPr>
          <p:cNvPr id="11" name="TextBox 10">
            <a:extLst>
              <a:ext uri="{FF2B5EF4-FFF2-40B4-BE49-F238E27FC236}">
                <a16:creationId xmlns="" xmlns:a16="http://schemas.microsoft.com/office/drawing/2014/main" id="{E3265CDE-8F29-4AAF-B8A7-28338BA7F4C5}"/>
              </a:ext>
            </a:extLst>
          </p:cNvPr>
          <p:cNvSpPr txBox="1"/>
          <p:nvPr/>
        </p:nvSpPr>
        <p:spPr>
          <a:xfrm>
            <a:off x="749300" y="1982232"/>
            <a:ext cx="10693400" cy="3970318"/>
          </a:xfrm>
          <a:prstGeom prst="rect">
            <a:avLst/>
          </a:prstGeom>
          <a:noFill/>
        </p:spPr>
        <p:txBody>
          <a:bodyPr wrap="square" rtlCol="0">
            <a:spAutoFit/>
          </a:bodyPr>
          <a:lstStyle/>
          <a:p>
            <a:pPr algn="just"/>
            <a:r>
              <a:rPr lang="en-US" sz="3600" dirty="0" err="1">
                <a:latin typeface="Times New Roman" pitchFamily="18" charset="0"/>
                <a:cs typeface="Times New Roman" pitchFamily="18" charset="0"/>
              </a:rPr>
              <a:t>Yêu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p>
          <a:p>
            <a:pPr marL="514350" indent="-514350" algn="just">
              <a:buAutoNum type="arabicParenR"/>
            </a:pP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cô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tích</a:t>
            </a:r>
            <a:r>
              <a:rPr lang="en-US" sz="3600" dirty="0">
                <a:latin typeface="Times New Roman" pitchFamily="18" charset="0"/>
                <a:cs typeface="Times New Roman" pitchFamily="18" charset="0"/>
              </a:rPr>
              <a:t> 01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minh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KHTN 6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a:t>
            </a:r>
          </a:p>
          <a:p>
            <a:pPr marL="514350" indent="-514350" algn="just">
              <a:buAutoNum type="arabicParenR"/>
            </a:pPr>
            <a:r>
              <a:rPr lang="en-US" sz="3600" dirty="0" err="1">
                <a:latin typeface="Times New Roman" pitchFamily="18" charset="0"/>
                <a:cs typeface="Times New Roman" pitchFamily="18" charset="0"/>
              </a:rPr>
              <a:t>Thảo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p>
          <a:p>
            <a:pPr algn="just"/>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45 </a:t>
            </a:r>
            <a:r>
              <a:rPr lang="en-US" sz="3600" dirty="0" err="1" smtClean="0">
                <a:latin typeface="Times New Roman" pitchFamily="18" charset="0"/>
                <a:cs typeface="Times New Roman" pitchFamily="18" charset="0"/>
              </a:rPr>
              <a:t>phút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816178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18F36D2A-7C71-416F-83E2-FAFC259EB7D4}"/>
              </a:ext>
            </a:extLst>
          </p:cNvPr>
          <p:cNvSpPr txBox="1"/>
          <p:nvPr/>
        </p:nvSpPr>
        <p:spPr>
          <a:xfrm>
            <a:off x="6423025" y="1269677"/>
            <a:ext cx="4463714" cy="827024"/>
          </a:xfrm>
          <a:prstGeom prst="rect">
            <a:avLst/>
          </a:prstGeom>
        </p:spPr>
        <p:txBody>
          <a:bodyPr vert="horz" lIns="91440" tIns="45720" rIns="91440" bIns="45720" rtlCol="0">
            <a:noAutofit/>
          </a:bodyPr>
          <a:lstStyle/>
          <a:p>
            <a:pPr algn="just">
              <a:lnSpc>
                <a:spcPct val="90000"/>
              </a:lnSpc>
              <a:spcBef>
                <a:spcPts val="1000"/>
              </a:spcBef>
            </a:pPr>
            <a:r>
              <a:rPr lang="en-US" sz="2400" b="1" kern="1200" dirty="0" err="1">
                <a:latin typeface="Arial" panose="020B0604020202020204" pitchFamily="34" charset="0"/>
                <a:cs typeface="Arial" panose="020B0604020202020204" pitchFamily="34" charset="0"/>
              </a:rPr>
              <a:t>Từ</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smtClean="0">
                <a:latin typeface="Arial" panose="020B0604020202020204" pitchFamily="34" charset="0"/>
                <a:cs typeface="Arial" panose="020B0604020202020204" pitchFamily="34" charset="0"/>
              </a:rPr>
              <a:t>đạt</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Chẻ</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nhỏ</a:t>
            </a:r>
            <a:r>
              <a:rPr lang="en-US" sz="2400" b="1" dirty="0" smtClean="0">
                <a:latin typeface="Arial" panose="020B0604020202020204" pitchFamily="34" charset="0"/>
                <a:cs typeface="Arial" panose="020B0604020202020204" pitchFamily="34" charset="0"/>
              </a:rPr>
              <a:t>)</a:t>
            </a:r>
            <a:r>
              <a:rPr lang="en-US" sz="2400" b="1" kern="1200" dirty="0" smtClean="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bóc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tách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hàm</a:t>
            </a:r>
            <a:r>
              <a:rPr lang="en-US" sz="2400" b="1" kern="1200" dirty="0">
                <a:latin typeface="Arial" panose="020B0604020202020204" pitchFamily="34" charset="0"/>
                <a:cs typeface="Arial" panose="020B0604020202020204" pitchFamily="34" charset="0"/>
              </a:rPr>
              <a:t> </a:t>
            </a:r>
          </a:p>
        </p:txBody>
      </p:sp>
      <p:pic>
        <p:nvPicPr>
          <p:cNvPr id="16" name="Picture 15">
            <a:extLst>
              <a:ext uri="{FF2B5EF4-FFF2-40B4-BE49-F238E27FC236}">
                <a16:creationId xmlns="" xmlns:a16="http://schemas.microsoft.com/office/drawing/2014/main" id="{2365C89F-A61C-4DE2-95CE-366107C0F78F}"/>
              </a:ext>
            </a:extLst>
          </p:cNvPr>
          <p:cNvPicPr>
            <a:picLocks noChangeAspect="1"/>
          </p:cNvPicPr>
          <p:nvPr/>
        </p:nvPicPr>
        <p:blipFill>
          <a:blip r:embed="rId2"/>
          <a:stretch>
            <a:fillRect/>
          </a:stretch>
        </p:blipFill>
        <p:spPr>
          <a:xfrm>
            <a:off x="1393825" y="1194920"/>
            <a:ext cx="5029200" cy="4468172"/>
          </a:xfrm>
          <a:prstGeom prst="rect">
            <a:avLst/>
          </a:prstGeom>
          <a:noFill/>
        </p:spPr>
      </p:pic>
      <p:sp>
        <p:nvSpPr>
          <p:cNvPr id="18" name="TextBox 17">
            <a:extLst>
              <a:ext uri="{FF2B5EF4-FFF2-40B4-BE49-F238E27FC236}">
                <a16:creationId xmlns="" xmlns:a16="http://schemas.microsoft.com/office/drawing/2014/main" id="{60777546-17F2-4F1D-B044-56D3C21030B1}"/>
              </a:ext>
            </a:extLst>
          </p:cNvPr>
          <p:cNvSpPr txBox="1"/>
          <p:nvPr/>
        </p:nvSpPr>
        <p:spPr>
          <a:xfrm>
            <a:off x="4711287" y="3996748"/>
            <a:ext cx="5261052" cy="9921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Căn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cứ</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vào</a:t>
            </a:r>
            <a:r>
              <a:rPr lang="en-US" sz="2400" b="1" kern="1200" dirty="0">
                <a:latin typeface="Arial" panose="020B0604020202020204" pitchFamily="34" charset="0"/>
                <a:cs typeface="Arial" panose="020B0604020202020204" pitchFamily="34" charset="0"/>
              </a:rPr>
              <a:t> ma </a:t>
            </a:r>
            <a:r>
              <a:rPr lang="en-US" sz="2400" b="1" kern="1200" dirty="0" err="1">
                <a:latin typeface="Arial" panose="020B0604020202020204" pitchFamily="34" charset="0"/>
                <a:cs typeface="Arial" panose="020B0604020202020204" pitchFamily="34" charset="0"/>
              </a:rPr>
              <a:t>trận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đề</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chọn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kiểm</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tra</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đánh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giá</a:t>
            </a:r>
            <a:endParaRPr lang="en-US" sz="2400" b="1" kern="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4D0D1AB2-D6DF-462F-93A5-5425B582BB69}"/>
              </a:ext>
            </a:extLst>
          </p:cNvPr>
          <p:cNvSpPr txBox="1"/>
          <p:nvPr/>
        </p:nvSpPr>
        <p:spPr>
          <a:xfrm>
            <a:off x="5714588" y="2667510"/>
            <a:ext cx="5172151" cy="8270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độ</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cho</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mỗi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đạt</a:t>
            </a:r>
            <a:r>
              <a:rPr lang="en-US" sz="2400" b="1" kern="1200"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bóc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tách</a:t>
            </a:r>
            <a:endParaRPr lang="en-US" sz="2400" b="1" kern="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2AE275E2-2EB2-4840-A605-ED30C9A67DC8}"/>
              </a:ext>
            </a:extLst>
          </p:cNvPr>
          <p:cNvSpPr txBox="1"/>
          <p:nvPr/>
        </p:nvSpPr>
        <p:spPr>
          <a:xfrm>
            <a:off x="4331116" y="4870908"/>
            <a:ext cx="3937416" cy="461665"/>
          </a:xfrm>
          <a:prstGeom prst="rect">
            <a:avLst/>
          </a:prstGeom>
          <a:solidFill>
            <a:srgbClr val="FFFF00"/>
          </a:solidFill>
        </p:spPr>
        <p:txBody>
          <a:bodyPr wrap="square" rtlCol="0">
            <a:spAutoFit/>
          </a:bodyPr>
          <a:lstStyle/>
          <a:p>
            <a:r>
              <a:rPr lang="en-US" sz="2400" b="1" dirty="0">
                <a:solidFill>
                  <a:srgbClr val="C00000"/>
                </a:solidFill>
              </a:rPr>
              <a:t>XÂY DỰNG BẢN ĐẶC TẢ </a:t>
            </a:r>
          </a:p>
        </p:txBody>
      </p:sp>
      <p:pic>
        <p:nvPicPr>
          <p:cNvPr id="22" name="Graphic 21" descr="Alarm Ringing with solid fill">
            <a:extLst>
              <a:ext uri="{FF2B5EF4-FFF2-40B4-BE49-F238E27FC236}">
                <a16:creationId xmlns="" xmlns:a16="http://schemas.microsoft.com/office/drawing/2014/main" id="{3F3C080D-0828-4C9C-8FBE-DD2E1FAE73F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632620" y="3993002"/>
            <a:ext cx="574449" cy="574449"/>
          </a:xfrm>
          <a:prstGeom prst="rect">
            <a:avLst/>
          </a:prstGeom>
        </p:spPr>
      </p:pic>
      <p:pic>
        <p:nvPicPr>
          <p:cNvPr id="24" name="Graphic 23" descr="Aperture with solid fill">
            <a:extLst>
              <a:ext uri="{FF2B5EF4-FFF2-40B4-BE49-F238E27FC236}">
                <a16:creationId xmlns="" xmlns:a16="http://schemas.microsoft.com/office/drawing/2014/main" id="{E1F6AE9D-585F-4A66-872D-1A0C72D5040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81525" y="2879731"/>
            <a:ext cx="549275" cy="549275"/>
          </a:xfrm>
          <a:prstGeom prst="rect">
            <a:avLst/>
          </a:prstGeom>
        </p:spPr>
      </p:pic>
      <p:pic>
        <p:nvPicPr>
          <p:cNvPr id="26" name="Graphic 25" descr="Bar chart with solid fill">
            <a:extLst>
              <a:ext uri="{FF2B5EF4-FFF2-40B4-BE49-F238E27FC236}">
                <a16:creationId xmlns="" xmlns:a16="http://schemas.microsoft.com/office/drawing/2014/main" id="{CFBE9134-4050-48D0-97D3-E59B00B8448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322503" y="1683189"/>
            <a:ext cx="671900" cy="482109"/>
          </a:xfrm>
          <a:prstGeom prst="rect">
            <a:avLst/>
          </a:prstGeom>
        </p:spPr>
      </p:pic>
    </p:spTree>
    <p:extLst>
      <p:ext uri="{BB962C8B-B14F-4D97-AF65-F5344CB8AC3E}">
        <p14:creationId xmlns:p14="http://schemas.microsoft.com/office/powerpoint/2010/main" val="1685337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61365"/>
            <a:ext cx="11973260" cy="461665"/>
          </a:xfrm>
          <a:prstGeom prst="rect">
            <a:avLst/>
          </a:prstGeom>
          <a:solidFill>
            <a:srgbClr val="FFFF00"/>
          </a:solid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GIỚI THIỆU MẪU BẢN ĐẶC TẢ MÔN KHTN 6</a:t>
            </a:r>
            <a:endParaRPr lang="en-US" sz="2400" b="1" dirty="0">
              <a:solidFill>
                <a:srgbClr val="FF0000"/>
              </a:solidFill>
              <a:latin typeface="Times New Roman" pitchFamily="18" charset="0"/>
              <a:cs typeface="Times New Roman" pitchFamily="18" charset="0"/>
            </a:endParaRPr>
          </a:p>
        </p:txBody>
      </p:sp>
      <p:pic>
        <p:nvPicPr>
          <p:cNvPr id="1026" name="Picture 2" descr="C:\Users\ASUS\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623030"/>
            <a:ext cx="12263718" cy="62349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12905" y="2226365"/>
            <a:ext cx="6241774" cy="2185214"/>
          </a:xfrm>
          <a:prstGeom prst="rect">
            <a:avLst/>
          </a:prstGeom>
          <a:solidFill>
            <a:schemeClr val="bg1"/>
          </a:solidFill>
        </p:spPr>
        <p:txBody>
          <a:bodyPr wrap="square" rtlCol="0">
            <a:spAutoFit/>
          </a:bodyPr>
          <a:lstStyle/>
          <a:p>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Lưu</a:t>
            </a:r>
            <a:r>
              <a:rPr lang="en-US" sz="2400" b="1" dirty="0" smtClean="0">
                <a:solidFill>
                  <a:srgbClr val="FF0000"/>
                </a:solidFill>
                <a:latin typeface="Times New Roman" pitchFamily="18" charset="0"/>
                <a:cs typeface="Times New Roman" pitchFamily="18" charset="0"/>
              </a:rPr>
              <a:t> ý: </a:t>
            </a:r>
            <a:r>
              <a:rPr lang="en-US" sz="2400" b="1" dirty="0" err="1" smtClean="0">
                <a:solidFill>
                  <a:srgbClr val="FF0000"/>
                </a:solidFill>
                <a:latin typeface="Times New Roman" pitchFamily="18" charset="0"/>
                <a:cs typeface="Times New Roman" pitchFamily="18" charset="0"/>
              </a:rPr>
              <a:t>Xây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dựng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bản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đặc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tả</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cần</a:t>
            </a:r>
            <a:endParaRPr lang="en-US" sz="2400" b="1" dirty="0" smtClean="0">
              <a:solidFill>
                <a:srgbClr val="FF0000"/>
              </a:solidFill>
              <a:latin typeface="Times New Roman" pitchFamily="18" charset="0"/>
              <a:cs typeface="Times New Roman" pitchFamily="18" charset="0"/>
            </a:endParaRPr>
          </a:p>
          <a:p>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Thả</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số</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câu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theo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mạch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kiến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thức</a:t>
            </a:r>
            <a:r>
              <a:rPr lang="en-US" sz="2400"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Chẻ</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nhỏ</a:t>
            </a:r>
            <a:r>
              <a:rPr lang="en-US" sz="2400" dirty="0" smtClean="0">
                <a:solidFill>
                  <a:srgbClr val="FF0000"/>
                </a:solidFill>
                <a:latin typeface="Times New Roman" pitchFamily="18" charset="0"/>
                <a:cs typeface="Times New Roman" pitchFamily="18" charset="0"/>
              </a:rPr>
              <a:t> YCCĐ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CTPT 2018.( VD </a:t>
            </a:r>
            <a:r>
              <a:rPr lang="en-US" sz="2400" dirty="0" err="1" smtClean="0">
                <a:solidFill>
                  <a:srgbClr val="FF0000"/>
                </a:solidFill>
                <a:latin typeface="Times New Roman" pitchFamily="18" charset="0"/>
                <a:cs typeface="Times New Roman" pitchFamily="18" charset="0"/>
              </a:rPr>
              <a:t>bên</a:t>
            </a:r>
            <a:r>
              <a:rPr lang="en-US" sz="2400" dirty="0" smtClean="0">
                <a:solidFill>
                  <a:srgbClr val="FF0000"/>
                </a:solidFill>
                <a:latin typeface="Times New Roman" pitchFamily="18" charset="0"/>
                <a:cs typeface="Times New Roman" pitchFamily="18" charset="0"/>
              </a:rPr>
              <a:t>)</a:t>
            </a:r>
          </a:p>
          <a:p>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Việc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phân</a:t>
            </a:r>
            <a:r>
              <a:rPr lang="en-US" sz="2400" dirty="0" smtClean="0">
                <a:solidFill>
                  <a:srgbClr val="FF0000"/>
                </a:solidFill>
                <a:latin typeface="Times New Roman" pitchFamily="18" charset="0"/>
                <a:cs typeface="Times New Roman" pitchFamily="18" charset="0"/>
              </a:rPr>
              <a:t> chia </a:t>
            </a:r>
            <a:r>
              <a:rPr lang="en-US" sz="2400" dirty="0" err="1" smtClean="0">
                <a:solidFill>
                  <a:srgbClr val="FF0000"/>
                </a:solidFill>
                <a:latin typeface="Times New Roman" pitchFamily="18" charset="0"/>
                <a:cs typeface="Times New Roman" pitchFamily="18" charset="0"/>
              </a:rPr>
              <a:t>mức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nhận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bảng</a:t>
            </a:r>
            <a:r>
              <a:rPr lang="en-US" sz="2400" dirty="0" smtClean="0">
                <a:solidFill>
                  <a:srgbClr val="FF0000"/>
                </a:solidFill>
                <a:latin typeface="Times New Roman" pitchFamily="18" charset="0"/>
                <a:cs typeface="Times New Roman" pitchFamily="18" charset="0"/>
              </a:rPr>
              <a:t> CTPT 2018, </a:t>
            </a:r>
            <a:r>
              <a:rPr lang="en-US" sz="2400" dirty="0" err="1" smtClean="0">
                <a:solidFill>
                  <a:srgbClr val="FF0000"/>
                </a:solidFill>
                <a:latin typeface="Times New Roman" pitchFamily="18" charset="0"/>
                <a:cs typeface="Times New Roman" pitchFamily="18" charset="0"/>
              </a:rPr>
              <a:t>trang</a:t>
            </a:r>
            <a:r>
              <a:rPr lang="en-US" sz="2400" dirty="0" smtClean="0">
                <a:solidFill>
                  <a:srgbClr val="FF0000"/>
                </a:solidFill>
                <a:latin typeface="Times New Roman" pitchFamily="18" charset="0"/>
                <a:cs typeface="Times New Roman" pitchFamily="18" charset="0"/>
              </a:rPr>
              <a:t> 7,8 (</a:t>
            </a:r>
            <a:r>
              <a:rPr lang="en-US" sz="2400" dirty="0" err="1" smtClean="0">
                <a:solidFill>
                  <a:srgbClr val="FF0000"/>
                </a:solidFill>
                <a:latin typeface="Times New Roman" pitchFamily="18" charset="0"/>
                <a:cs typeface="Times New Roman" pitchFamily="18" charset="0"/>
              </a:rPr>
              <a:t>chú</a:t>
            </a:r>
            <a:r>
              <a:rPr lang="en-US" sz="2400" dirty="0" smtClean="0">
                <a:solidFill>
                  <a:srgbClr val="FF0000"/>
                </a:solidFill>
                <a:latin typeface="Times New Roman" pitchFamily="18" charset="0"/>
                <a:cs typeface="Times New Roman" pitchFamily="18" charset="0"/>
              </a:rPr>
              <a:t> ý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từ</a:t>
            </a:r>
            <a:r>
              <a:rPr lang="en-US" sz="2400" dirty="0" smtClean="0">
                <a:solidFill>
                  <a:srgbClr val="FF0000"/>
                </a:solidFill>
                <a:latin typeface="Times New Roman" pitchFamily="18" charset="0"/>
                <a:cs typeface="Times New Roman" pitchFamily="18" charset="0"/>
              </a:rPr>
              <a:t>.)</a:t>
            </a:r>
          </a:p>
          <a:p>
            <a:endParaRPr lang="en-US" sz="1600" dirty="0"/>
          </a:p>
        </p:txBody>
      </p:sp>
    </p:spTree>
    <p:extLst>
      <p:ext uri="{BB962C8B-B14F-4D97-AF65-F5344CB8AC3E}">
        <p14:creationId xmlns:p14="http://schemas.microsoft.com/office/powerpoint/2010/main" val="3558287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3265CDE-8F29-4AAF-B8A7-28338BA7F4C5}"/>
              </a:ext>
            </a:extLst>
          </p:cNvPr>
          <p:cNvSpPr txBox="1"/>
          <p:nvPr/>
        </p:nvSpPr>
        <p:spPr>
          <a:xfrm>
            <a:off x="1511303" y="2586386"/>
            <a:ext cx="9410700" cy="3316742"/>
          </a:xfrm>
          <a:prstGeom prst="rect">
            <a:avLst/>
          </a:prstGeom>
          <a:noFill/>
        </p:spPr>
        <p:txBody>
          <a:bodyPr wrap="square" rtlCol="0">
            <a:spAutoFit/>
          </a:bodyPr>
          <a:lstStyle/>
          <a:p>
            <a:pPr algn="just">
              <a:lnSpc>
                <a:spcPct val="150000"/>
              </a:lnSpc>
            </a:pPr>
            <a:r>
              <a:rPr lang="en-US" sz="3600" b="1" dirty="0" err="1">
                <a:solidFill>
                  <a:srgbClr val="002060"/>
                </a:solidFill>
                <a:latin typeface="Times New Roman" pitchFamily="18" charset="0"/>
                <a:cs typeface="Times New Roman" pitchFamily="18" charset="0"/>
              </a:rPr>
              <a:t>Yêu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cầu</a:t>
            </a:r>
            <a:r>
              <a:rPr lang="en-US" sz="3600" b="1" dirty="0">
                <a:solidFill>
                  <a:srgbClr val="002060"/>
                </a:solidFill>
                <a:latin typeface="Times New Roman" pitchFamily="18" charset="0"/>
                <a:cs typeface="Times New Roman" pitchFamily="18" charset="0"/>
              </a:rPr>
              <a:t>: </a:t>
            </a:r>
          </a:p>
          <a:p>
            <a:pPr algn="just">
              <a:lnSpc>
                <a:spcPct val="150000"/>
              </a:lnSpc>
            </a:pPr>
            <a:r>
              <a:rPr lang="en-US" sz="3600" dirty="0" err="1">
                <a:latin typeface="Times New Roman" pitchFamily="18" charset="0"/>
                <a:cs typeface="Times New Roman" pitchFamily="18" charset="0"/>
              </a:rPr>
              <a:t>Vận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01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kì</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môn</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KHTN</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6</a:t>
            </a:r>
            <a:endParaRPr lang="en-US" sz="3600" dirty="0">
              <a:latin typeface="Times New Roman" pitchFamily="18" charset="0"/>
              <a:cs typeface="Times New Roman" pitchFamily="18" charset="0"/>
            </a:endParaRPr>
          </a:p>
          <a:p>
            <a:pPr algn="just">
              <a:lnSpc>
                <a:spcPct val="150000"/>
              </a:lnSpc>
            </a:pPr>
            <a:r>
              <a:rPr lang="en-US" sz="3600" b="1" dirty="0" err="1">
                <a:solidFill>
                  <a:srgbClr val="002060"/>
                </a:solidFill>
                <a:latin typeface="Times New Roman" pitchFamily="18" charset="0"/>
                <a:cs typeface="Times New Roman" pitchFamily="18" charset="0"/>
              </a:rPr>
              <a:t>Thời</a:t>
            </a:r>
            <a:r>
              <a:rPr lang="en-US" sz="3600" b="1" dirty="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gian</a:t>
            </a:r>
            <a:r>
              <a:rPr lang="vi-VN" sz="3600" b="1" dirty="0" smtClean="0">
                <a:solidFill>
                  <a:srgbClr val="002060"/>
                </a:solidFill>
                <a:latin typeface="Times New Roman" pitchFamily="18" charset="0"/>
                <a:cs typeface="Times New Roman" pitchFamily="18" charset="0"/>
              </a:rPr>
              <a:t> hoạt động nhóm </a:t>
            </a:r>
            <a:r>
              <a:rPr lang="en-US" sz="3600" b="1" dirty="0" smtClean="0">
                <a:solidFill>
                  <a:srgbClr val="002060"/>
                </a:solidFill>
                <a:latin typeface="Times New Roman" pitchFamily="18" charset="0"/>
                <a:cs typeface="Times New Roman" pitchFamily="18" charset="0"/>
              </a:rPr>
              <a:t>60</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phút</a:t>
            </a:r>
            <a:endParaRPr lang="en-US" sz="3600" dirty="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C782870-C53B-41FE-9590-D590D3653DB0}"/>
              </a:ext>
            </a:extLst>
          </p:cNvPr>
          <p:cNvSpPr txBox="1"/>
          <p:nvPr/>
        </p:nvSpPr>
        <p:spPr>
          <a:xfrm>
            <a:off x="1" y="762769"/>
            <a:ext cx="12192000" cy="1077218"/>
          </a:xfrm>
          <a:prstGeom prst="rect">
            <a:avLst/>
          </a:prstGeom>
          <a:solidFill>
            <a:schemeClr val="tx1"/>
          </a:solidFill>
        </p:spPr>
        <p:txBody>
          <a:bodyPr wrap="square" rtlCol="0">
            <a:spAutoFit/>
          </a:bodyPr>
          <a:lstStyle/>
          <a:p>
            <a:pPr algn="ctr"/>
            <a:r>
              <a:rPr lang="en-US" sz="3200" b="1" dirty="0">
                <a:solidFill>
                  <a:schemeClr val="bg1"/>
                </a:solidFill>
                <a:latin typeface="Times New Roman" pitchFamily="18" charset="0"/>
                <a:cs typeface="Times New Roman" pitchFamily="18" charset="0"/>
              </a:rPr>
              <a:t>NHIỆM VỤ </a:t>
            </a:r>
            <a:r>
              <a:rPr lang="vi-VN" sz="3200" b="1" dirty="0" smtClean="0">
                <a:solidFill>
                  <a:schemeClr val="bg1"/>
                </a:solidFill>
                <a:latin typeface="Times New Roman" pitchFamily="18" charset="0"/>
                <a:cs typeface="Times New Roman" pitchFamily="18" charset="0"/>
              </a:rPr>
              <a:t>4</a:t>
            </a:r>
            <a:r>
              <a:rPr lang="en-US" sz="3200" b="1" dirty="0" smtClean="0">
                <a:solidFill>
                  <a:schemeClr val="bg1"/>
                </a:solidFill>
                <a:latin typeface="Times New Roman" pitchFamily="18" charset="0"/>
                <a:cs typeface="Times New Roman" pitchFamily="18" charset="0"/>
              </a:rPr>
              <a:t>. </a:t>
            </a:r>
            <a:endParaRPr lang="en-US" sz="3200" b="1" dirty="0">
              <a:solidFill>
                <a:schemeClr val="bg1"/>
              </a:solidFill>
              <a:latin typeface="Times New Roman" pitchFamily="18" charset="0"/>
              <a:cs typeface="Times New Roman" pitchFamily="18" charset="0"/>
            </a:endParaRPr>
          </a:p>
          <a:p>
            <a:pPr algn="ctr"/>
            <a:r>
              <a:rPr lang="en-US" sz="3200" b="1" dirty="0">
                <a:solidFill>
                  <a:schemeClr val="bg1"/>
                </a:solidFill>
                <a:latin typeface="Times New Roman" pitchFamily="18" charset="0"/>
                <a:cs typeface="Times New Roman" pitchFamily="18" charset="0"/>
              </a:rPr>
              <a:t>THỰC HÀNH XÂY DỰNG BẢN ĐẶC TẢ ĐỀ KIỂM TRA</a:t>
            </a:r>
          </a:p>
        </p:txBody>
      </p:sp>
    </p:spTree>
    <p:extLst>
      <p:ext uri="{BB962C8B-B14F-4D97-AF65-F5344CB8AC3E}">
        <p14:creationId xmlns:p14="http://schemas.microsoft.com/office/powerpoint/2010/main" val="4096766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vongquay">
            <a:hlinkClick r:id="" action="ppaction://media"/>
            <a:extLst>
              <a:ext uri="{FF2B5EF4-FFF2-40B4-BE49-F238E27FC236}">
                <a16:creationId xmlns:a16="http://schemas.microsoft.com/office/drawing/2014/main" xmlns="" id="{0B1F4B36-5FC4-44F6-AA83-9643A95DB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pic>
        <p:nvPicPr>
          <p:cNvPr id="99" name="Far_Away_Sting">
            <a:hlinkClick r:id="" action="ppaction://media"/>
            <a:extLst>
              <a:ext uri="{FF2B5EF4-FFF2-40B4-BE49-F238E27FC236}">
                <a16:creationId xmlns:a16="http://schemas.microsoft.com/office/drawing/2014/main" xmlns="" id="{D55A5004-EB8C-489B-9980-CA629D93D5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89736" y="-797130"/>
            <a:ext cx="609600" cy="609600"/>
          </a:xfrm>
          <a:prstGeom prst="rect">
            <a:avLst/>
          </a:prstGeom>
        </p:spPr>
      </p:pic>
      <p:grpSp>
        <p:nvGrpSpPr>
          <p:cNvPr id="171" name="Group 170">
            <a:extLst>
              <a:ext uri="{FF2B5EF4-FFF2-40B4-BE49-F238E27FC236}">
                <a16:creationId xmlns:a16="http://schemas.microsoft.com/office/drawing/2014/main" xmlns="" id="{6CF58E41-3927-4F86-8D17-D90EB9D6AA98}"/>
              </a:ext>
            </a:extLst>
          </p:cNvPr>
          <p:cNvGrpSpPr/>
          <p:nvPr/>
        </p:nvGrpSpPr>
        <p:grpSpPr>
          <a:xfrm>
            <a:off x="3879512" y="481478"/>
            <a:ext cx="5844951" cy="5849037"/>
            <a:chOff x="3373836" y="488568"/>
            <a:chExt cx="5844951" cy="5849037"/>
          </a:xfrm>
        </p:grpSpPr>
        <p:grpSp>
          <p:nvGrpSpPr>
            <p:cNvPr id="149" name="Group 148">
              <a:extLst>
                <a:ext uri="{FF2B5EF4-FFF2-40B4-BE49-F238E27FC236}">
                  <a16:creationId xmlns:a16="http://schemas.microsoft.com/office/drawing/2014/main" xmlns="" id="{B20658F8-E369-43A6-9072-675087A3F3D9}"/>
                </a:ext>
              </a:extLst>
            </p:cNvPr>
            <p:cNvGrpSpPr/>
            <p:nvPr/>
          </p:nvGrpSpPr>
          <p:grpSpPr>
            <a:xfrm>
              <a:off x="3373836" y="488568"/>
              <a:ext cx="5844951" cy="5849037"/>
              <a:chOff x="-7136703" y="129321"/>
              <a:chExt cx="6420220" cy="6424708"/>
            </a:xfrm>
          </p:grpSpPr>
          <p:grpSp>
            <p:nvGrpSpPr>
              <p:cNvPr id="141" name="Group 140">
                <a:extLst>
                  <a:ext uri="{FF2B5EF4-FFF2-40B4-BE49-F238E27FC236}">
                    <a16:creationId xmlns:a16="http://schemas.microsoft.com/office/drawing/2014/main" xmlns="" id="{FEAB7A4F-BDD1-4998-B148-2CBD9864A1AB}"/>
                  </a:ext>
                </a:extLst>
              </p:cNvPr>
              <p:cNvGrpSpPr/>
              <p:nvPr/>
            </p:nvGrpSpPr>
            <p:grpSpPr>
              <a:xfrm>
                <a:off x="-7135803" y="129321"/>
                <a:ext cx="6419320" cy="6424708"/>
                <a:chOff x="-7135803" y="129321"/>
                <a:chExt cx="6419320" cy="6424708"/>
              </a:xfrm>
            </p:grpSpPr>
            <p:sp>
              <p:nvSpPr>
                <p:cNvPr id="132" name="Partial Circle 131">
                  <a:extLst>
                    <a:ext uri="{FF2B5EF4-FFF2-40B4-BE49-F238E27FC236}">
                      <a16:creationId xmlns:a16="http://schemas.microsoft.com/office/drawing/2014/main" xmlns="" id="{0BC0CA49-44AF-44DA-A146-12ACF46E8429}"/>
                    </a:ext>
                  </a:extLst>
                </p:cNvPr>
                <p:cNvSpPr/>
                <p:nvPr/>
              </p:nvSpPr>
              <p:spPr>
                <a:xfrm>
                  <a:off x="-7130300" y="129797"/>
                  <a:ext cx="6409944" cy="6409944"/>
                </a:xfrm>
                <a:prstGeom prst="pie">
                  <a:avLst>
                    <a:gd name="adj1" fmla="val 1875540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prstClr val="black"/>
                    </a:solidFill>
                  </a:endParaRPr>
                </a:p>
              </p:txBody>
            </p:sp>
            <p:sp>
              <p:nvSpPr>
                <p:cNvPr id="133" name="Partial Circle 132">
                  <a:extLst>
                    <a:ext uri="{FF2B5EF4-FFF2-40B4-BE49-F238E27FC236}">
                      <a16:creationId xmlns:a16="http://schemas.microsoft.com/office/drawing/2014/main" xmlns="" id="{B181EFE0-5930-430E-8AA8-12B8F767085E}"/>
                    </a:ext>
                  </a:extLst>
                </p:cNvPr>
                <p:cNvSpPr/>
                <p:nvPr/>
              </p:nvSpPr>
              <p:spPr>
                <a:xfrm>
                  <a:off x="-7132104" y="129321"/>
                  <a:ext cx="6409945" cy="6409944"/>
                </a:xfrm>
                <a:prstGeom prst="pie">
                  <a:avLst>
                    <a:gd name="adj1" fmla="val 18142287"/>
                    <a:gd name="adj2" fmla="val 18791849"/>
                  </a:avLst>
                </a:prstGeom>
                <a:solidFill>
                  <a:srgbClr val="E93C3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4" name="Partial Circle 133">
                  <a:extLst>
                    <a:ext uri="{FF2B5EF4-FFF2-40B4-BE49-F238E27FC236}">
                      <a16:creationId xmlns:a16="http://schemas.microsoft.com/office/drawing/2014/main" xmlns="" id="{3D27476B-973D-4B8A-A5D3-E106575DAF07}"/>
                    </a:ext>
                  </a:extLst>
                </p:cNvPr>
                <p:cNvSpPr/>
                <p:nvPr/>
              </p:nvSpPr>
              <p:spPr>
                <a:xfrm>
                  <a:off x="-7129602" y="134560"/>
                  <a:ext cx="6409944" cy="6409944"/>
                </a:xfrm>
                <a:prstGeom prst="pie">
                  <a:avLst>
                    <a:gd name="adj1" fmla="val 0"/>
                    <a:gd name="adj2" fmla="val 2431275"/>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6" name="Partial Circle 135">
                  <a:extLst>
                    <a:ext uri="{FF2B5EF4-FFF2-40B4-BE49-F238E27FC236}">
                      <a16:creationId xmlns:a16="http://schemas.microsoft.com/office/drawing/2014/main" xmlns="" id="{F4B1D612-F9AB-4779-8DB8-785D1C84AEC8}"/>
                    </a:ext>
                  </a:extLst>
                </p:cNvPr>
                <p:cNvSpPr/>
                <p:nvPr/>
              </p:nvSpPr>
              <p:spPr>
                <a:xfrm>
                  <a:off x="-7135803" y="144085"/>
                  <a:ext cx="6409944" cy="6409944"/>
                </a:xfrm>
                <a:prstGeom prst="pie">
                  <a:avLst>
                    <a:gd name="adj1" fmla="val 2398387"/>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37" name="Partial Circle 136">
                  <a:extLst>
                    <a:ext uri="{FF2B5EF4-FFF2-40B4-BE49-F238E27FC236}">
                      <a16:creationId xmlns:a16="http://schemas.microsoft.com/office/drawing/2014/main" xmlns="" id="{F41F94AE-DBF1-4445-A387-D533312F4D5F}"/>
                    </a:ext>
                  </a:extLst>
                </p:cNvPr>
                <p:cNvSpPr/>
                <p:nvPr/>
              </p:nvSpPr>
              <p:spPr>
                <a:xfrm>
                  <a:off x="-7126427" y="129321"/>
                  <a:ext cx="6409944" cy="6409944"/>
                </a:xfrm>
                <a:prstGeom prst="pie">
                  <a:avLst>
                    <a:gd name="adj1" fmla="val 16194454"/>
                    <a:gd name="adj2" fmla="val 18760862"/>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nvGrpSpPr>
              <p:cNvPr id="142" name="Group 141">
                <a:extLst>
                  <a:ext uri="{FF2B5EF4-FFF2-40B4-BE49-F238E27FC236}">
                    <a16:creationId xmlns:a16="http://schemas.microsoft.com/office/drawing/2014/main" xmlns="" id="{E4E99CE5-279B-4D92-AB8A-8D206570B03C}"/>
                  </a:ext>
                </a:extLst>
              </p:cNvPr>
              <p:cNvGrpSpPr/>
              <p:nvPr/>
            </p:nvGrpSpPr>
            <p:grpSpPr>
              <a:xfrm flipH="1" flipV="1">
                <a:off x="-7136703" y="129321"/>
                <a:ext cx="6419320" cy="6424708"/>
                <a:chOff x="-7135803" y="129321"/>
                <a:chExt cx="6419320" cy="6424708"/>
              </a:xfrm>
            </p:grpSpPr>
            <p:sp>
              <p:nvSpPr>
                <p:cNvPr id="143" name="Partial Circle 142">
                  <a:extLst>
                    <a:ext uri="{FF2B5EF4-FFF2-40B4-BE49-F238E27FC236}">
                      <a16:creationId xmlns:a16="http://schemas.microsoft.com/office/drawing/2014/main" xmlns="" id="{EB077DAF-5D04-44B2-BFFD-7D4C0A0A53DC}"/>
                    </a:ext>
                  </a:extLst>
                </p:cNvPr>
                <p:cNvSpPr/>
                <p:nvPr/>
              </p:nvSpPr>
              <p:spPr>
                <a:xfrm>
                  <a:off x="-7130300" y="129797"/>
                  <a:ext cx="6409944" cy="6409944"/>
                </a:xfrm>
                <a:prstGeom prst="pie">
                  <a:avLst>
                    <a:gd name="adj1" fmla="val 1919651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sp>
              <p:nvSpPr>
                <p:cNvPr id="145" name="Partial Circle 144">
                  <a:extLst>
                    <a:ext uri="{FF2B5EF4-FFF2-40B4-BE49-F238E27FC236}">
                      <a16:creationId xmlns:a16="http://schemas.microsoft.com/office/drawing/2014/main" xmlns="" id="{6E0AB530-F478-4980-8700-10056EBC88D5}"/>
                    </a:ext>
                  </a:extLst>
                </p:cNvPr>
                <p:cNvSpPr/>
                <p:nvPr/>
              </p:nvSpPr>
              <p:spPr>
                <a:xfrm>
                  <a:off x="-7129602" y="134559"/>
                  <a:ext cx="6409944" cy="6409944"/>
                </a:xfrm>
                <a:prstGeom prst="pie">
                  <a:avLst>
                    <a:gd name="adj1" fmla="val 0"/>
                    <a:gd name="adj2" fmla="val 2604907"/>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47" name="Partial Circle 146">
                  <a:extLst>
                    <a:ext uri="{FF2B5EF4-FFF2-40B4-BE49-F238E27FC236}">
                      <a16:creationId xmlns:a16="http://schemas.microsoft.com/office/drawing/2014/main" xmlns="" id="{50E3B3D8-9AC4-4982-B6A2-C14027C6E28C}"/>
                    </a:ext>
                  </a:extLst>
                </p:cNvPr>
                <p:cNvSpPr/>
                <p:nvPr/>
              </p:nvSpPr>
              <p:spPr>
                <a:xfrm>
                  <a:off x="-7135803" y="144085"/>
                  <a:ext cx="6409944" cy="6409944"/>
                </a:xfrm>
                <a:prstGeom prst="pie">
                  <a:avLst>
                    <a:gd name="adj1" fmla="val 2579878"/>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48" name="Partial Circle 147">
                  <a:extLst>
                    <a:ext uri="{FF2B5EF4-FFF2-40B4-BE49-F238E27FC236}">
                      <a16:creationId xmlns:a16="http://schemas.microsoft.com/office/drawing/2014/main" xmlns="" id="{50317515-6EB3-4346-ABC1-765FCDA49D1C}"/>
                    </a:ext>
                  </a:extLst>
                </p:cNvPr>
                <p:cNvSpPr/>
                <p:nvPr/>
              </p:nvSpPr>
              <p:spPr>
                <a:xfrm>
                  <a:off x="-7126427" y="129321"/>
                  <a:ext cx="6409944" cy="6409944"/>
                </a:xfrm>
                <a:prstGeom prst="pie">
                  <a:avLst>
                    <a:gd name="adj1" fmla="val 16172724"/>
                    <a:gd name="adj2" fmla="val 19213741"/>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grpSp>
          <p:nvGrpSpPr>
            <p:cNvPr id="170" name="Group 169">
              <a:extLst>
                <a:ext uri="{FF2B5EF4-FFF2-40B4-BE49-F238E27FC236}">
                  <a16:creationId xmlns:a16="http://schemas.microsoft.com/office/drawing/2014/main" xmlns="" id="{5865C42C-5353-427F-A3B8-C29A98746641}"/>
                </a:ext>
              </a:extLst>
            </p:cNvPr>
            <p:cNvGrpSpPr/>
            <p:nvPr/>
          </p:nvGrpSpPr>
          <p:grpSpPr>
            <a:xfrm>
              <a:off x="3532500" y="646826"/>
              <a:ext cx="5611137" cy="5426677"/>
              <a:chOff x="3532500" y="646826"/>
              <a:chExt cx="5611137" cy="5426677"/>
            </a:xfrm>
          </p:grpSpPr>
          <p:grpSp>
            <p:nvGrpSpPr>
              <p:cNvPr id="162" name="Group 161">
                <a:extLst>
                  <a:ext uri="{FF2B5EF4-FFF2-40B4-BE49-F238E27FC236}">
                    <a16:creationId xmlns:a16="http://schemas.microsoft.com/office/drawing/2014/main" xmlns="" id="{F9699360-37DF-4340-8E98-06ED4BD65CDE}"/>
                  </a:ext>
                </a:extLst>
              </p:cNvPr>
              <p:cNvGrpSpPr/>
              <p:nvPr/>
            </p:nvGrpSpPr>
            <p:grpSpPr>
              <a:xfrm>
                <a:off x="6620419" y="646826"/>
                <a:ext cx="2523218" cy="5426677"/>
                <a:chOff x="6620419" y="619250"/>
                <a:chExt cx="2523218" cy="5426677"/>
              </a:xfrm>
            </p:grpSpPr>
            <p:sp>
              <p:nvSpPr>
                <p:cNvPr id="156" name="TextBox 155">
                  <a:extLst>
                    <a:ext uri="{FF2B5EF4-FFF2-40B4-BE49-F238E27FC236}">
                      <a16:creationId xmlns:a16="http://schemas.microsoft.com/office/drawing/2014/main" xmlns="" id="{47443FFC-056A-465B-A253-2B29E2758204}"/>
                    </a:ext>
                  </a:extLst>
                </p:cNvPr>
                <p:cNvSpPr txBox="1"/>
                <p:nvPr/>
              </p:nvSpPr>
              <p:spPr>
                <a:xfrm rot="901075">
                  <a:off x="7314837" y="3482080"/>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 CK 1</a:t>
                  </a:r>
                  <a:endParaRPr lang="en-US" sz="2400" b="1" dirty="0">
                    <a:solidFill>
                      <a:prstClr val="black"/>
                    </a:solidFill>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xmlns="" id="{FCA77244-BD49-4259-A3FC-69C47D5AF3A2}"/>
                    </a:ext>
                  </a:extLst>
                </p:cNvPr>
                <p:cNvSpPr txBox="1"/>
                <p:nvPr/>
              </p:nvSpPr>
              <p:spPr>
                <a:xfrm rot="20550333">
                  <a:off x="7128162" y="2205515"/>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GK1</a:t>
                  </a:r>
                  <a:endParaRPr lang="en-US" sz="2400" b="1" dirty="0">
                    <a:solidFill>
                      <a:prstClr val="black"/>
                    </a:solidFill>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xmlns="" id="{F290D436-1A9A-4FC6-8F16-E7B860FDDD3D}"/>
                    </a:ext>
                  </a:extLst>
                </p:cNvPr>
                <p:cNvSpPr txBox="1"/>
                <p:nvPr/>
              </p:nvSpPr>
              <p:spPr>
                <a:xfrm rot="17162298">
                  <a:off x="6121518" y="1118151"/>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KG 1</a:t>
                  </a:r>
                  <a:endParaRPr lang="en-US" sz="2400" b="1" dirty="0">
                    <a:solidFill>
                      <a:prstClr val="black"/>
                    </a:solidFill>
                    <a:latin typeface="Arial" panose="020B060402020202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xmlns="" id="{7A395A4D-F452-44F6-8BA8-74E3A5735719}"/>
                    </a:ext>
                  </a:extLst>
                </p:cNvPr>
                <p:cNvSpPr txBox="1"/>
                <p:nvPr/>
              </p:nvSpPr>
              <p:spPr>
                <a:xfrm rot="4511963">
                  <a:off x="6131152" y="4716028"/>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 CK2</a:t>
                  </a:r>
                  <a:endParaRPr lang="en-US" sz="2400" b="1" dirty="0">
                    <a:solidFill>
                      <a:prstClr val="black"/>
                    </a:solidFill>
                    <a:latin typeface="Arial" panose="020B0604020202020204" pitchFamily="34" charset="0"/>
                    <a:cs typeface="Arial" panose="020B0604020202020204" pitchFamily="34" charset="0"/>
                  </a:endParaRPr>
                </a:p>
              </p:txBody>
            </p:sp>
          </p:grpSp>
          <p:grpSp>
            <p:nvGrpSpPr>
              <p:cNvPr id="163" name="Group 162">
                <a:extLst>
                  <a:ext uri="{FF2B5EF4-FFF2-40B4-BE49-F238E27FC236}">
                    <a16:creationId xmlns:a16="http://schemas.microsoft.com/office/drawing/2014/main" xmlns="" id="{77941B63-7B09-40E6-B18B-3417C2D17E89}"/>
                  </a:ext>
                </a:extLst>
              </p:cNvPr>
              <p:cNvGrpSpPr/>
              <p:nvPr/>
            </p:nvGrpSpPr>
            <p:grpSpPr>
              <a:xfrm flipH="1" flipV="1">
                <a:off x="3532500" y="697401"/>
                <a:ext cx="2438660" cy="5375655"/>
                <a:chOff x="6621710" y="750991"/>
                <a:chExt cx="2438660" cy="5375655"/>
              </a:xfrm>
            </p:grpSpPr>
            <p:sp>
              <p:nvSpPr>
                <p:cNvPr id="164" name="TextBox 163">
                  <a:extLst>
                    <a:ext uri="{FF2B5EF4-FFF2-40B4-BE49-F238E27FC236}">
                      <a16:creationId xmlns:a16="http://schemas.microsoft.com/office/drawing/2014/main" xmlns="" id="{B2962D8D-BCB0-4A75-8891-2A4C0B641EC0}"/>
                    </a:ext>
                  </a:extLst>
                </p:cNvPr>
                <p:cNvSpPr txBox="1"/>
                <p:nvPr/>
              </p:nvSpPr>
              <p:spPr>
                <a:xfrm rot="901075">
                  <a:off x="7231570" y="368111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xmlns="" id="{C5253C6E-AE7D-4268-B9EF-FDF57CC59BF2}"/>
                    </a:ext>
                  </a:extLst>
                </p:cNvPr>
                <p:cNvSpPr txBox="1"/>
                <p:nvPr/>
              </p:nvSpPr>
              <p:spPr>
                <a:xfrm rot="20550333">
                  <a:off x="7105163" y="2349546"/>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xmlns="" id="{29D665FC-322F-413C-BA1B-BFE3CC09D78C}"/>
                    </a:ext>
                  </a:extLst>
                </p:cNvPr>
                <p:cNvSpPr txBox="1"/>
                <p:nvPr/>
              </p:nvSpPr>
              <p:spPr>
                <a:xfrm rot="17162298">
                  <a:off x="6163665" y="1249892"/>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CK2</a:t>
                  </a:r>
                  <a:endParaRPr lang="en-US" sz="2400" b="1" dirty="0">
                    <a:solidFill>
                      <a:prstClr val="black"/>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xmlns="" id="{A6634430-5B10-404C-BEA9-FE7B2746A733}"/>
                    </a:ext>
                  </a:extLst>
                </p:cNvPr>
                <p:cNvSpPr txBox="1"/>
                <p:nvPr/>
              </p:nvSpPr>
              <p:spPr>
                <a:xfrm rot="4511963">
                  <a:off x="6122809" y="479674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CK1</a:t>
                  </a:r>
                  <a:endParaRPr lang="en-US" sz="2400" b="1" dirty="0">
                    <a:solidFill>
                      <a:prstClr val="black"/>
                    </a:solidFill>
                    <a:latin typeface="Arial" panose="020B0604020202020204" pitchFamily="34" charset="0"/>
                    <a:cs typeface="Arial" panose="020B0604020202020204" pitchFamily="34" charset="0"/>
                  </a:endParaRPr>
                </a:p>
              </p:txBody>
            </p:sp>
          </p:grpSp>
        </p:grpSp>
      </p:grpSp>
      <p:grpSp>
        <p:nvGrpSpPr>
          <p:cNvPr id="153" name="Group 152">
            <a:extLst>
              <a:ext uri="{FF2B5EF4-FFF2-40B4-BE49-F238E27FC236}">
                <a16:creationId xmlns:a16="http://schemas.microsoft.com/office/drawing/2014/main" xmlns="" id="{C0440C9A-F779-4453-B569-F916EC14285D}"/>
              </a:ext>
            </a:extLst>
          </p:cNvPr>
          <p:cNvGrpSpPr/>
          <p:nvPr/>
        </p:nvGrpSpPr>
        <p:grpSpPr>
          <a:xfrm>
            <a:off x="6020481" y="2518167"/>
            <a:ext cx="1775681" cy="1775681"/>
            <a:chOff x="-316133" y="2146707"/>
            <a:chExt cx="1950446" cy="1950446"/>
          </a:xfrm>
        </p:grpSpPr>
        <p:sp>
          <p:nvSpPr>
            <p:cNvPr id="150" name="Oval 149">
              <a:extLst>
                <a:ext uri="{FF2B5EF4-FFF2-40B4-BE49-F238E27FC236}">
                  <a16:creationId xmlns:a16="http://schemas.microsoft.com/office/drawing/2014/main" xmlns="" id="{A8619786-056B-491F-8D2C-006832261382}"/>
                </a:ext>
              </a:extLst>
            </p:cNvPr>
            <p:cNvSpPr/>
            <p:nvPr/>
          </p:nvSpPr>
          <p:spPr>
            <a:xfrm>
              <a:off x="-316133" y="2146707"/>
              <a:ext cx="1950446" cy="1950446"/>
            </a:xfrm>
            <a:prstGeom prst="ellipse">
              <a:avLst/>
            </a:prstGeom>
            <a:solidFill>
              <a:srgbClr val="9ABF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xmlns="" id="{512ACFEA-5264-4971-9B14-17422ACFCC13}"/>
                </a:ext>
              </a:extLst>
            </p:cNvPr>
            <p:cNvSpPr txBox="1"/>
            <p:nvPr/>
          </p:nvSpPr>
          <p:spPr>
            <a:xfrm>
              <a:off x="-271256" y="2433273"/>
              <a:ext cx="1902156" cy="1318467"/>
            </a:xfrm>
            <a:prstGeom prst="rect">
              <a:avLst/>
            </a:prstGeom>
            <a:noFill/>
          </p:spPr>
          <p:txBody>
            <a:bodyPr wrap="square" rtlCol="0">
              <a:spAutoFit/>
            </a:bodyPr>
            <a:lstStyle/>
            <a:p>
              <a:pPr algn="ctr"/>
              <a:r>
                <a:rPr lang="en-US" sz="2400" b="1" dirty="0" err="1">
                  <a:solidFill>
                    <a:srgbClr val="7030A0"/>
                  </a:solidFill>
                  <a:latin typeface="Arial" panose="020B0604020202020204" pitchFamily="34" charset="0"/>
                  <a:cs typeface="Arial" panose="020B0604020202020204" pitchFamily="34" charset="0"/>
                </a:rPr>
                <a:t>Vòng</a:t>
              </a:r>
              <a:r>
                <a:rPr lang="en-US" sz="2400" b="1" dirty="0">
                  <a:solidFill>
                    <a:srgbClr val="7030A0"/>
                  </a:solidFill>
                  <a:latin typeface="Arial" panose="020B0604020202020204" pitchFamily="34" charset="0"/>
                  <a:cs typeface="Arial" panose="020B0604020202020204" pitchFamily="34" charset="0"/>
                </a:rPr>
                <a:t> </a:t>
              </a:r>
              <a:r>
                <a:rPr lang="en-US" sz="2400" b="1">
                  <a:solidFill>
                    <a:srgbClr val="7030A0"/>
                  </a:solidFill>
                  <a:latin typeface="Arial" panose="020B0604020202020204" pitchFamily="34" charset="0"/>
                  <a:cs typeface="Arial" panose="020B0604020202020204" pitchFamily="34" charset="0"/>
                </a:rPr>
                <a:t>quay </a:t>
              </a:r>
              <a:endParaRPr lang="en-US" sz="2400" b="1" smtClean="0">
                <a:solidFill>
                  <a:srgbClr val="7030A0"/>
                </a:solidFill>
                <a:latin typeface="Arial" panose="020B0604020202020204" pitchFamily="34" charset="0"/>
                <a:cs typeface="Arial" panose="020B0604020202020204" pitchFamily="34" charset="0"/>
              </a:endParaRPr>
            </a:p>
            <a:p>
              <a:pPr algn="ctr"/>
              <a:r>
                <a:rPr lang="en-US" sz="2400" b="1" smtClean="0">
                  <a:solidFill>
                    <a:srgbClr val="7030A0"/>
                  </a:solidFill>
                  <a:latin typeface="Arial" panose="020B0604020202020204" pitchFamily="34" charset="0"/>
                  <a:cs typeface="Arial" panose="020B0604020202020204" pitchFamily="34" charset="0"/>
                </a:rPr>
                <a:t>may mắn</a:t>
              </a:r>
              <a:endParaRPr lang="en-US" sz="2400" b="1" dirty="0">
                <a:solidFill>
                  <a:srgbClr val="7030A0"/>
                </a:solidFill>
                <a:latin typeface="Arial" panose="020B0604020202020204" pitchFamily="34" charset="0"/>
                <a:cs typeface="Arial" panose="020B0604020202020204" pitchFamily="34" charset="0"/>
              </a:endParaRPr>
            </a:p>
          </p:txBody>
        </p:sp>
      </p:grpSp>
      <p:pic>
        <p:nvPicPr>
          <p:cNvPr id="190" name="Picture 189">
            <a:extLst>
              <a:ext uri="{FF2B5EF4-FFF2-40B4-BE49-F238E27FC236}">
                <a16:creationId xmlns:a16="http://schemas.microsoft.com/office/drawing/2014/main" xmlns="" id="{23D94E5B-9C03-4E81-B31F-943B047012CF}"/>
              </a:ext>
            </a:extLst>
          </p:cNvPr>
          <p:cNvPicPr>
            <a:picLocks noChangeAspect="1"/>
          </p:cNvPicPr>
          <p:nvPr/>
        </p:nvPicPr>
        <p:blipFill>
          <a:blip r:embed="rId8"/>
          <a:stretch>
            <a:fillRect/>
          </a:stretch>
        </p:blipFill>
        <p:spPr>
          <a:xfrm>
            <a:off x="9306725" y="5673859"/>
            <a:ext cx="2712955" cy="999831"/>
          </a:xfrm>
          <a:prstGeom prst="rect">
            <a:avLst/>
          </a:prstGeom>
        </p:spPr>
      </p:pic>
      <p:pic>
        <p:nvPicPr>
          <p:cNvPr id="69" name="Picture 68">
            <a:extLst>
              <a:ext uri="{FF2B5EF4-FFF2-40B4-BE49-F238E27FC236}">
                <a16:creationId xmlns:a16="http://schemas.microsoft.com/office/drawing/2014/main" xmlns="" id="{240964BF-783C-4717-99FD-EB594A683BD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0" name="Picture 69">
            <a:extLst>
              <a:ext uri="{FF2B5EF4-FFF2-40B4-BE49-F238E27FC236}">
                <a16:creationId xmlns:a16="http://schemas.microsoft.com/office/drawing/2014/main" xmlns="" id="{929AEB7D-00D8-461C-B0CA-A1107CEC57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1" name="Picture 70">
            <a:extLst>
              <a:ext uri="{FF2B5EF4-FFF2-40B4-BE49-F238E27FC236}">
                <a16:creationId xmlns:a16="http://schemas.microsoft.com/office/drawing/2014/main" xmlns="" id="{17152CBA-6DDF-4C2F-8271-E3B97C313E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2" name="Picture 71">
            <a:extLst>
              <a:ext uri="{FF2B5EF4-FFF2-40B4-BE49-F238E27FC236}">
                <a16:creationId xmlns:a16="http://schemas.microsoft.com/office/drawing/2014/main" xmlns="" id="{BC570C77-4499-463A-9136-A7E5C1E044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3" name="Picture 72">
            <a:extLst>
              <a:ext uri="{FF2B5EF4-FFF2-40B4-BE49-F238E27FC236}">
                <a16:creationId xmlns:a16="http://schemas.microsoft.com/office/drawing/2014/main" xmlns="" id="{49024BA9-D7B7-4F49-AAD2-70A004E68E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4" name="Picture 73">
            <a:extLst>
              <a:ext uri="{FF2B5EF4-FFF2-40B4-BE49-F238E27FC236}">
                <a16:creationId xmlns:a16="http://schemas.microsoft.com/office/drawing/2014/main" xmlns="" id="{DC6C90F6-2BAC-47C3-9057-E344B78C47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5" name="Picture 74">
            <a:extLst>
              <a:ext uri="{FF2B5EF4-FFF2-40B4-BE49-F238E27FC236}">
                <a16:creationId xmlns:a16="http://schemas.microsoft.com/office/drawing/2014/main" xmlns="" id="{5EAB5E39-85D2-47DB-B06B-74D016638C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6" name="Picture 75">
            <a:extLst>
              <a:ext uri="{FF2B5EF4-FFF2-40B4-BE49-F238E27FC236}">
                <a16:creationId xmlns:a16="http://schemas.microsoft.com/office/drawing/2014/main" xmlns="" id="{FCE41A09-AADC-46D9-A9AF-6F31A50296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7" name="Picture 76">
            <a:extLst>
              <a:ext uri="{FF2B5EF4-FFF2-40B4-BE49-F238E27FC236}">
                <a16:creationId xmlns:a16="http://schemas.microsoft.com/office/drawing/2014/main" xmlns="" id="{DD4D5740-C223-4B90-917C-36056BED9D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86796">
            <a:off x="9596652" y="2697461"/>
            <a:ext cx="1262693" cy="713697"/>
          </a:xfrm>
          <a:prstGeom prst="rect">
            <a:avLst/>
          </a:prstGeom>
        </p:spPr>
      </p:pic>
      <p:pic>
        <p:nvPicPr>
          <p:cNvPr id="78" name="Picture 77">
            <a:extLst>
              <a:ext uri="{FF2B5EF4-FFF2-40B4-BE49-F238E27FC236}">
                <a16:creationId xmlns:a16="http://schemas.microsoft.com/office/drawing/2014/main" xmlns="" id="{85F3BCBD-81C0-4B02-BE08-77F1E53EB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9" name="Picture 78">
            <a:extLst>
              <a:ext uri="{FF2B5EF4-FFF2-40B4-BE49-F238E27FC236}">
                <a16:creationId xmlns:a16="http://schemas.microsoft.com/office/drawing/2014/main" xmlns="" id="{F596B844-CA90-46CF-B6F5-C47ABCF71A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0" name="Picture 79">
            <a:extLst>
              <a:ext uri="{FF2B5EF4-FFF2-40B4-BE49-F238E27FC236}">
                <a16:creationId xmlns:a16="http://schemas.microsoft.com/office/drawing/2014/main" xmlns="" id="{256B7BB1-685C-42DA-9979-CF4041F317F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1" name="Picture 80">
            <a:extLst>
              <a:ext uri="{FF2B5EF4-FFF2-40B4-BE49-F238E27FC236}">
                <a16:creationId xmlns:a16="http://schemas.microsoft.com/office/drawing/2014/main" xmlns="" id="{0346AECE-B037-461A-917F-C7DF04854B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2" name="Picture 81">
            <a:extLst>
              <a:ext uri="{FF2B5EF4-FFF2-40B4-BE49-F238E27FC236}">
                <a16:creationId xmlns:a16="http://schemas.microsoft.com/office/drawing/2014/main" xmlns="" id="{55ED7C24-CBB7-4FFB-9920-77B98C1A6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3" name="Picture 82">
            <a:extLst>
              <a:ext uri="{FF2B5EF4-FFF2-40B4-BE49-F238E27FC236}">
                <a16:creationId xmlns:a16="http://schemas.microsoft.com/office/drawing/2014/main" xmlns="" id="{AEB53B21-68B2-440F-9C38-B5C869DD61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4" name="Picture 83">
            <a:extLst>
              <a:ext uri="{FF2B5EF4-FFF2-40B4-BE49-F238E27FC236}">
                <a16:creationId xmlns:a16="http://schemas.microsoft.com/office/drawing/2014/main" xmlns="" id="{CA5D07BA-8DDD-4766-8C85-67D82274D16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5" name="Picture 84">
            <a:extLst>
              <a:ext uri="{FF2B5EF4-FFF2-40B4-BE49-F238E27FC236}">
                <a16:creationId xmlns:a16="http://schemas.microsoft.com/office/drawing/2014/main" xmlns="" id="{F5652CC1-9449-4C9B-B0BE-D5D548EAE1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6" name="Picture 85">
            <a:extLst>
              <a:ext uri="{FF2B5EF4-FFF2-40B4-BE49-F238E27FC236}">
                <a16:creationId xmlns:a16="http://schemas.microsoft.com/office/drawing/2014/main" xmlns="" id="{54B51DD5-AE14-4C9E-A25C-B2BAEEEC5B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7" name="Picture 86">
            <a:extLst>
              <a:ext uri="{FF2B5EF4-FFF2-40B4-BE49-F238E27FC236}">
                <a16:creationId xmlns:a16="http://schemas.microsoft.com/office/drawing/2014/main" xmlns="" id="{ADF56C7B-987F-4335-910C-D77E9EABEE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8" name="Picture 87">
            <a:extLst>
              <a:ext uri="{FF2B5EF4-FFF2-40B4-BE49-F238E27FC236}">
                <a16:creationId xmlns:a16="http://schemas.microsoft.com/office/drawing/2014/main" xmlns="" id="{650506DB-B1F6-408E-9098-E80F5E3F5F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9" name="Picture 88">
            <a:extLst>
              <a:ext uri="{FF2B5EF4-FFF2-40B4-BE49-F238E27FC236}">
                <a16:creationId xmlns:a16="http://schemas.microsoft.com/office/drawing/2014/main" xmlns="" id="{3669DEDA-CF2C-436B-A286-441A90E8EA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0" name="Picture 89">
            <a:extLst>
              <a:ext uri="{FF2B5EF4-FFF2-40B4-BE49-F238E27FC236}">
                <a16:creationId xmlns:a16="http://schemas.microsoft.com/office/drawing/2014/main" xmlns="" id="{50B76611-CB3F-471F-ACEB-7D04FD3501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1" name="Picture 90">
            <a:extLst>
              <a:ext uri="{FF2B5EF4-FFF2-40B4-BE49-F238E27FC236}">
                <a16:creationId xmlns:a16="http://schemas.microsoft.com/office/drawing/2014/main" xmlns="" id="{1804B0B2-668C-4754-8D11-337C39E22F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2" name="Picture 91">
            <a:extLst>
              <a:ext uri="{FF2B5EF4-FFF2-40B4-BE49-F238E27FC236}">
                <a16:creationId xmlns:a16="http://schemas.microsoft.com/office/drawing/2014/main" xmlns="" id="{7B8C02A8-FCCB-44A4-99CF-55C1E3C646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3" name="Picture 92">
            <a:extLst>
              <a:ext uri="{FF2B5EF4-FFF2-40B4-BE49-F238E27FC236}">
                <a16:creationId xmlns:a16="http://schemas.microsoft.com/office/drawing/2014/main" xmlns="" id="{8A7B887D-28DC-49DE-B262-BE7A647A6C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4" name="Picture 93">
            <a:extLst>
              <a:ext uri="{FF2B5EF4-FFF2-40B4-BE49-F238E27FC236}">
                <a16:creationId xmlns:a16="http://schemas.microsoft.com/office/drawing/2014/main" xmlns="" id="{0692247E-10A2-4814-B85F-C16ADABFC3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sp>
        <p:nvSpPr>
          <p:cNvPr id="67" name="TextBox 66"/>
          <p:cNvSpPr txBox="1"/>
          <p:nvPr/>
        </p:nvSpPr>
        <p:spPr>
          <a:xfrm>
            <a:off x="803149" y="847775"/>
            <a:ext cx="1701107" cy="523220"/>
          </a:xfrm>
          <a:prstGeom prst="rect">
            <a:avLst/>
          </a:prstGeom>
          <a:noFill/>
        </p:spPr>
        <p:txBody>
          <a:bodyPr wrap="none" rtlCol="0">
            <a:spAutoFit/>
          </a:bodyPr>
          <a:lstStyle/>
          <a:p>
            <a:r>
              <a:rPr lang="en-US" sz="2800" b="1" dirty="0">
                <a:solidFill>
                  <a:schemeClr val="bg1"/>
                </a:solidFill>
                <a:latin typeface="Arial" pitchFamily="34" charset="0"/>
                <a:cs typeface="Arial" pitchFamily="34" charset="0"/>
              </a:rPr>
              <a:t>CÂU HỎI</a:t>
            </a:r>
          </a:p>
        </p:txBody>
      </p:sp>
      <p:sp>
        <p:nvSpPr>
          <p:cNvPr id="107" name="TextBox 106">
            <a:extLst>
              <a:ext uri="{FF2B5EF4-FFF2-40B4-BE49-F238E27FC236}">
                <a16:creationId xmlns:a16="http://schemas.microsoft.com/office/drawing/2014/main" xmlns="" id="{56E8DE29-A967-400A-837B-B13B54DA67B0}"/>
              </a:ext>
            </a:extLst>
          </p:cNvPr>
          <p:cNvSpPr txBox="1"/>
          <p:nvPr/>
        </p:nvSpPr>
        <p:spPr>
          <a:xfrm>
            <a:off x="9388788" y="309169"/>
            <a:ext cx="2548829" cy="1077218"/>
          </a:xfrm>
          <a:prstGeom prst="rect">
            <a:avLst/>
          </a:prstGeom>
          <a:noFill/>
        </p:spPr>
        <p:txBody>
          <a:bodyPr wrap="square" rtlCol="0">
            <a:spAutoFit/>
          </a:bodyPr>
          <a:lstStyle/>
          <a:p>
            <a:pPr algn="ctr"/>
            <a:r>
              <a:rPr lang="en-US" sz="3200" b="1" dirty="0">
                <a:solidFill>
                  <a:srgbClr val="FF6600"/>
                </a:solidFill>
              </a:rPr>
              <a:t>VÒNG QUAY</a:t>
            </a:r>
          </a:p>
          <a:p>
            <a:pPr algn="ctr"/>
            <a:r>
              <a:rPr lang="en-US" sz="3200" b="1" dirty="0" smtClean="0">
                <a:solidFill>
                  <a:srgbClr val="FF6600"/>
                </a:solidFill>
              </a:rPr>
              <a:t>MAY MẮN</a:t>
            </a:r>
            <a:endParaRPr lang="en-US" sz="3200" b="1" dirty="0">
              <a:solidFill>
                <a:srgbClr val="FF6600"/>
              </a:solidFill>
            </a:endParaRPr>
          </a:p>
        </p:txBody>
      </p:sp>
      <p:sp>
        <p:nvSpPr>
          <p:cNvPr id="2" name="Rectangle 1"/>
          <p:cNvSpPr/>
          <p:nvPr/>
        </p:nvSpPr>
        <p:spPr>
          <a:xfrm>
            <a:off x="223637" y="529275"/>
            <a:ext cx="3813865" cy="1200329"/>
          </a:xfrm>
          <a:prstGeom prst="rect">
            <a:avLst/>
          </a:prstGeom>
          <a:solidFill>
            <a:srgbClr val="FFFF00"/>
          </a:solidFill>
        </p:spPr>
        <p:txBody>
          <a:bodyPr wrap="none">
            <a:spAutoFit/>
          </a:bodyPr>
          <a:lstStyle/>
          <a:p>
            <a:pPr algn="ctr"/>
            <a:r>
              <a:rPr lang="en-US" sz="3600" b="1" dirty="0" err="1" smtClean="0">
                <a:solidFill>
                  <a:prstClr val="black"/>
                </a:solidFill>
                <a:latin typeface="Times New Roman" pitchFamily="18" charset="0"/>
                <a:cs typeface="Times New Roman" pitchFamily="18" charset="0"/>
              </a:rPr>
              <a:t>Các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nhóm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báo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cáo</a:t>
            </a:r>
            <a:endParaRPr lang="en-US" sz="3600" b="1" dirty="0" smtClean="0">
              <a:solidFill>
                <a:prstClr val="black"/>
              </a:solidFill>
              <a:latin typeface="Times New Roman" pitchFamily="18" charset="0"/>
              <a:cs typeface="Times New Roman" pitchFamily="18" charset="0"/>
            </a:endParaRPr>
          </a:p>
          <a:p>
            <a:pPr algn="ct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sản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304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54"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69"/>
                                        </p:tgtEl>
                                      </p:cBhvr>
                                    </p:animEffect>
                                    <p:set>
                                      <p:cBhvr>
                                        <p:cTn id="11" dur="1" fill="hold">
                                          <p:stCondLst>
                                            <p:cond delay="9"/>
                                          </p:stCondLst>
                                        </p:cTn>
                                        <p:tgtEl>
                                          <p:spTgt spid="69"/>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95"/>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70"/>
                                        </p:tgtEl>
                                      </p:cBhvr>
                                    </p:animEffect>
                                    <p:set>
                                      <p:cBhvr>
                                        <p:cTn id="18" dur="1" fill="hold">
                                          <p:stCondLst>
                                            <p:cond delay="9"/>
                                          </p:stCondLst>
                                        </p:cTn>
                                        <p:tgtEl>
                                          <p:spTgt spid="70"/>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95"/>
                                        </p:tgtEl>
                                      </p:cBhvr>
                                    </p:cmd>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71"/>
                                        </p:tgtEl>
                                      </p:cBhvr>
                                    </p:animEffect>
                                    <p:set>
                                      <p:cBhvr>
                                        <p:cTn id="25" dur="1" fill="hold">
                                          <p:stCondLst>
                                            <p:cond delay="9"/>
                                          </p:stCondLst>
                                        </p:cTn>
                                        <p:tgtEl>
                                          <p:spTgt spid="71"/>
                                        </p:tgtEl>
                                        <p:attrNameLst>
                                          <p:attrName>style.visibility</p:attrName>
                                        </p:attrNameLst>
                                      </p:cBhvr>
                                      <p:to>
                                        <p:strVal val="hidden"/>
                                      </p:to>
                                    </p:set>
                                  </p:childTnLst>
                                </p:cTn>
                              </p:par>
                              <p:par>
                                <p:cTn id="26" presetID="3" presetClass="mediacall" presetSubtype="0" fill="hold" nodeType="withEffect">
                                  <p:stCondLst>
                                    <p:cond delay="0"/>
                                  </p:stCondLst>
                                  <p:childTnLst>
                                    <p:cmd type="call" cmd="stop">
                                      <p:cBhvr>
                                        <p:cTn id="27" dur="1" fill="hold"/>
                                        <p:tgtEl>
                                          <p:spTgt spid="95"/>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
                                        <p:tgtEl>
                                          <p:spTgt spid="72"/>
                                        </p:tgtEl>
                                      </p:cBhvr>
                                    </p:animEffect>
                                    <p:set>
                                      <p:cBhvr>
                                        <p:cTn id="32" dur="1" fill="hold">
                                          <p:stCondLst>
                                            <p:cond delay="9"/>
                                          </p:stCondLst>
                                        </p:cTn>
                                        <p:tgtEl>
                                          <p:spTgt spid="72"/>
                                        </p:tgtEl>
                                        <p:attrNameLst>
                                          <p:attrName>style.visibility</p:attrName>
                                        </p:attrNameLst>
                                      </p:cBhvr>
                                      <p:to>
                                        <p:strVal val="hidden"/>
                                      </p:to>
                                    </p:set>
                                  </p:childTnLst>
                                </p:cTn>
                              </p:par>
                              <p:par>
                                <p:cTn id="33" presetID="3" presetClass="mediacall" presetSubtype="0" fill="hold" nodeType="withEffect">
                                  <p:stCondLst>
                                    <p:cond delay="0"/>
                                  </p:stCondLst>
                                  <p:childTnLst>
                                    <p:cmd type="call" cmd="stop">
                                      <p:cBhvr>
                                        <p:cTn id="34" dur="1" fill="hold"/>
                                        <p:tgtEl>
                                          <p:spTgt spid="95"/>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73"/>
                                        </p:tgtEl>
                                      </p:cBhvr>
                                    </p:animEffect>
                                    <p:set>
                                      <p:cBhvr>
                                        <p:cTn id="39" dur="1" fill="hold">
                                          <p:stCondLst>
                                            <p:cond delay="9"/>
                                          </p:stCondLst>
                                        </p:cTn>
                                        <p:tgtEl>
                                          <p:spTgt spid="73"/>
                                        </p:tgtEl>
                                        <p:attrNameLst>
                                          <p:attrName>style.visibility</p:attrName>
                                        </p:attrNameLst>
                                      </p:cBhvr>
                                      <p:to>
                                        <p:strVal val="hidden"/>
                                      </p:to>
                                    </p:set>
                                  </p:childTnLst>
                                </p:cTn>
                              </p:par>
                              <p:par>
                                <p:cTn id="40" presetID="3" presetClass="mediacall" presetSubtype="0" fill="hold" nodeType="withEffect">
                                  <p:stCondLst>
                                    <p:cond delay="0"/>
                                  </p:stCondLst>
                                  <p:childTnLst>
                                    <p:cmd type="call" cmd="stop">
                                      <p:cBhvr>
                                        <p:cTn id="41" dur="1" fill="hold"/>
                                        <p:tgtEl>
                                          <p:spTgt spid="95"/>
                                        </p:tgtEl>
                                      </p:cBhvr>
                                    </p:cmd>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
                                        <p:tgtEl>
                                          <p:spTgt spid="74"/>
                                        </p:tgtEl>
                                      </p:cBhvr>
                                    </p:animEffect>
                                    <p:set>
                                      <p:cBhvr>
                                        <p:cTn id="46" dur="1" fill="hold">
                                          <p:stCondLst>
                                            <p:cond delay="9"/>
                                          </p:stCondLst>
                                        </p:cTn>
                                        <p:tgtEl>
                                          <p:spTgt spid="74"/>
                                        </p:tgtEl>
                                        <p:attrNameLst>
                                          <p:attrName>style.visibility</p:attrName>
                                        </p:attrNameLst>
                                      </p:cBhvr>
                                      <p:to>
                                        <p:strVal val="hidden"/>
                                      </p:to>
                                    </p:set>
                                  </p:childTnLst>
                                </p:cTn>
                              </p:par>
                              <p:par>
                                <p:cTn id="47" presetID="3" presetClass="mediacall" presetSubtype="0" fill="hold" nodeType="withEffect">
                                  <p:stCondLst>
                                    <p:cond delay="0"/>
                                  </p:stCondLst>
                                  <p:childTnLst>
                                    <p:cmd type="call" cmd="stop">
                                      <p:cBhvr>
                                        <p:cTn id="48" dur="1" fill="hold"/>
                                        <p:tgtEl>
                                          <p:spTgt spid="95"/>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75"/>
                                        </p:tgtEl>
                                      </p:cBhvr>
                                    </p:animEffect>
                                    <p:set>
                                      <p:cBhvr>
                                        <p:cTn id="53" dur="1" fill="hold">
                                          <p:stCondLst>
                                            <p:cond delay="9"/>
                                          </p:stCondLst>
                                        </p:cTn>
                                        <p:tgtEl>
                                          <p:spTgt spid="75"/>
                                        </p:tgtEl>
                                        <p:attrNameLst>
                                          <p:attrName>style.visibility</p:attrName>
                                        </p:attrNameLst>
                                      </p:cBhvr>
                                      <p:to>
                                        <p:strVal val="hidden"/>
                                      </p:to>
                                    </p:set>
                                  </p:childTnLst>
                                </p:cTn>
                              </p:par>
                              <p:par>
                                <p:cTn id="54" presetID="3" presetClass="mediacall" presetSubtype="0" fill="hold" nodeType="withEffect">
                                  <p:stCondLst>
                                    <p:cond delay="0"/>
                                  </p:stCondLst>
                                  <p:childTnLst>
                                    <p:cmd type="call" cmd="stop">
                                      <p:cBhvr>
                                        <p:cTn id="55" dur="1" fill="hold"/>
                                        <p:tgtEl>
                                          <p:spTgt spid="95"/>
                                        </p:tgtEl>
                                      </p:cBhvr>
                                    </p:cmd>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
                                        <p:tgtEl>
                                          <p:spTgt spid="76"/>
                                        </p:tgtEl>
                                      </p:cBhvr>
                                    </p:animEffect>
                                    <p:set>
                                      <p:cBhvr>
                                        <p:cTn id="60" dur="1" fill="hold">
                                          <p:stCondLst>
                                            <p:cond delay="9"/>
                                          </p:stCondLst>
                                        </p:cTn>
                                        <p:tgtEl>
                                          <p:spTgt spid="76"/>
                                        </p:tgtEl>
                                        <p:attrNameLst>
                                          <p:attrName>style.visibility</p:attrName>
                                        </p:attrNameLst>
                                      </p:cBhvr>
                                      <p:to>
                                        <p:strVal val="hidden"/>
                                      </p:to>
                                    </p:set>
                                  </p:childTnLst>
                                </p:cTn>
                              </p:par>
                              <p:par>
                                <p:cTn id="61" presetID="3" presetClass="mediacall" presetSubtype="0" fill="hold" nodeType="withEffect">
                                  <p:stCondLst>
                                    <p:cond delay="0"/>
                                  </p:stCondLst>
                                  <p:childTnLst>
                                    <p:cmd type="call" cmd="stop">
                                      <p:cBhvr>
                                        <p:cTn id="62" dur="1" fill="hold"/>
                                        <p:tgtEl>
                                          <p:spTgt spid="95"/>
                                        </p:tgtEl>
                                      </p:cBhvr>
                                    </p:cmd>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77"/>
                                        </p:tgtEl>
                                      </p:cBhvr>
                                    </p:animEffect>
                                    <p:set>
                                      <p:cBhvr>
                                        <p:cTn id="67" dur="1" fill="hold">
                                          <p:stCondLst>
                                            <p:cond delay="9"/>
                                          </p:stCondLst>
                                        </p:cTn>
                                        <p:tgtEl>
                                          <p:spTgt spid="77"/>
                                        </p:tgtEl>
                                        <p:attrNameLst>
                                          <p:attrName>style.visibility</p:attrName>
                                        </p:attrNameLst>
                                      </p:cBhvr>
                                      <p:to>
                                        <p:strVal val="hidden"/>
                                      </p:to>
                                    </p:set>
                                  </p:childTnLst>
                                </p:cTn>
                              </p:par>
                              <p:par>
                                <p:cTn id="68" presetID="3" presetClass="mediacall" presetSubtype="0" fill="hold" nodeType="withEffect">
                                  <p:stCondLst>
                                    <p:cond delay="0"/>
                                  </p:stCondLst>
                                  <p:childTnLst>
                                    <p:cmd type="call" cmd="stop">
                                      <p:cBhvr>
                                        <p:cTn id="69" dur="1" fill="hold"/>
                                        <p:tgtEl>
                                          <p:spTgt spid="95"/>
                                        </p:tgtEl>
                                      </p:cBhvr>
                                    </p:cmd>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
                                        <p:tgtEl>
                                          <p:spTgt spid="78"/>
                                        </p:tgtEl>
                                      </p:cBhvr>
                                    </p:animEffect>
                                    <p:set>
                                      <p:cBhvr>
                                        <p:cTn id="74" dur="1" fill="hold">
                                          <p:stCondLst>
                                            <p:cond delay="9"/>
                                          </p:stCondLst>
                                        </p:cTn>
                                        <p:tgtEl>
                                          <p:spTgt spid="78"/>
                                        </p:tgtEl>
                                        <p:attrNameLst>
                                          <p:attrName>style.visibility</p:attrName>
                                        </p:attrNameLst>
                                      </p:cBhvr>
                                      <p:to>
                                        <p:strVal val="hidden"/>
                                      </p:to>
                                    </p:set>
                                  </p:childTnLst>
                                </p:cTn>
                              </p:par>
                              <p:par>
                                <p:cTn id="75" presetID="3" presetClass="mediacall" presetSubtype="0" fill="hold" nodeType="withEffect">
                                  <p:stCondLst>
                                    <p:cond delay="0"/>
                                  </p:stCondLst>
                                  <p:childTnLst>
                                    <p:cmd type="call" cmd="stop">
                                      <p:cBhvr>
                                        <p:cTn id="76" dur="1" fill="hold"/>
                                        <p:tgtEl>
                                          <p:spTgt spid="95"/>
                                        </p:tgtEl>
                                      </p:cBhvr>
                                    </p:cmd>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
                                        <p:tgtEl>
                                          <p:spTgt spid="79"/>
                                        </p:tgtEl>
                                      </p:cBhvr>
                                    </p:animEffect>
                                    <p:set>
                                      <p:cBhvr>
                                        <p:cTn id="81" dur="1" fill="hold">
                                          <p:stCondLst>
                                            <p:cond delay="9"/>
                                          </p:stCondLst>
                                        </p:cTn>
                                        <p:tgtEl>
                                          <p:spTgt spid="79"/>
                                        </p:tgtEl>
                                        <p:attrNameLst>
                                          <p:attrName>style.visibility</p:attrName>
                                        </p:attrNameLst>
                                      </p:cBhvr>
                                      <p:to>
                                        <p:strVal val="hidden"/>
                                      </p:to>
                                    </p:set>
                                  </p:childTnLst>
                                </p:cTn>
                              </p:par>
                              <p:par>
                                <p:cTn id="82" presetID="3" presetClass="mediacall" presetSubtype="0" fill="hold" nodeType="withEffect">
                                  <p:stCondLst>
                                    <p:cond delay="0"/>
                                  </p:stCondLst>
                                  <p:childTnLst>
                                    <p:cmd type="call" cmd="stop">
                                      <p:cBhvr>
                                        <p:cTn id="83" dur="1" fill="hold"/>
                                        <p:tgtEl>
                                          <p:spTgt spid="95"/>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
                                        <p:tgtEl>
                                          <p:spTgt spid="80"/>
                                        </p:tgtEl>
                                      </p:cBhvr>
                                    </p:animEffect>
                                    <p:set>
                                      <p:cBhvr>
                                        <p:cTn id="88" dur="1" fill="hold">
                                          <p:stCondLst>
                                            <p:cond delay="9"/>
                                          </p:stCondLst>
                                        </p:cTn>
                                        <p:tgtEl>
                                          <p:spTgt spid="80"/>
                                        </p:tgtEl>
                                        <p:attrNameLst>
                                          <p:attrName>style.visibility</p:attrName>
                                        </p:attrNameLst>
                                      </p:cBhvr>
                                      <p:to>
                                        <p:strVal val="hidden"/>
                                      </p:to>
                                    </p:set>
                                  </p:childTnLst>
                                </p:cTn>
                              </p:par>
                              <p:par>
                                <p:cTn id="89" presetID="3" presetClass="mediacall" presetSubtype="0" fill="hold" nodeType="withEffect">
                                  <p:stCondLst>
                                    <p:cond delay="0"/>
                                  </p:stCondLst>
                                  <p:childTnLst>
                                    <p:cmd type="call" cmd="stop">
                                      <p:cBhvr>
                                        <p:cTn id="90" dur="1" fill="hold"/>
                                        <p:tgtEl>
                                          <p:spTgt spid="95"/>
                                        </p:tgtEl>
                                      </p:cBhvr>
                                    </p:cmd>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
                                        <p:tgtEl>
                                          <p:spTgt spid="81"/>
                                        </p:tgtEl>
                                      </p:cBhvr>
                                    </p:animEffect>
                                    <p:set>
                                      <p:cBhvr>
                                        <p:cTn id="95" dur="1" fill="hold">
                                          <p:stCondLst>
                                            <p:cond delay="9"/>
                                          </p:stCondLst>
                                        </p:cTn>
                                        <p:tgtEl>
                                          <p:spTgt spid="81"/>
                                        </p:tgtEl>
                                        <p:attrNameLst>
                                          <p:attrName>style.visibility</p:attrName>
                                        </p:attrNameLst>
                                      </p:cBhvr>
                                      <p:to>
                                        <p:strVal val="hidden"/>
                                      </p:to>
                                    </p:set>
                                  </p:childTnLst>
                                </p:cTn>
                              </p:par>
                              <p:par>
                                <p:cTn id="96" presetID="3" presetClass="mediacall" presetSubtype="0" fill="hold" nodeType="withEffect">
                                  <p:stCondLst>
                                    <p:cond delay="0"/>
                                  </p:stCondLst>
                                  <p:childTnLst>
                                    <p:cmd type="call" cmd="stop">
                                      <p:cBhvr>
                                        <p:cTn id="97" dur="1" fill="hold"/>
                                        <p:tgtEl>
                                          <p:spTgt spid="95"/>
                                        </p:tgtEl>
                                      </p:cBhvr>
                                    </p:cmd>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
                                        <p:tgtEl>
                                          <p:spTgt spid="82"/>
                                        </p:tgtEl>
                                      </p:cBhvr>
                                    </p:animEffect>
                                    <p:set>
                                      <p:cBhvr>
                                        <p:cTn id="102" dur="1" fill="hold">
                                          <p:stCondLst>
                                            <p:cond delay="9"/>
                                          </p:stCondLst>
                                        </p:cTn>
                                        <p:tgtEl>
                                          <p:spTgt spid="82"/>
                                        </p:tgtEl>
                                        <p:attrNameLst>
                                          <p:attrName>style.visibility</p:attrName>
                                        </p:attrNameLst>
                                      </p:cBhvr>
                                      <p:to>
                                        <p:strVal val="hidden"/>
                                      </p:to>
                                    </p:set>
                                  </p:childTnLst>
                                </p:cTn>
                              </p:par>
                              <p:par>
                                <p:cTn id="103" presetID="3" presetClass="mediacall" presetSubtype="0" fill="hold" nodeType="withEffect">
                                  <p:stCondLst>
                                    <p:cond delay="0"/>
                                  </p:stCondLst>
                                  <p:childTnLst>
                                    <p:cmd type="call" cmd="stop">
                                      <p:cBhvr>
                                        <p:cTn id="104" dur="1" fill="hold"/>
                                        <p:tgtEl>
                                          <p:spTgt spid="95"/>
                                        </p:tgtEl>
                                      </p:cBhvr>
                                    </p:cmd>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10"/>
                                        <p:tgtEl>
                                          <p:spTgt spid="83"/>
                                        </p:tgtEl>
                                      </p:cBhvr>
                                    </p:animEffect>
                                    <p:set>
                                      <p:cBhvr>
                                        <p:cTn id="109" dur="1" fill="hold">
                                          <p:stCondLst>
                                            <p:cond delay="9"/>
                                          </p:stCondLst>
                                        </p:cTn>
                                        <p:tgtEl>
                                          <p:spTgt spid="83"/>
                                        </p:tgtEl>
                                        <p:attrNameLst>
                                          <p:attrName>style.visibility</p:attrName>
                                        </p:attrNameLst>
                                      </p:cBhvr>
                                      <p:to>
                                        <p:strVal val="hidden"/>
                                      </p:to>
                                    </p:set>
                                  </p:childTnLst>
                                </p:cTn>
                              </p:par>
                              <p:par>
                                <p:cTn id="110" presetID="3" presetClass="mediacall" presetSubtype="0" fill="hold" nodeType="withEffect">
                                  <p:stCondLst>
                                    <p:cond delay="0"/>
                                  </p:stCondLst>
                                  <p:childTnLst>
                                    <p:cmd type="call" cmd="stop">
                                      <p:cBhvr>
                                        <p:cTn id="111" dur="1" fill="hold"/>
                                        <p:tgtEl>
                                          <p:spTgt spid="95"/>
                                        </p:tgtEl>
                                      </p:cBhvr>
                                    </p:cmd>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
                                        <p:tgtEl>
                                          <p:spTgt spid="84"/>
                                        </p:tgtEl>
                                      </p:cBhvr>
                                    </p:animEffect>
                                    <p:set>
                                      <p:cBhvr>
                                        <p:cTn id="116" dur="1" fill="hold">
                                          <p:stCondLst>
                                            <p:cond delay="9"/>
                                          </p:stCondLst>
                                        </p:cTn>
                                        <p:tgtEl>
                                          <p:spTgt spid="84"/>
                                        </p:tgtEl>
                                        <p:attrNameLst>
                                          <p:attrName>style.visibility</p:attrName>
                                        </p:attrNameLst>
                                      </p:cBhvr>
                                      <p:to>
                                        <p:strVal val="hidden"/>
                                      </p:to>
                                    </p:set>
                                  </p:childTnLst>
                                </p:cTn>
                              </p:par>
                              <p:par>
                                <p:cTn id="117" presetID="3" presetClass="mediacall" presetSubtype="0" fill="hold" nodeType="withEffect">
                                  <p:stCondLst>
                                    <p:cond delay="0"/>
                                  </p:stCondLst>
                                  <p:childTnLst>
                                    <p:cmd type="call" cmd="stop">
                                      <p:cBhvr>
                                        <p:cTn id="118" dur="1" fill="hold"/>
                                        <p:tgtEl>
                                          <p:spTgt spid="95"/>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
                                        <p:tgtEl>
                                          <p:spTgt spid="85"/>
                                        </p:tgtEl>
                                      </p:cBhvr>
                                    </p:animEffect>
                                    <p:set>
                                      <p:cBhvr>
                                        <p:cTn id="123" dur="1" fill="hold">
                                          <p:stCondLst>
                                            <p:cond delay="9"/>
                                          </p:stCondLst>
                                        </p:cTn>
                                        <p:tgtEl>
                                          <p:spTgt spid="85"/>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95"/>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
                                        <p:tgtEl>
                                          <p:spTgt spid="86"/>
                                        </p:tgtEl>
                                      </p:cBhvr>
                                    </p:animEffect>
                                    <p:set>
                                      <p:cBhvr>
                                        <p:cTn id="130" dur="1" fill="hold">
                                          <p:stCondLst>
                                            <p:cond delay="9"/>
                                          </p:stCondLst>
                                        </p:cTn>
                                        <p:tgtEl>
                                          <p:spTgt spid="86"/>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95"/>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
                                        <p:tgtEl>
                                          <p:spTgt spid="87"/>
                                        </p:tgtEl>
                                      </p:cBhvr>
                                    </p:animEffect>
                                    <p:set>
                                      <p:cBhvr>
                                        <p:cTn id="137" dur="1" fill="hold">
                                          <p:stCondLst>
                                            <p:cond delay="9"/>
                                          </p:stCondLst>
                                        </p:cTn>
                                        <p:tgtEl>
                                          <p:spTgt spid="87"/>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95"/>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10"/>
                                        <p:tgtEl>
                                          <p:spTgt spid="88"/>
                                        </p:tgtEl>
                                      </p:cBhvr>
                                    </p:animEffect>
                                    <p:set>
                                      <p:cBhvr>
                                        <p:cTn id="144" dur="1" fill="hold">
                                          <p:stCondLst>
                                            <p:cond delay="9"/>
                                          </p:stCondLst>
                                        </p:cTn>
                                        <p:tgtEl>
                                          <p:spTgt spid="88"/>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95"/>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
                                        <p:tgtEl>
                                          <p:spTgt spid="89"/>
                                        </p:tgtEl>
                                      </p:cBhvr>
                                    </p:animEffect>
                                    <p:set>
                                      <p:cBhvr>
                                        <p:cTn id="151" dur="1" fill="hold">
                                          <p:stCondLst>
                                            <p:cond delay="9"/>
                                          </p:stCondLst>
                                        </p:cTn>
                                        <p:tgtEl>
                                          <p:spTgt spid="89"/>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95"/>
                                        </p:tgtEl>
                                      </p:cBhvr>
                                    </p:cmd>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10"/>
                                        <p:tgtEl>
                                          <p:spTgt spid="90"/>
                                        </p:tgtEl>
                                      </p:cBhvr>
                                    </p:animEffect>
                                    <p:set>
                                      <p:cBhvr>
                                        <p:cTn id="158" dur="1" fill="hold">
                                          <p:stCondLst>
                                            <p:cond delay="9"/>
                                          </p:stCondLst>
                                        </p:cTn>
                                        <p:tgtEl>
                                          <p:spTgt spid="90"/>
                                        </p:tgtEl>
                                        <p:attrNameLst>
                                          <p:attrName>style.visibility</p:attrName>
                                        </p:attrNameLst>
                                      </p:cBhvr>
                                      <p:to>
                                        <p:strVal val="hidden"/>
                                      </p:to>
                                    </p:set>
                                  </p:childTnLst>
                                </p:cTn>
                              </p:par>
                              <p:par>
                                <p:cTn id="159" presetID="3" presetClass="mediacall" presetSubtype="0" fill="hold" nodeType="withEffect">
                                  <p:stCondLst>
                                    <p:cond delay="0"/>
                                  </p:stCondLst>
                                  <p:childTnLst>
                                    <p:cmd type="call" cmd="stop">
                                      <p:cBhvr>
                                        <p:cTn id="160" dur="1" fill="hold"/>
                                        <p:tgtEl>
                                          <p:spTgt spid="95"/>
                                        </p:tgtEl>
                                      </p:cBhvr>
                                    </p:cmd>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10"/>
                                        <p:tgtEl>
                                          <p:spTgt spid="91"/>
                                        </p:tgtEl>
                                      </p:cBhvr>
                                    </p:animEffect>
                                    <p:set>
                                      <p:cBhvr>
                                        <p:cTn id="165" dur="1" fill="hold">
                                          <p:stCondLst>
                                            <p:cond delay="9"/>
                                          </p:stCondLst>
                                        </p:cTn>
                                        <p:tgtEl>
                                          <p:spTgt spid="91"/>
                                        </p:tgtEl>
                                        <p:attrNameLst>
                                          <p:attrName>style.visibility</p:attrName>
                                        </p:attrNameLst>
                                      </p:cBhvr>
                                      <p:to>
                                        <p:strVal val="hidden"/>
                                      </p:to>
                                    </p:set>
                                  </p:childTnLst>
                                </p:cTn>
                              </p:par>
                              <p:par>
                                <p:cTn id="166" presetID="3" presetClass="mediacall" presetSubtype="0" fill="hold" nodeType="withEffect">
                                  <p:stCondLst>
                                    <p:cond delay="0"/>
                                  </p:stCondLst>
                                  <p:childTnLst>
                                    <p:cmd type="call" cmd="stop">
                                      <p:cBhvr>
                                        <p:cTn id="167" dur="1" fill="hold"/>
                                        <p:tgtEl>
                                          <p:spTgt spid="95"/>
                                        </p:tgtEl>
                                      </p:cBhvr>
                                    </p:cmd>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10"/>
                                        <p:tgtEl>
                                          <p:spTgt spid="92"/>
                                        </p:tgtEl>
                                      </p:cBhvr>
                                    </p:animEffect>
                                    <p:set>
                                      <p:cBhvr>
                                        <p:cTn id="172" dur="1" fill="hold">
                                          <p:stCondLst>
                                            <p:cond delay="9"/>
                                          </p:stCondLst>
                                        </p:cTn>
                                        <p:tgtEl>
                                          <p:spTgt spid="92"/>
                                        </p:tgtEl>
                                        <p:attrNameLst>
                                          <p:attrName>style.visibility</p:attrName>
                                        </p:attrNameLst>
                                      </p:cBhvr>
                                      <p:to>
                                        <p:strVal val="hidden"/>
                                      </p:to>
                                    </p:set>
                                  </p:childTnLst>
                                </p:cTn>
                              </p:par>
                              <p:par>
                                <p:cTn id="173" presetID="3" presetClass="mediacall" presetSubtype="0" fill="hold" nodeType="withEffect">
                                  <p:stCondLst>
                                    <p:cond delay="0"/>
                                  </p:stCondLst>
                                  <p:childTnLst>
                                    <p:cmd type="call" cmd="stop">
                                      <p:cBhvr>
                                        <p:cTn id="174" dur="1" fill="hold"/>
                                        <p:tgtEl>
                                          <p:spTgt spid="95"/>
                                        </p:tgtEl>
                                      </p:cBhvr>
                                    </p:cmd>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10"/>
                                        <p:tgtEl>
                                          <p:spTgt spid="93"/>
                                        </p:tgtEl>
                                      </p:cBhvr>
                                    </p:animEffect>
                                    <p:set>
                                      <p:cBhvr>
                                        <p:cTn id="179" dur="1" fill="hold">
                                          <p:stCondLst>
                                            <p:cond delay="9"/>
                                          </p:stCondLst>
                                        </p:cTn>
                                        <p:tgtEl>
                                          <p:spTgt spid="93"/>
                                        </p:tgtEl>
                                        <p:attrNameLst>
                                          <p:attrName>style.visibility</p:attrName>
                                        </p:attrNameLst>
                                      </p:cBhvr>
                                      <p:to>
                                        <p:strVal val="hidden"/>
                                      </p:to>
                                    </p:set>
                                  </p:childTnLst>
                                </p:cTn>
                              </p:par>
                              <p:par>
                                <p:cTn id="180" presetID="3" presetClass="mediacall" presetSubtype="0" fill="hold" nodeType="withEffect">
                                  <p:stCondLst>
                                    <p:cond delay="0"/>
                                  </p:stCondLst>
                                  <p:childTnLst>
                                    <p:cmd type="call" cmd="stop">
                                      <p:cBhvr>
                                        <p:cTn id="181" dur="1" fill="hold"/>
                                        <p:tgtEl>
                                          <p:spTgt spid="95"/>
                                        </p:tgtEl>
                                      </p:cBhvr>
                                    </p:cmd>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10"/>
                                        <p:tgtEl>
                                          <p:spTgt spid="94"/>
                                        </p:tgtEl>
                                      </p:cBhvr>
                                    </p:animEffect>
                                    <p:set>
                                      <p:cBhvr>
                                        <p:cTn id="186" dur="1" fill="hold">
                                          <p:stCondLst>
                                            <p:cond delay="9"/>
                                          </p:stCondLst>
                                        </p:cTn>
                                        <p:tgtEl>
                                          <p:spTgt spid="94"/>
                                        </p:tgtEl>
                                        <p:attrNameLst>
                                          <p:attrName>style.visibility</p:attrName>
                                        </p:attrNameLst>
                                      </p:cBhvr>
                                      <p:to>
                                        <p:strVal val="hidden"/>
                                      </p:to>
                                    </p:set>
                                  </p:childTnLst>
                                </p:cTn>
                              </p:par>
                              <p:par>
                                <p:cTn id="187" presetID="3" presetClass="mediacall" presetSubtype="0" fill="hold" nodeType="withEffect">
                                  <p:stCondLst>
                                    <p:cond delay="0"/>
                                  </p:stCondLst>
                                  <p:childTnLst>
                                    <p:cmd type="call" cmd="stop">
                                      <p:cBhvr>
                                        <p:cTn id="188" dur="1" fill="hold"/>
                                        <p:tgtEl>
                                          <p:spTgt spid="95"/>
                                        </p:tgtEl>
                                      </p:cBhvr>
                                    </p:cmd>
                                  </p:childTnLst>
                                </p:cTn>
                              </p:par>
                              <p:par>
                                <p:cTn id="189" presetID="23" presetClass="emph" presetSubtype="0" repeatCount="indefinite" fill="hold" grpId="0" nodeType="withEffect">
                                  <p:stCondLst>
                                    <p:cond delay="0"/>
                                  </p:stCondLst>
                                  <p:childTnLst>
                                    <p:animClr clrSpc="hsl" dir="cw">
                                      <p:cBhvr override="childStyle">
                                        <p:cTn id="190" dur="500" fill="hold"/>
                                        <p:tgtEl>
                                          <p:spTgt spid="107"/>
                                        </p:tgtEl>
                                        <p:attrNameLst>
                                          <p:attrName>style.color</p:attrName>
                                        </p:attrNameLst>
                                      </p:cBhvr>
                                      <p:by>
                                        <p:hsl h="10842353" s="0" l="0"/>
                                      </p:by>
                                    </p:animClr>
                                    <p:animClr clrSpc="hsl" dir="cw">
                                      <p:cBhvr>
                                        <p:cTn id="191" dur="500" fill="hold"/>
                                        <p:tgtEl>
                                          <p:spTgt spid="107"/>
                                        </p:tgtEl>
                                        <p:attrNameLst>
                                          <p:attrName>fillcolor</p:attrName>
                                        </p:attrNameLst>
                                      </p:cBhvr>
                                      <p:by>
                                        <p:hsl h="10842353" s="0" l="0"/>
                                      </p:by>
                                    </p:animClr>
                                    <p:animClr clrSpc="hsl" dir="cw">
                                      <p:cBhvr>
                                        <p:cTn id="192" dur="500" fill="hold"/>
                                        <p:tgtEl>
                                          <p:spTgt spid="107"/>
                                        </p:tgtEl>
                                        <p:attrNameLst>
                                          <p:attrName>stroke.color</p:attrName>
                                        </p:attrNameLst>
                                      </p:cBhvr>
                                      <p:by>
                                        <p:hsl h="10842353" s="0" l="0"/>
                                      </p:by>
                                    </p:animClr>
                                    <p:set>
                                      <p:cBhvr>
                                        <p:cTn id="193" dur="500" fill="hold"/>
                                        <p:tgtEl>
                                          <p:spTgt spid="1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4" repeatCount="indefinite" fill="hold" display="0">
                  <p:stCondLst>
                    <p:cond delay="indefinite"/>
                  </p:stCondLst>
                  <p:endCondLst>
                    <p:cond evt="onStopAudio" delay="0">
                      <p:tgtEl>
                        <p:sldTgt/>
                      </p:tgtEl>
                    </p:cond>
                    <p:cond evt="onNext" delay="0">
                      <p:tgtEl>
                        <p:sldTgt/>
                      </p:tgtEl>
                    </p:cond>
                  </p:endCondLst>
                </p:cTn>
                <p:tgtEl>
                  <p:spTgt spid="95"/>
                </p:tgtEl>
              </p:cMediaNode>
            </p:audio>
            <p:audio>
              <p:cMediaNode vol="80000">
                <p:cTn id="195" fill="hold" display="0">
                  <p:stCondLst>
                    <p:cond delay="indefinite"/>
                  </p:stCondLst>
                  <p:endCondLst>
                    <p:cond evt="onStopAudio" delay="0">
                      <p:tgtEl>
                        <p:sldTgt/>
                      </p:tgtEl>
                    </p:cond>
                  </p:endCondLst>
                </p:cTn>
                <p:tgtEl>
                  <p:spTgt spid="99"/>
                </p:tgtEl>
              </p:cMediaNode>
            </p:audio>
            <p:seq concurrent="1" nextAc="seek">
              <p:cTn id="196" restart="whenNotActive" fill="hold" evtFilter="cancelBubble" nodeType="interactiveSeq">
                <p:stCondLst>
                  <p:cond evt="onClick" delay="0">
                    <p:tgtEl>
                      <p:spTgt spid="190"/>
                    </p:tgtEl>
                  </p:cond>
                </p:stCondLst>
                <p:endSync evt="end" delay="0">
                  <p:rtn val="all"/>
                </p:endSync>
                <p:childTnLst>
                  <p:par>
                    <p:cTn id="197" fill="hold">
                      <p:stCondLst>
                        <p:cond delay="0"/>
                      </p:stCondLst>
                      <p:childTnLst>
                        <p:par>
                          <p:cTn id="198" fill="hold">
                            <p:stCondLst>
                              <p:cond delay="0"/>
                            </p:stCondLst>
                            <p:childTnLst>
                              <p:par>
                                <p:cTn id="199" presetID="30" presetClass="emph" presetSubtype="0" fill="hold" nodeType="clickEffect">
                                  <p:stCondLst>
                                    <p:cond delay="0"/>
                                  </p:stCondLst>
                                  <p:childTnLst>
                                    <p:animClr clrSpc="hsl" dir="cw">
                                      <p:cBhvr override="childStyle">
                                        <p:cTn id="200" dur="500" fill="hold"/>
                                        <p:tgtEl>
                                          <p:spTgt spid="190"/>
                                        </p:tgtEl>
                                        <p:attrNameLst>
                                          <p:attrName>style.color</p:attrName>
                                        </p:attrNameLst>
                                      </p:cBhvr>
                                      <p:by>
                                        <p:hsl h="0" s="12549" l="25098"/>
                                      </p:by>
                                    </p:animClr>
                                    <p:animClr clrSpc="hsl" dir="cw">
                                      <p:cBhvr>
                                        <p:cTn id="201" dur="500" fill="hold"/>
                                        <p:tgtEl>
                                          <p:spTgt spid="190"/>
                                        </p:tgtEl>
                                        <p:attrNameLst>
                                          <p:attrName>fillcolor</p:attrName>
                                        </p:attrNameLst>
                                      </p:cBhvr>
                                      <p:by>
                                        <p:hsl h="0" s="12549" l="25098"/>
                                      </p:by>
                                    </p:animClr>
                                    <p:animClr clrSpc="hsl" dir="cw">
                                      <p:cBhvr>
                                        <p:cTn id="202" dur="500" fill="hold"/>
                                        <p:tgtEl>
                                          <p:spTgt spid="190"/>
                                        </p:tgtEl>
                                        <p:attrNameLst>
                                          <p:attrName>stroke.color</p:attrName>
                                        </p:attrNameLst>
                                      </p:cBhvr>
                                      <p:by>
                                        <p:hsl h="0" s="12549" l="25098"/>
                                      </p:by>
                                    </p:animClr>
                                    <p:set>
                                      <p:cBhvr>
                                        <p:cTn id="203" dur="500" fill="hold"/>
                                        <p:tgtEl>
                                          <p:spTgt spid="190"/>
                                        </p:tgtEl>
                                        <p:attrNameLst>
                                          <p:attrName>fill.type</p:attrName>
                                        </p:attrNameLst>
                                      </p:cBhvr>
                                      <p:to>
                                        <p:strVal val="solid"/>
                                      </p:to>
                                    </p:set>
                                  </p:childTnLst>
                                </p:cTn>
                              </p:par>
                              <p:par>
                                <p:cTn id="204" presetID="8" presetClass="emph" presetSubtype="0" repeatCount="indefinite" fill="hold" nodeType="withEffect">
                                  <p:stCondLst>
                                    <p:cond delay="0"/>
                                  </p:stCondLst>
                                  <p:endCondLst>
                                    <p:cond evt="onNext" delay="0">
                                      <p:tgtEl>
                                        <p:sldTgt/>
                                      </p:tgtEl>
                                    </p:cond>
                                  </p:endCondLst>
                                  <p:childTnLst>
                                    <p:animRot by="21600000">
                                      <p:cBhvr>
                                        <p:cTn id="205" dur="500" fill="hold"/>
                                        <p:tgtEl>
                                          <p:spTgt spid="171"/>
                                        </p:tgtEl>
                                        <p:attrNameLst>
                                          <p:attrName>r</p:attrName>
                                        </p:attrNameLst>
                                      </p:cBhvr>
                                    </p:animRot>
                                  </p:childTnLst>
                                </p:cTn>
                              </p:par>
                              <p:par>
                                <p:cTn id="206" presetID="1" presetClass="mediacall" presetSubtype="0" fill="hold" nodeType="withEffect">
                                  <p:stCondLst>
                                    <p:cond delay="0"/>
                                  </p:stCondLst>
                                  <p:childTnLst>
                                    <p:cmd type="call" cmd="playFrom(0.0)">
                                      <p:cBhvr>
                                        <p:cTn id="207" dur="30406" fill="hold"/>
                                        <p:tgtEl>
                                          <p:spTgt spid="95"/>
                                        </p:tgtEl>
                                      </p:cBhvr>
                                    </p:cmd>
                                  </p:childTnLst>
                                </p:cTn>
                              </p:par>
                            </p:childTnLst>
                          </p:cTn>
                        </p:par>
                      </p:childTnLst>
                    </p:cTn>
                  </p:par>
                </p:childTnLst>
              </p:cTn>
              <p:nextCondLst>
                <p:cond evt="onClick" delay="0">
                  <p:tgtEl>
                    <p:spTgt spid="190"/>
                  </p:tgtEl>
                </p:cond>
              </p:nextCondLst>
            </p:seq>
          </p:childTnLst>
        </p:cTn>
      </p:par>
    </p:tnLst>
    <p:bldLst>
      <p:bldP spid="1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73CBF8E-5A6B-4BF2-8284-BDBF2F018007}"/>
              </a:ext>
            </a:extLst>
          </p:cNvPr>
          <p:cNvSpPr txBox="1"/>
          <p:nvPr/>
        </p:nvSpPr>
        <p:spPr>
          <a:xfrm>
            <a:off x="703385" y="1562255"/>
            <a:ext cx="9947443" cy="3908762"/>
          </a:xfrm>
          <a:prstGeom prst="rect">
            <a:avLst/>
          </a:prstGeom>
          <a:solidFill>
            <a:srgbClr val="FFFF00"/>
          </a:solidFill>
        </p:spPr>
        <p:txBody>
          <a:bodyPr wrap="square" rtlCol="0">
            <a:spAutoFit/>
          </a:bodyPr>
          <a:lstStyle/>
          <a:p>
            <a:pPr algn="ctr"/>
            <a:r>
              <a:rPr lang="en-US" sz="9600" dirty="0">
                <a:solidFill>
                  <a:srgbClr val="FF0000"/>
                </a:solidFill>
                <a:latin typeface="Times New Roman" pitchFamily="18" charset="0"/>
                <a:cs typeface="Times New Roman" pitchFamily="18" charset="0"/>
              </a:rPr>
              <a:t>BUỔI </a:t>
            </a:r>
            <a:r>
              <a:rPr lang="en-US" sz="9600" dirty="0" smtClean="0">
                <a:solidFill>
                  <a:srgbClr val="FF0000"/>
                </a:solidFill>
                <a:latin typeface="Times New Roman" pitchFamily="18" charset="0"/>
                <a:cs typeface="Times New Roman" pitchFamily="18" charset="0"/>
              </a:rPr>
              <a:t>2</a:t>
            </a:r>
            <a:endParaRPr lang="vi-VN" sz="9600" dirty="0" smtClean="0">
              <a:solidFill>
                <a:srgbClr val="FF0000"/>
              </a:solidFill>
              <a:latin typeface="Times New Roman" pitchFamily="18" charset="0"/>
              <a:cs typeface="Times New Roman" pitchFamily="18" charset="0"/>
            </a:endParaRPr>
          </a:p>
          <a:p>
            <a:pPr marL="571500" indent="-571500">
              <a:buAutoNum type="romanUcPeriod"/>
            </a:pPr>
            <a:r>
              <a:rPr lang="vi-VN" sz="3200" b="1" dirty="0" smtClean="0">
                <a:latin typeface="Times New Roman" pitchFamily="18" charset="0"/>
                <a:cs typeface="Times New Roman" pitchFamily="18" charset="0"/>
              </a:rPr>
              <a:t>CẤU </a:t>
            </a:r>
            <a:r>
              <a:rPr lang="vi-VN" sz="3200" b="1" dirty="0">
                <a:latin typeface="Times New Roman" pitchFamily="18" charset="0"/>
                <a:cs typeface="Times New Roman" pitchFamily="18" charset="0"/>
              </a:rPr>
              <a:t>TRÚC CỦA MA TRẬN VÀ </a:t>
            </a:r>
            <a:r>
              <a:rPr lang="vi-VN" sz="3200" b="1" dirty="0" smtClean="0">
                <a:latin typeface="Times New Roman" pitchFamily="18" charset="0"/>
                <a:cs typeface="Times New Roman" pitchFamily="18" charset="0"/>
              </a:rPr>
              <a:t>BẢN ĐẶC </a:t>
            </a:r>
            <a:r>
              <a:rPr lang="vi-VN" sz="3200" b="1" dirty="0">
                <a:latin typeface="Times New Roman" pitchFamily="18" charset="0"/>
                <a:cs typeface="Times New Roman" pitchFamily="18" charset="0"/>
              </a:rPr>
              <a:t>TẢ</a:t>
            </a:r>
            <a:r>
              <a:rPr lang="vi-VN" sz="3200" b="1" dirty="0" smtClean="0">
                <a:latin typeface="Times New Roman" pitchFamily="18" charset="0"/>
                <a:cs typeface="Times New Roman" pitchFamily="18" charset="0"/>
              </a:rPr>
              <a:t>.</a:t>
            </a:r>
            <a:endParaRPr lang="en-US" sz="3200" b="1" dirty="0" smtClean="0">
              <a:latin typeface="Times New Roman" pitchFamily="18" charset="0"/>
              <a:cs typeface="Times New Roman" pitchFamily="18" charset="0"/>
            </a:endParaRPr>
          </a:p>
          <a:p>
            <a:endParaRPr lang="vi-VN" sz="3200" b="1" dirty="0">
              <a:latin typeface="Times New Roman" pitchFamily="18" charset="0"/>
              <a:cs typeface="Times New Roman" pitchFamily="18" charset="0"/>
            </a:endParaRPr>
          </a:p>
          <a:p>
            <a:r>
              <a:rPr lang="vi-VN" sz="3200" b="1" dirty="0" smtClean="0">
                <a:latin typeface="Times New Roman" pitchFamily="18" charset="0"/>
                <a:cs typeface="Times New Roman" pitchFamily="18" charset="0"/>
              </a:rPr>
              <a:t>II. </a:t>
            </a:r>
            <a:r>
              <a:rPr lang="vi-VN" sz="3200" b="1" dirty="0">
                <a:latin typeface="Times New Roman" pitchFamily="18" charset="0"/>
                <a:cs typeface="Times New Roman" pitchFamily="18" charset="0"/>
              </a:rPr>
              <a:t>CÁCH XÂY DỰNG </a:t>
            </a:r>
            <a:r>
              <a:rPr lang="vi-VN" sz="3200" b="1" dirty="0" smtClean="0">
                <a:latin typeface="Times New Roman" pitchFamily="18" charset="0"/>
                <a:cs typeface="Times New Roman" pitchFamily="18" charset="0"/>
              </a:rPr>
              <a:t>BẢN </a:t>
            </a:r>
            <a:r>
              <a:rPr lang="vi-VN" sz="3200" b="1" dirty="0">
                <a:latin typeface="Times New Roman" pitchFamily="18" charset="0"/>
                <a:cs typeface="Times New Roman" pitchFamily="18" charset="0"/>
              </a:rPr>
              <a:t>MA TRẬN ĐẶC TẢ ĐỀ KIỂM TRA, ĐÁNH GIÁ ĐỊNH </a:t>
            </a:r>
            <a:r>
              <a:rPr lang="vi-VN" sz="3200" b="1" dirty="0" smtClean="0">
                <a:latin typeface="Times New Roman" pitchFamily="18" charset="0"/>
                <a:cs typeface="Times New Roman" pitchFamily="18" charset="0"/>
              </a:rPr>
              <a:t>KÌ.</a:t>
            </a:r>
            <a:endParaRPr lang="vi-VN" sz="3200" b="1" dirty="0">
              <a:latin typeface="Times New Roman" pitchFamily="18" charset="0"/>
              <a:cs typeface="Times New Roman" pitchFamily="18" charset="0"/>
            </a:endParaRPr>
          </a:p>
          <a:p>
            <a:pPr algn="ctr"/>
            <a:endParaRPr lang="en-US" sz="2400" dirty="0">
              <a:solidFill>
                <a:srgbClr val="FF0000"/>
              </a:solidFill>
            </a:endParaRPr>
          </a:p>
        </p:txBody>
      </p:sp>
    </p:spTree>
    <p:extLst>
      <p:ext uri="{BB962C8B-B14F-4D97-AF65-F5344CB8AC3E}">
        <p14:creationId xmlns:p14="http://schemas.microsoft.com/office/powerpoint/2010/main" val="2002930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BF1D4708-F6FC-4D57-9E72-A5A9DC5DC5FA}"/>
              </a:ext>
            </a:extLst>
          </p:cNvPr>
          <p:cNvSpPr txBox="1"/>
          <p:nvPr/>
        </p:nvSpPr>
        <p:spPr>
          <a:xfrm>
            <a:off x="552451" y="1299510"/>
            <a:ext cx="11087100" cy="3416320"/>
          </a:xfrm>
          <a:prstGeom prst="rect">
            <a:avLst/>
          </a:prstGeom>
          <a:noFill/>
        </p:spPr>
        <p:txBody>
          <a:bodyPr wrap="square" rtlCol="0">
            <a:spAutoFit/>
          </a:bodyPr>
          <a:lstStyle/>
          <a:p>
            <a:pPr algn="ctr"/>
            <a:r>
              <a:rPr lang="vi-VN" sz="5400" dirty="0" smtClean="0">
                <a:solidFill>
                  <a:srgbClr val="FF0000"/>
                </a:solidFill>
              </a:rPr>
              <a:t>PHẦN</a:t>
            </a:r>
            <a:r>
              <a:rPr lang="en-US" sz="5400" dirty="0" smtClean="0">
                <a:solidFill>
                  <a:srgbClr val="FF0000"/>
                </a:solidFill>
              </a:rPr>
              <a:t> </a:t>
            </a:r>
            <a:r>
              <a:rPr lang="en-US" sz="5400" dirty="0">
                <a:solidFill>
                  <a:srgbClr val="FF0000"/>
                </a:solidFill>
              </a:rPr>
              <a:t>3. </a:t>
            </a:r>
            <a:br>
              <a:rPr lang="en-US" sz="5400" dirty="0">
                <a:solidFill>
                  <a:srgbClr val="FF0000"/>
                </a:solidFill>
              </a:rPr>
            </a:br>
            <a:r>
              <a:rPr lang="en-US" sz="5400" dirty="0">
                <a:solidFill>
                  <a:srgbClr val="FF0000"/>
                </a:solidFill>
              </a:rPr>
              <a:t>THỰC HÀNH XÂY DỰNG </a:t>
            </a:r>
          </a:p>
          <a:p>
            <a:pPr algn="ctr"/>
            <a:r>
              <a:rPr lang="en-US" sz="5400" dirty="0">
                <a:solidFill>
                  <a:srgbClr val="FF0000"/>
                </a:solidFill>
              </a:rPr>
              <a:t>ĐỀ KIỂM TRA VÀ HƯỚNG DẪN CHẤM</a:t>
            </a:r>
          </a:p>
        </p:txBody>
      </p:sp>
    </p:spTree>
    <p:extLst>
      <p:ext uri="{BB962C8B-B14F-4D97-AF65-F5344CB8AC3E}">
        <p14:creationId xmlns:p14="http://schemas.microsoft.com/office/powerpoint/2010/main" val="2260486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896A6300-B297-4A66-B196-80F4F9A3FA95}"/>
              </a:ext>
            </a:extLst>
          </p:cNvPr>
          <p:cNvSpPr txBox="1"/>
          <p:nvPr/>
        </p:nvSpPr>
        <p:spPr>
          <a:xfrm>
            <a:off x="171675" y="247427"/>
            <a:ext cx="1184461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rgbClr val="FF0000"/>
                </a:solidFill>
                <a:latin typeface="Times New Roman" pitchFamily="18" charset="0"/>
                <a:cs typeface="Times New Roman" pitchFamily="18" charset="0"/>
              </a:rPr>
              <a:t>NHIỆM </a:t>
            </a:r>
            <a:r>
              <a:rPr lang="en-US" sz="2400" b="1" dirty="0" smtClean="0">
                <a:solidFill>
                  <a:srgbClr val="FF0000"/>
                </a:solidFill>
                <a:latin typeface="Times New Roman" pitchFamily="18" charset="0"/>
                <a:cs typeface="Times New Roman" pitchFamily="18" charset="0"/>
              </a:rPr>
              <a:t>VỤ</a:t>
            </a:r>
            <a:r>
              <a:rPr lang="vi-VN" sz="2400" b="1" dirty="0" smtClean="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VẬN </a:t>
            </a:r>
            <a:r>
              <a:rPr lang="en-US" sz="2400" b="1" dirty="0">
                <a:solidFill>
                  <a:srgbClr val="FF0000"/>
                </a:solidFill>
                <a:latin typeface="Times New Roman" pitchFamily="18" charset="0"/>
                <a:cs typeface="Times New Roman" pitchFamily="18" charset="0"/>
              </a:rPr>
              <a:t>DỤNG KĨ THUẬT THIẾT CÂU HỎI </a:t>
            </a:r>
            <a:endParaRPr lang="vi-VN"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XÂY </a:t>
            </a:r>
            <a:r>
              <a:rPr lang="en-US" sz="2400" b="1" dirty="0">
                <a:solidFill>
                  <a:srgbClr val="FF0000"/>
                </a:solidFill>
                <a:latin typeface="Times New Roman" pitchFamily="18" charset="0"/>
                <a:cs typeface="Times New Roman" pitchFamily="18" charset="0"/>
              </a:rPr>
              <a:t>DỰNG ĐỀ KIỂM TRA VÀ HƯỚNG DẪN CHẤM </a:t>
            </a:r>
          </a:p>
        </p:txBody>
      </p:sp>
      <p:sp>
        <p:nvSpPr>
          <p:cNvPr id="2" name="TextBox 1">
            <a:extLst>
              <a:ext uri="{FF2B5EF4-FFF2-40B4-BE49-F238E27FC236}">
                <a16:creationId xmlns="" xmlns:a16="http://schemas.microsoft.com/office/drawing/2014/main" id="{3962010E-339E-44E3-8050-674897714A4A}"/>
              </a:ext>
            </a:extLst>
          </p:cNvPr>
          <p:cNvSpPr txBox="1"/>
          <p:nvPr/>
        </p:nvSpPr>
        <p:spPr>
          <a:xfrm>
            <a:off x="301215" y="1448920"/>
            <a:ext cx="11715078" cy="4093428"/>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a:solidFill>
                  <a:srgbClr val="FF0000"/>
                </a:solidFill>
                <a:latin typeface="Times New Roman" pitchFamily="18" charset="0"/>
                <a:cs typeface="Times New Roman" pitchFamily="18" charset="0"/>
              </a:rPr>
              <a:t>YÊU </a:t>
            </a:r>
            <a:r>
              <a:rPr lang="en-US" sz="3200" b="1" dirty="0" smtClean="0">
                <a:solidFill>
                  <a:srgbClr val="FF0000"/>
                </a:solidFill>
                <a:latin typeface="Times New Roman" pitchFamily="18" charset="0"/>
                <a:cs typeface="Times New Roman" pitchFamily="18" charset="0"/>
              </a:rPr>
              <a:t>CẦU</a:t>
            </a:r>
            <a:r>
              <a:rPr lang="vi-VN" sz="3200"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Mỗi</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nhóm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xây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dựng</a:t>
            </a:r>
            <a:r>
              <a:rPr lang="en-US" sz="3200" b="1" dirty="0">
                <a:solidFill>
                  <a:schemeClr val="tx1"/>
                </a:solidFill>
                <a:latin typeface="Times New Roman" pitchFamily="18" charset="0"/>
                <a:cs typeface="Times New Roman" pitchFamily="18" charset="0"/>
              </a:rPr>
              <a:t> </a:t>
            </a:r>
            <a:r>
              <a:rPr lang="vi-VN" sz="3200" b="1" dirty="0" smtClean="0">
                <a:solidFill>
                  <a:schemeClr val="tx1"/>
                </a:solidFill>
                <a:latin typeface="Times New Roman" pitchFamily="18" charset="0"/>
                <a:cs typeface="Times New Roman" pitchFamily="18" charset="0"/>
              </a:rPr>
              <a:t>1</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đề</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kiểm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tra</a:t>
            </a:r>
            <a:r>
              <a:rPr lang="en-US" sz="3200" b="1" dirty="0">
                <a:solidFill>
                  <a:schemeClr val="tx1"/>
                </a:solidFill>
                <a:latin typeface="Times New Roman" pitchFamily="18" charset="0"/>
                <a:cs typeface="Times New Roman" pitchFamily="18" charset="0"/>
              </a:rPr>
              <a:t> </a:t>
            </a:r>
            <a:r>
              <a:rPr lang="vi-VN" sz="3600" b="1" dirty="0" smtClean="0">
                <a:solidFill>
                  <a:schemeClr val="tx1"/>
                </a:solidFill>
                <a:latin typeface="Times New Roman" pitchFamily="18" charset="0"/>
                <a:cs typeface="Times New Roman" pitchFamily="18" charset="0"/>
              </a:rPr>
              <a:t>định kì, đưa lên padlet sửa.( phân công cho từng nhóm 1 đề)</a:t>
            </a:r>
            <a:endParaRPr lang="en-US" sz="3600" b="1"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CÁCH THỰC HIỆN</a:t>
            </a: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đáp</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án</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2.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3.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endParaRPr lang="en-US" sz="3200"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THỜI GIAN</a:t>
            </a:r>
            <a:r>
              <a:rPr lang="en-US" sz="3200" dirty="0">
                <a:solidFill>
                  <a:schemeClr val="tx1"/>
                </a:solidFill>
                <a:latin typeface="Times New Roman" pitchFamily="18" charset="0"/>
                <a:cs typeface="Times New Roman" pitchFamily="18" charset="0"/>
              </a:rPr>
              <a:t>: 120 </a:t>
            </a:r>
            <a:r>
              <a:rPr lang="en-US" sz="3200" dirty="0" err="1">
                <a:solidFill>
                  <a:schemeClr val="tx1"/>
                </a:solidFill>
                <a:latin typeface="Times New Roman" pitchFamily="18" charset="0"/>
                <a:cs typeface="Times New Roman" pitchFamily="18" charset="0"/>
              </a:rPr>
              <a:t>phút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01256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vongquay">
            <a:hlinkClick r:id="" action="ppaction://media"/>
            <a:extLst>
              <a:ext uri="{FF2B5EF4-FFF2-40B4-BE49-F238E27FC236}">
                <a16:creationId xmlns:a16="http://schemas.microsoft.com/office/drawing/2014/main" xmlns="" id="{0B1F4B36-5FC4-44F6-AA83-9643A95DB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pic>
        <p:nvPicPr>
          <p:cNvPr id="99" name="Far_Away_Sting">
            <a:hlinkClick r:id="" action="ppaction://media"/>
            <a:extLst>
              <a:ext uri="{FF2B5EF4-FFF2-40B4-BE49-F238E27FC236}">
                <a16:creationId xmlns:a16="http://schemas.microsoft.com/office/drawing/2014/main" xmlns="" id="{D55A5004-EB8C-489B-9980-CA629D93D5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89736" y="-797130"/>
            <a:ext cx="609600" cy="609600"/>
          </a:xfrm>
          <a:prstGeom prst="rect">
            <a:avLst/>
          </a:prstGeom>
        </p:spPr>
      </p:pic>
      <p:grpSp>
        <p:nvGrpSpPr>
          <p:cNvPr id="171" name="Group 170">
            <a:extLst>
              <a:ext uri="{FF2B5EF4-FFF2-40B4-BE49-F238E27FC236}">
                <a16:creationId xmlns:a16="http://schemas.microsoft.com/office/drawing/2014/main" xmlns="" id="{6CF58E41-3927-4F86-8D17-D90EB9D6AA98}"/>
              </a:ext>
            </a:extLst>
          </p:cNvPr>
          <p:cNvGrpSpPr/>
          <p:nvPr/>
        </p:nvGrpSpPr>
        <p:grpSpPr>
          <a:xfrm>
            <a:off x="3879512" y="481478"/>
            <a:ext cx="5844951" cy="5849037"/>
            <a:chOff x="3373836" y="488568"/>
            <a:chExt cx="5844951" cy="5849037"/>
          </a:xfrm>
        </p:grpSpPr>
        <p:grpSp>
          <p:nvGrpSpPr>
            <p:cNvPr id="149" name="Group 148">
              <a:extLst>
                <a:ext uri="{FF2B5EF4-FFF2-40B4-BE49-F238E27FC236}">
                  <a16:creationId xmlns:a16="http://schemas.microsoft.com/office/drawing/2014/main" xmlns="" id="{B20658F8-E369-43A6-9072-675087A3F3D9}"/>
                </a:ext>
              </a:extLst>
            </p:cNvPr>
            <p:cNvGrpSpPr/>
            <p:nvPr/>
          </p:nvGrpSpPr>
          <p:grpSpPr>
            <a:xfrm>
              <a:off x="3373836" y="488568"/>
              <a:ext cx="5844951" cy="5849037"/>
              <a:chOff x="-7136703" y="129321"/>
              <a:chExt cx="6420220" cy="6424708"/>
            </a:xfrm>
          </p:grpSpPr>
          <p:grpSp>
            <p:nvGrpSpPr>
              <p:cNvPr id="141" name="Group 140">
                <a:extLst>
                  <a:ext uri="{FF2B5EF4-FFF2-40B4-BE49-F238E27FC236}">
                    <a16:creationId xmlns:a16="http://schemas.microsoft.com/office/drawing/2014/main" xmlns="" id="{FEAB7A4F-BDD1-4998-B148-2CBD9864A1AB}"/>
                  </a:ext>
                </a:extLst>
              </p:cNvPr>
              <p:cNvGrpSpPr/>
              <p:nvPr/>
            </p:nvGrpSpPr>
            <p:grpSpPr>
              <a:xfrm>
                <a:off x="-7135803" y="129321"/>
                <a:ext cx="6419320" cy="6424708"/>
                <a:chOff x="-7135803" y="129321"/>
                <a:chExt cx="6419320" cy="6424708"/>
              </a:xfrm>
            </p:grpSpPr>
            <p:sp>
              <p:nvSpPr>
                <p:cNvPr id="132" name="Partial Circle 131">
                  <a:extLst>
                    <a:ext uri="{FF2B5EF4-FFF2-40B4-BE49-F238E27FC236}">
                      <a16:creationId xmlns:a16="http://schemas.microsoft.com/office/drawing/2014/main" xmlns="" id="{0BC0CA49-44AF-44DA-A146-12ACF46E8429}"/>
                    </a:ext>
                  </a:extLst>
                </p:cNvPr>
                <p:cNvSpPr/>
                <p:nvPr/>
              </p:nvSpPr>
              <p:spPr>
                <a:xfrm>
                  <a:off x="-7130300" y="129797"/>
                  <a:ext cx="6409944" cy="6409944"/>
                </a:xfrm>
                <a:prstGeom prst="pie">
                  <a:avLst>
                    <a:gd name="adj1" fmla="val 1875540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prstClr val="black"/>
                    </a:solidFill>
                  </a:endParaRPr>
                </a:p>
              </p:txBody>
            </p:sp>
            <p:sp>
              <p:nvSpPr>
                <p:cNvPr id="133" name="Partial Circle 132">
                  <a:extLst>
                    <a:ext uri="{FF2B5EF4-FFF2-40B4-BE49-F238E27FC236}">
                      <a16:creationId xmlns:a16="http://schemas.microsoft.com/office/drawing/2014/main" xmlns="" id="{B181EFE0-5930-430E-8AA8-12B8F767085E}"/>
                    </a:ext>
                  </a:extLst>
                </p:cNvPr>
                <p:cNvSpPr/>
                <p:nvPr/>
              </p:nvSpPr>
              <p:spPr>
                <a:xfrm>
                  <a:off x="-7132104" y="129321"/>
                  <a:ext cx="6409945" cy="6409944"/>
                </a:xfrm>
                <a:prstGeom prst="pie">
                  <a:avLst>
                    <a:gd name="adj1" fmla="val 18142287"/>
                    <a:gd name="adj2" fmla="val 18791849"/>
                  </a:avLst>
                </a:prstGeom>
                <a:solidFill>
                  <a:srgbClr val="E93C3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4" name="Partial Circle 133">
                  <a:extLst>
                    <a:ext uri="{FF2B5EF4-FFF2-40B4-BE49-F238E27FC236}">
                      <a16:creationId xmlns:a16="http://schemas.microsoft.com/office/drawing/2014/main" xmlns="" id="{3D27476B-973D-4B8A-A5D3-E106575DAF07}"/>
                    </a:ext>
                  </a:extLst>
                </p:cNvPr>
                <p:cNvSpPr/>
                <p:nvPr/>
              </p:nvSpPr>
              <p:spPr>
                <a:xfrm>
                  <a:off x="-7129602" y="134560"/>
                  <a:ext cx="6409944" cy="6409944"/>
                </a:xfrm>
                <a:prstGeom prst="pie">
                  <a:avLst>
                    <a:gd name="adj1" fmla="val 0"/>
                    <a:gd name="adj2" fmla="val 2431275"/>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6" name="Partial Circle 135">
                  <a:extLst>
                    <a:ext uri="{FF2B5EF4-FFF2-40B4-BE49-F238E27FC236}">
                      <a16:creationId xmlns:a16="http://schemas.microsoft.com/office/drawing/2014/main" xmlns="" id="{F4B1D612-F9AB-4779-8DB8-785D1C84AEC8}"/>
                    </a:ext>
                  </a:extLst>
                </p:cNvPr>
                <p:cNvSpPr/>
                <p:nvPr/>
              </p:nvSpPr>
              <p:spPr>
                <a:xfrm>
                  <a:off x="-7135803" y="144085"/>
                  <a:ext cx="6409944" cy="6409944"/>
                </a:xfrm>
                <a:prstGeom prst="pie">
                  <a:avLst>
                    <a:gd name="adj1" fmla="val 2398387"/>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37" name="Partial Circle 136">
                  <a:extLst>
                    <a:ext uri="{FF2B5EF4-FFF2-40B4-BE49-F238E27FC236}">
                      <a16:creationId xmlns:a16="http://schemas.microsoft.com/office/drawing/2014/main" xmlns="" id="{F41F94AE-DBF1-4445-A387-D533312F4D5F}"/>
                    </a:ext>
                  </a:extLst>
                </p:cNvPr>
                <p:cNvSpPr/>
                <p:nvPr/>
              </p:nvSpPr>
              <p:spPr>
                <a:xfrm>
                  <a:off x="-7126427" y="129321"/>
                  <a:ext cx="6409944" cy="6409944"/>
                </a:xfrm>
                <a:prstGeom prst="pie">
                  <a:avLst>
                    <a:gd name="adj1" fmla="val 16194454"/>
                    <a:gd name="adj2" fmla="val 18760862"/>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nvGrpSpPr>
              <p:cNvPr id="142" name="Group 141">
                <a:extLst>
                  <a:ext uri="{FF2B5EF4-FFF2-40B4-BE49-F238E27FC236}">
                    <a16:creationId xmlns:a16="http://schemas.microsoft.com/office/drawing/2014/main" xmlns="" id="{E4E99CE5-279B-4D92-AB8A-8D206570B03C}"/>
                  </a:ext>
                </a:extLst>
              </p:cNvPr>
              <p:cNvGrpSpPr/>
              <p:nvPr/>
            </p:nvGrpSpPr>
            <p:grpSpPr>
              <a:xfrm flipH="1" flipV="1">
                <a:off x="-7136703" y="129321"/>
                <a:ext cx="6419320" cy="6424708"/>
                <a:chOff x="-7135803" y="129321"/>
                <a:chExt cx="6419320" cy="6424708"/>
              </a:xfrm>
            </p:grpSpPr>
            <p:sp>
              <p:nvSpPr>
                <p:cNvPr id="143" name="Partial Circle 142">
                  <a:extLst>
                    <a:ext uri="{FF2B5EF4-FFF2-40B4-BE49-F238E27FC236}">
                      <a16:creationId xmlns:a16="http://schemas.microsoft.com/office/drawing/2014/main" xmlns="" id="{EB077DAF-5D04-44B2-BFFD-7D4C0A0A53DC}"/>
                    </a:ext>
                  </a:extLst>
                </p:cNvPr>
                <p:cNvSpPr/>
                <p:nvPr/>
              </p:nvSpPr>
              <p:spPr>
                <a:xfrm>
                  <a:off x="-7130300" y="129797"/>
                  <a:ext cx="6409944" cy="6409944"/>
                </a:xfrm>
                <a:prstGeom prst="pie">
                  <a:avLst>
                    <a:gd name="adj1" fmla="val 1919651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sp>
              <p:nvSpPr>
                <p:cNvPr id="145" name="Partial Circle 144">
                  <a:extLst>
                    <a:ext uri="{FF2B5EF4-FFF2-40B4-BE49-F238E27FC236}">
                      <a16:creationId xmlns:a16="http://schemas.microsoft.com/office/drawing/2014/main" xmlns="" id="{6E0AB530-F478-4980-8700-10056EBC88D5}"/>
                    </a:ext>
                  </a:extLst>
                </p:cNvPr>
                <p:cNvSpPr/>
                <p:nvPr/>
              </p:nvSpPr>
              <p:spPr>
                <a:xfrm>
                  <a:off x="-7129602" y="134559"/>
                  <a:ext cx="6409944" cy="6409944"/>
                </a:xfrm>
                <a:prstGeom prst="pie">
                  <a:avLst>
                    <a:gd name="adj1" fmla="val 0"/>
                    <a:gd name="adj2" fmla="val 2604907"/>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47" name="Partial Circle 146">
                  <a:extLst>
                    <a:ext uri="{FF2B5EF4-FFF2-40B4-BE49-F238E27FC236}">
                      <a16:creationId xmlns:a16="http://schemas.microsoft.com/office/drawing/2014/main" xmlns="" id="{50E3B3D8-9AC4-4982-B6A2-C14027C6E28C}"/>
                    </a:ext>
                  </a:extLst>
                </p:cNvPr>
                <p:cNvSpPr/>
                <p:nvPr/>
              </p:nvSpPr>
              <p:spPr>
                <a:xfrm>
                  <a:off x="-7135803" y="144085"/>
                  <a:ext cx="6409944" cy="6409944"/>
                </a:xfrm>
                <a:prstGeom prst="pie">
                  <a:avLst>
                    <a:gd name="adj1" fmla="val 2579878"/>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48" name="Partial Circle 147">
                  <a:extLst>
                    <a:ext uri="{FF2B5EF4-FFF2-40B4-BE49-F238E27FC236}">
                      <a16:creationId xmlns:a16="http://schemas.microsoft.com/office/drawing/2014/main" xmlns="" id="{50317515-6EB3-4346-ABC1-765FCDA49D1C}"/>
                    </a:ext>
                  </a:extLst>
                </p:cNvPr>
                <p:cNvSpPr/>
                <p:nvPr/>
              </p:nvSpPr>
              <p:spPr>
                <a:xfrm>
                  <a:off x="-7126427" y="129321"/>
                  <a:ext cx="6409944" cy="6409944"/>
                </a:xfrm>
                <a:prstGeom prst="pie">
                  <a:avLst>
                    <a:gd name="adj1" fmla="val 16172724"/>
                    <a:gd name="adj2" fmla="val 19213741"/>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grpSp>
          <p:nvGrpSpPr>
            <p:cNvPr id="170" name="Group 169">
              <a:extLst>
                <a:ext uri="{FF2B5EF4-FFF2-40B4-BE49-F238E27FC236}">
                  <a16:creationId xmlns:a16="http://schemas.microsoft.com/office/drawing/2014/main" xmlns="" id="{5865C42C-5353-427F-A3B8-C29A98746641}"/>
                </a:ext>
              </a:extLst>
            </p:cNvPr>
            <p:cNvGrpSpPr/>
            <p:nvPr/>
          </p:nvGrpSpPr>
          <p:grpSpPr>
            <a:xfrm>
              <a:off x="3532500" y="646826"/>
              <a:ext cx="5611137" cy="5426677"/>
              <a:chOff x="3532500" y="646826"/>
              <a:chExt cx="5611137" cy="5426677"/>
            </a:xfrm>
          </p:grpSpPr>
          <p:grpSp>
            <p:nvGrpSpPr>
              <p:cNvPr id="162" name="Group 161">
                <a:extLst>
                  <a:ext uri="{FF2B5EF4-FFF2-40B4-BE49-F238E27FC236}">
                    <a16:creationId xmlns:a16="http://schemas.microsoft.com/office/drawing/2014/main" xmlns="" id="{F9699360-37DF-4340-8E98-06ED4BD65CDE}"/>
                  </a:ext>
                </a:extLst>
              </p:cNvPr>
              <p:cNvGrpSpPr/>
              <p:nvPr/>
            </p:nvGrpSpPr>
            <p:grpSpPr>
              <a:xfrm>
                <a:off x="6620419" y="646826"/>
                <a:ext cx="2523218" cy="5426677"/>
                <a:chOff x="6620419" y="619250"/>
                <a:chExt cx="2523218" cy="5426677"/>
              </a:xfrm>
            </p:grpSpPr>
            <p:sp>
              <p:nvSpPr>
                <p:cNvPr id="156" name="TextBox 155">
                  <a:extLst>
                    <a:ext uri="{FF2B5EF4-FFF2-40B4-BE49-F238E27FC236}">
                      <a16:creationId xmlns:a16="http://schemas.microsoft.com/office/drawing/2014/main" xmlns="" id="{47443FFC-056A-465B-A253-2B29E2758204}"/>
                    </a:ext>
                  </a:extLst>
                </p:cNvPr>
                <p:cNvSpPr txBox="1"/>
                <p:nvPr/>
              </p:nvSpPr>
              <p:spPr>
                <a:xfrm rot="901075">
                  <a:off x="7314837" y="3482080"/>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 CK 1</a:t>
                  </a:r>
                  <a:endParaRPr lang="en-US" sz="2400" b="1" dirty="0">
                    <a:solidFill>
                      <a:prstClr val="black"/>
                    </a:solidFill>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xmlns="" id="{FCA77244-BD49-4259-A3FC-69C47D5AF3A2}"/>
                    </a:ext>
                  </a:extLst>
                </p:cNvPr>
                <p:cNvSpPr txBox="1"/>
                <p:nvPr/>
              </p:nvSpPr>
              <p:spPr>
                <a:xfrm rot="20550333">
                  <a:off x="7128162" y="2205515"/>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GK1</a:t>
                  </a:r>
                  <a:endParaRPr lang="en-US" sz="2400" b="1" dirty="0">
                    <a:solidFill>
                      <a:prstClr val="black"/>
                    </a:solidFill>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xmlns="" id="{F290D436-1A9A-4FC6-8F16-E7B860FDDD3D}"/>
                    </a:ext>
                  </a:extLst>
                </p:cNvPr>
                <p:cNvSpPr txBox="1"/>
                <p:nvPr/>
              </p:nvSpPr>
              <p:spPr>
                <a:xfrm rot="17162298">
                  <a:off x="6121518" y="1118151"/>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KG 1</a:t>
                  </a:r>
                  <a:endParaRPr lang="en-US" sz="2400" b="1" dirty="0">
                    <a:solidFill>
                      <a:prstClr val="black"/>
                    </a:solidFill>
                    <a:latin typeface="Arial" panose="020B060402020202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xmlns="" id="{7A395A4D-F452-44F6-8BA8-74E3A5735719}"/>
                    </a:ext>
                  </a:extLst>
                </p:cNvPr>
                <p:cNvSpPr txBox="1"/>
                <p:nvPr/>
              </p:nvSpPr>
              <p:spPr>
                <a:xfrm rot="4511963">
                  <a:off x="6131152" y="4716028"/>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 CK2</a:t>
                  </a:r>
                  <a:endParaRPr lang="en-US" sz="2400" b="1" dirty="0">
                    <a:solidFill>
                      <a:prstClr val="black"/>
                    </a:solidFill>
                    <a:latin typeface="Arial" panose="020B0604020202020204" pitchFamily="34" charset="0"/>
                    <a:cs typeface="Arial" panose="020B0604020202020204" pitchFamily="34" charset="0"/>
                  </a:endParaRPr>
                </a:p>
              </p:txBody>
            </p:sp>
          </p:grpSp>
          <p:grpSp>
            <p:nvGrpSpPr>
              <p:cNvPr id="163" name="Group 162">
                <a:extLst>
                  <a:ext uri="{FF2B5EF4-FFF2-40B4-BE49-F238E27FC236}">
                    <a16:creationId xmlns:a16="http://schemas.microsoft.com/office/drawing/2014/main" xmlns="" id="{77941B63-7B09-40E6-B18B-3417C2D17E89}"/>
                  </a:ext>
                </a:extLst>
              </p:cNvPr>
              <p:cNvGrpSpPr/>
              <p:nvPr/>
            </p:nvGrpSpPr>
            <p:grpSpPr>
              <a:xfrm flipH="1" flipV="1">
                <a:off x="3532500" y="697401"/>
                <a:ext cx="2438660" cy="5375655"/>
                <a:chOff x="6621710" y="750991"/>
                <a:chExt cx="2438660" cy="5375655"/>
              </a:xfrm>
            </p:grpSpPr>
            <p:sp>
              <p:nvSpPr>
                <p:cNvPr id="164" name="TextBox 163">
                  <a:extLst>
                    <a:ext uri="{FF2B5EF4-FFF2-40B4-BE49-F238E27FC236}">
                      <a16:creationId xmlns:a16="http://schemas.microsoft.com/office/drawing/2014/main" xmlns="" id="{B2962D8D-BCB0-4A75-8891-2A4C0B641EC0}"/>
                    </a:ext>
                  </a:extLst>
                </p:cNvPr>
                <p:cNvSpPr txBox="1"/>
                <p:nvPr/>
              </p:nvSpPr>
              <p:spPr>
                <a:xfrm rot="901075">
                  <a:off x="7231570" y="368111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xmlns="" id="{C5253C6E-AE7D-4268-B9EF-FDF57CC59BF2}"/>
                    </a:ext>
                  </a:extLst>
                </p:cNvPr>
                <p:cNvSpPr txBox="1"/>
                <p:nvPr/>
              </p:nvSpPr>
              <p:spPr>
                <a:xfrm rot="20550333">
                  <a:off x="7105163" y="2349546"/>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xmlns="" id="{29D665FC-322F-413C-BA1B-BFE3CC09D78C}"/>
                    </a:ext>
                  </a:extLst>
                </p:cNvPr>
                <p:cNvSpPr txBox="1"/>
                <p:nvPr/>
              </p:nvSpPr>
              <p:spPr>
                <a:xfrm rot="17162298">
                  <a:off x="6163665" y="1249892"/>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CK2</a:t>
                  </a:r>
                  <a:endParaRPr lang="en-US" sz="2400" b="1" dirty="0">
                    <a:solidFill>
                      <a:prstClr val="black"/>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xmlns="" id="{A6634430-5B10-404C-BEA9-FE7B2746A733}"/>
                    </a:ext>
                  </a:extLst>
                </p:cNvPr>
                <p:cNvSpPr txBox="1"/>
                <p:nvPr/>
              </p:nvSpPr>
              <p:spPr>
                <a:xfrm rot="4511963">
                  <a:off x="6122809" y="479674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CK1</a:t>
                  </a:r>
                  <a:endParaRPr lang="en-US" sz="2400" b="1" dirty="0">
                    <a:solidFill>
                      <a:prstClr val="black"/>
                    </a:solidFill>
                    <a:latin typeface="Arial" panose="020B0604020202020204" pitchFamily="34" charset="0"/>
                    <a:cs typeface="Arial" panose="020B0604020202020204" pitchFamily="34" charset="0"/>
                  </a:endParaRPr>
                </a:p>
              </p:txBody>
            </p:sp>
          </p:grpSp>
        </p:grpSp>
      </p:grpSp>
      <p:grpSp>
        <p:nvGrpSpPr>
          <p:cNvPr id="153" name="Group 152">
            <a:extLst>
              <a:ext uri="{FF2B5EF4-FFF2-40B4-BE49-F238E27FC236}">
                <a16:creationId xmlns:a16="http://schemas.microsoft.com/office/drawing/2014/main" xmlns="" id="{C0440C9A-F779-4453-B569-F916EC14285D}"/>
              </a:ext>
            </a:extLst>
          </p:cNvPr>
          <p:cNvGrpSpPr/>
          <p:nvPr/>
        </p:nvGrpSpPr>
        <p:grpSpPr>
          <a:xfrm>
            <a:off x="6020481" y="2518167"/>
            <a:ext cx="1775681" cy="1775681"/>
            <a:chOff x="-316133" y="2146707"/>
            <a:chExt cx="1950446" cy="1950446"/>
          </a:xfrm>
        </p:grpSpPr>
        <p:sp>
          <p:nvSpPr>
            <p:cNvPr id="150" name="Oval 149">
              <a:extLst>
                <a:ext uri="{FF2B5EF4-FFF2-40B4-BE49-F238E27FC236}">
                  <a16:creationId xmlns:a16="http://schemas.microsoft.com/office/drawing/2014/main" xmlns="" id="{A8619786-056B-491F-8D2C-006832261382}"/>
                </a:ext>
              </a:extLst>
            </p:cNvPr>
            <p:cNvSpPr/>
            <p:nvPr/>
          </p:nvSpPr>
          <p:spPr>
            <a:xfrm>
              <a:off x="-316133" y="2146707"/>
              <a:ext cx="1950446" cy="1950446"/>
            </a:xfrm>
            <a:prstGeom prst="ellipse">
              <a:avLst/>
            </a:prstGeom>
            <a:solidFill>
              <a:srgbClr val="9ABF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xmlns="" id="{512ACFEA-5264-4971-9B14-17422ACFCC13}"/>
                </a:ext>
              </a:extLst>
            </p:cNvPr>
            <p:cNvSpPr txBox="1"/>
            <p:nvPr/>
          </p:nvSpPr>
          <p:spPr>
            <a:xfrm>
              <a:off x="-271256" y="2433273"/>
              <a:ext cx="1902156" cy="1318467"/>
            </a:xfrm>
            <a:prstGeom prst="rect">
              <a:avLst/>
            </a:prstGeom>
            <a:noFill/>
          </p:spPr>
          <p:txBody>
            <a:bodyPr wrap="square" rtlCol="0">
              <a:spAutoFit/>
            </a:bodyPr>
            <a:lstStyle/>
            <a:p>
              <a:pPr algn="ctr"/>
              <a:r>
                <a:rPr lang="en-US" sz="2400" b="1" dirty="0" err="1">
                  <a:solidFill>
                    <a:srgbClr val="7030A0"/>
                  </a:solidFill>
                  <a:latin typeface="Arial" panose="020B0604020202020204" pitchFamily="34" charset="0"/>
                  <a:cs typeface="Arial" panose="020B0604020202020204" pitchFamily="34" charset="0"/>
                </a:rPr>
                <a:t>Vòng</a:t>
              </a:r>
              <a:r>
                <a:rPr lang="en-US" sz="2400" b="1" dirty="0">
                  <a:solidFill>
                    <a:srgbClr val="7030A0"/>
                  </a:solidFill>
                  <a:latin typeface="Arial" panose="020B0604020202020204" pitchFamily="34" charset="0"/>
                  <a:cs typeface="Arial" panose="020B0604020202020204" pitchFamily="34" charset="0"/>
                </a:rPr>
                <a:t> </a:t>
              </a:r>
              <a:r>
                <a:rPr lang="en-US" sz="2400" b="1">
                  <a:solidFill>
                    <a:srgbClr val="7030A0"/>
                  </a:solidFill>
                  <a:latin typeface="Arial" panose="020B0604020202020204" pitchFamily="34" charset="0"/>
                  <a:cs typeface="Arial" panose="020B0604020202020204" pitchFamily="34" charset="0"/>
                </a:rPr>
                <a:t>quay </a:t>
              </a:r>
              <a:endParaRPr lang="en-US" sz="2400" b="1" smtClean="0">
                <a:solidFill>
                  <a:srgbClr val="7030A0"/>
                </a:solidFill>
                <a:latin typeface="Arial" panose="020B0604020202020204" pitchFamily="34" charset="0"/>
                <a:cs typeface="Arial" panose="020B0604020202020204" pitchFamily="34" charset="0"/>
              </a:endParaRPr>
            </a:p>
            <a:p>
              <a:pPr algn="ctr"/>
              <a:r>
                <a:rPr lang="en-US" sz="2400" b="1" smtClean="0">
                  <a:solidFill>
                    <a:srgbClr val="7030A0"/>
                  </a:solidFill>
                  <a:latin typeface="Arial" panose="020B0604020202020204" pitchFamily="34" charset="0"/>
                  <a:cs typeface="Arial" panose="020B0604020202020204" pitchFamily="34" charset="0"/>
                </a:rPr>
                <a:t>may mắn</a:t>
              </a:r>
              <a:endParaRPr lang="en-US" sz="2400" b="1" dirty="0">
                <a:solidFill>
                  <a:srgbClr val="7030A0"/>
                </a:solidFill>
                <a:latin typeface="Arial" panose="020B0604020202020204" pitchFamily="34" charset="0"/>
                <a:cs typeface="Arial" panose="020B0604020202020204" pitchFamily="34" charset="0"/>
              </a:endParaRPr>
            </a:p>
          </p:txBody>
        </p:sp>
      </p:grpSp>
      <p:pic>
        <p:nvPicPr>
          <p:cNvPr id="190" name="Picture 189">
            <a:extLst>
              <a:ext uri="{FF2B5EF4-FFF2-40B4-BE49-F238E27FC236}">
                <a16:creationId xmlns:a16="http://schemas.microsoft.com/office/drawing/2014/main" xmlns="" id="{23D94E5B-9C03-4E81-B31F-943B047012CF}"/>
              </a:ext>
            </a:extLst>
          </p:cNvPr>
          <p:cNvPicPr>
            <a:picLocks noChangeAspect="1"/>
          </p:cNvPicPr>
          <p:nvPr/>
        </p:nvPicPr>
        <p:blipFill>
          <a:blip r:embed="rId8"/>
          <a:stretch>
            <a:fillRect/>
          </a:stretch>
        </p:blipFill>
        <p:spPr>
          <a:xfrm>
            <a:off x="9306725" y="5673859"/>
            <a:ext cx="2712955" cy="999831"/>
          </a:xfrm>
          <a:prstGeom prst="rect">
            <a:avLst/>
          </a:prstGeom>
        </p:spPr>
      </p:pic>
      <p:pic>
        <p:nvPicPr>
          <p:cNvPr id="69" name="Picture 68">
            <a:extLst>
              <a:ext uri="{FF2B5EF4-FFF2-40B4-BE49-F238E27FC236}">
                <a16:creationId xmlns:a16="http://schemas.microsoft.com/office/drawing/2014/main" xmlns="" id="{240964BF-783C-4717-99FD-EB594A683BD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0" name="Picture 69">
            <a:extLst>
              <a:ext uri="{FF2B5EF4-FFF2-40B4-BE49-F238E27FC236}">
                <a16:creationId xmlns:a16="http://schemas.microsoft.com/office/drawing/2014/main" xmlns="" id="{929AEB7D-00D8-461C-B0CA-A1107CEC57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1" name="Picture 70">
            <a:extLst>
              <a:ext uri="{FF2B5EF4-FFF2-40B4-BE49-F238E27FC236}">
                <a16:creationId xmlns:a16="http://schemas.microsoft.com/office/drawing/2014/main" xmlns="" id="{17152CBA-6DDF-4C2F-8271-E3B97C313E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2" name="Picture 71">
            <a:extLst>
              <a:ext uri="{FF2B5EF4-FFF2-40B4-BE49-F238E27FC236}">
                <a16:creationId xmlns:a16="http://schemas.microsoft.com/office/drawing/2014/main" xmlns="" id="{BC570C77-4499-463A-9136-A7E5C1E044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3" name="Picture 72">
            <a:extLst>
              <a:ext uri="{FF2B5EF4-FFF2-40B4-BE49-F238E27FC236}">
                <a16:creationId xmlns:a16="http://schemas.microsoft.com/office/drawing/2014/main" xmlns="" id="{49024BA9-D7B7-4F49-AAD2-70A004E68E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4" name="Picture 73">
            <a:extLst>
              <a:ext uri="{FF2B5EF4-FFF2-40B4-BE49-F238E27FC236}">
                <a16:creationId xmlns:a16="http://schemas.microsoft.com/office/drawing/2014/main" xmlns="" id="{DC6C90F6-2BAC-47C3-9057-E344B78C47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5" name="Picture 74">
            <a:extLst>
              <a:ext uri="{FF2B5EF4-FFF2-40B4-BE49-F238E27FC236}">
                <a16:creationId xmlns:a16="http://schemas.microsoft.com/office/drawing/2014/main" xmlns="" id="{5EAB5E39-85D2-47DB-B06B-74D016638C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6" name="Picture 75">
            <a:extLst>
              <a:ext uri="{FF2B5EF4-FFF2-40B4-BE49-F238E27FC236}">
                <a16:creationId xmlns:a16="http://schemas.microsoft.com/office/drawing/2014/main" xmlns="" id="{FCE41A09-AADC-46D9-A9AF-6F31A50296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7" name="Picture 76">
            <a:extLst>
              <a:ext uri="{FF2B5EF4-FFF2-40B4-BE49-F238E27FC236}">
                <a16:creationId xmlns:a16="http://schemas.microsoft.com/office/drawing/2014/main" xmlns="" id="{DD4D5740-C223-4B90-917C-36056BED9D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86796">
            <a:off x="9596652" y="2697461"/>
            <a:ext cx="1262693" cy="713697"/>
          </a:xfrm>
          <a:prstGeom prst="rect">
            <a:avLst/>
          </a:prstGeom>
        </p:spPr>
      </p:pic>
      <p:pic>
        <p:nvPicPr>
          <p:cNvPr id="78" name="Picture 77">
            <a:extLst>
              <a:ext uri="{FF2B5EF4-FFF2-40B4-BE49-F238E27FC236}">
                <a16:creationId xmlns:a16="http://schemas.microsoft.com/office/drawing/2014/main" xmlns="" id="{85F3BCBD-81C0-4B02-BE08-77F1E53EB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9" name="Picture 78">
            <a:extLst>
              <a:ext uri="{FF2B5EF4-FFF2-40B4-BE49-F238E27FC236}">
                <a16:creationId xmlns:a16="http://schemas.microsoft.com/office/drawing/2014/main" xmlns="" id="{F596B844-CA90-46CF-B6F5-C47ABCF71A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0" name="Picture 79">
            <a:extLst>
              <a:ext uri="{FF2B5EF4-FFF2-40B4-BE49-F238E27FC236}">
                <a16:creationId xmlns:a16="http://schemas.microsoft.com/office/drawing/2014/main" xmlns="" id="{256B7BB1-685C-42DA-9979-CF4041F317F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1" name="Picture 80">
            <a:extLst>
              <a:ext uri="{FF2B5EF4-FFF2-40B4-BE49-F238E27FC236}">
                <a16:creationId xmlns:a16="http://schemas.microsoft.com/office/drawing/2014/main" xmlns="" id="{0346AECE-B037-461A-917F-C7DF04854B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2" name="Picture 81">
            <a:extLst>
              <a:ext uri="{FF2B5EF4-FFF2-40B4-BE49-F238E27FC236}">
                <a16:creationId xmlns:a16="http://schemas.microsoft.com/office/drawing/2014/main" xmlns="" id="{55ED7C24-CBB7-4FFB-9920-77B98C1A6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3" name="Picture 82">
            <a:extLst>
              <a:ext uri="{FF2B5EF4-FFF2-40B4-BE49-F238E27FC236}">
                <a16:creationId xmlns:a16="http://schemas.microsoft.com/office/drawing/2014/main" xmlns="" id="{AEB53B21-68B2-440F-9C38-B5C869DD61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4" name="Picture 83">
            <a:extLst>
              <a:ext uri="{FF2B5EF4-FFF2-40B4-BE49-F238E27FC236}">
                <a16:creationId xmlns:a16="http://schemas.microsoft.com/office/drawing/2014/main" xmlns="" id="{CA5D07BA-8DDD-4766-8C85-67D82274D16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5" name="Picture 84">
            <a:extLst>
              <a:ext uri="{FF2B5EF4-FFF2-40B4-BE49-F238E27FC236}">
                <a16:creationId xmlns:a16="http://schemas.microsoft.com/office/drawing/2014/main" xmlns="" id="{F5652CC1-9449-4C9B-B0BE-D5D548EAE1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6" name="Picture 85">
            <a:extLst>
              <a:ext uri="{FF2B5EF4-FFF2-40B4-BE49-F238E27FC236}">
                <a16:creationId xmlns:a16="http://schemas.microsoft.com/office/drawing/2014/main" xmlns="" id="{54B51DD5-AE14-4C9E-A25C-B2BAEEEC5B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7" name="Picture 86">
            <a:extLst>
              <a:ext uri="{FF2B5EF4-FFF2-40B4-BE49-F238E27FC236}">
                <a16:creationId xmlns:a16="http://schemas.microsoft.com/office/drawing/2014/main" xmlns="" id="{ADF56C7B-987F-4335-910C-D77E9EABEE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8" name="Picture 87">
            <a:extLst>
              <a:ext uri="{FF2B5EF4-FFF2-40B4-BE49-F238E27FC236}">
                <a16:creationId xmlns:a16="http://schemas.microsoft.com/office/drawing/2014/main" xmlns="" id="{650506DB-B1F6-408E-9098-E80F5E3F5F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9" name="Picture 88">
            <a:extLst>
              <a:ext uri="{FF2B5EF4-FFF2-40B4-BE49-F238E27FC236}">
                <a16:creationId xmlns:a16="http://schemas.microsoft.com/office/drawing/2014/main" xmlns="" id="{3669DEDA-CF2C-436B-A286-441A90E8EA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0" name="Picture 89">
            <a:extLst>
              <a:ext uri="{FF2B5EF4-FFF2-40B4-BE49-F238E27FC236}">
                <a16:creationId xmlns:a16="http://schemas.microsoft.com/office/drawing/2014/main" xmlns="" id="{50B76611-CB3F-471F-ACEB-7D04FD3501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1" name="Picture 90">
            <a:extLst>
              <a:ext uri="{FF2B5EF4-FFF2-40B4-BE49-F238E27FC236}">
                <a16:creationId xmlns:a16="http://schemas.microsoft.com/office/drawing/2014/main" xmlns="" id="{1804B0B2-668C-4754-8D11-337C39E22F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2" name="Picture 91">
            <a:extLst>
              <a:ext uri="{FF2B5EF4-FFF2-40B4-BE49-F238E27FC236}">
                <a16:creationId xmlns:a16="http://schemas.microsoft.com/office/drawing/2014/main" xmlns="" id="{7B8C02A8-FCCB-44A4-99CF-55C1E3C646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3" name="Picture 92">
            <a:extLst>
              <a:ext uri="{FF2B5EF4-FFF2-40B4-BE49-F238E27FC236}">
                <a16:creationId xmlns:a16="http://schemas.microsoft.com/office/drawing/2014/main" xmlns="" id="{8A7B887D-28DC-49DE-B262-BE7A647A6C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4" name="Picture 93">
            <a:extLst>
              <a:ext uri="{FF2B5EF4-FFF2-40B4-BE49-F238E27FC236}">
                <a16:creationId xmlns:a16="http://schemas.microsoft.com/office/drawing/2014/main" xmlns="" id="{0692247E-10A2-4814-B85F-C16ADABFC3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sp>
        <p:nvSpPr>
          <p:cNvPr id="67" name="TextBox 66"/>
          <p:cNvSpPr txBox="1"/>
          <p:nvPr/>
        </p:nvSpPr>
        <p:spPr>
          <a:xfrm>
            <a:off x="803149" y="847775"/>
            <a:ext cx="1701107" cy="523220"/>
          </a:xfrm>
          <a:prstGeom prst="rect">
            <a:avLst/>
          </a:prstGeom>
          <a:noFill/>
        </p:spPr>
        <p:txBody>
          <a:bodyPr wrap="none" rtlCol="0">
            <a:spAutoFit/>
          </a:bodyPr>
          <a:lstStyle/>
          <a:p>
            <a:r>
              <a:rPr lang="en-US" sz="2800" b="1" dirty="0">
                <a:solidFill>
                  <a:schemeClr val="bg1"/>
                </a:solidFill>
                <a:latin typeface="Arial" pitchFamily="34" charset="0"/>
                <a:cs typeface="Arial" pitchFamily="34" charset="0"/>
              </a:rPr>
              <a:t>CÂU HỎI</a:t>
            </a:r>
          </a:p>
        </p:txBody>
      </p:sp>
      <p:sp>
        <p:nvSpPr>
          <p:cNvPr id="107" name="TextBox 106">
            <a:extLst>
              <a:ext uri="{FF2B5EF4-FFF2-40B4-BE49-F238E27FC236}">
                <a16:creationId xmlns:a16="http://schemas.microsoft.com/office/drawing/2014/main" xmlns="" id="{56E8DE29-A967-400A-837B-B13B54DA67B0}"/>
              </a:ext>
            </a:extLst>
          </p:cNvPr>
          <p:cNvSpPr txBox="1"/>
          <p:nvPr/>
        </p:nvSpPr>
        <p:spPr>
          <a:xfrm>
            <a:off x="9388788" y="309169"/>
            <a:ext cx="2548829" cy="1077218"/>
          </a:xfrm>
          <a:prstGeom prst="rect">
            <a:avLst/>
          </a:prstGeom>
          <a:noFill/>
        </p:spPr>
        <p:txBody>
          <a:bodyPr wrap="square" rtlCol="0">
            <a:spAutoFit/>
          </a:bodyPr>
          <a:lstStyle/>
          <a:p>
            <a:pPr algn="ctr"/>
            <a:r>
              <a:rPr lang="en-US" sz="3200" b="1" dirty="0">
                <a:solidFill>
                  <a:srgbClr val="FF6600"/>
                </a:solidFill>
              </a:rPr>
              <a:t>VÒNG QUAY</a:t>
            </a:r>
          </a:p>
          <a:p>
            <a:pPr algn="ctr"/>
            <a:r>
              <a:rPr lang="en-US" sz="3200" b="1" dirty="0" smtClean="0">
                <a:solidFill>
                  <a:srgbClr val="FF6600"/>
                </a:solidFill>
              </a:rPr>
              <a:t>MAY MẮN</a:t>
            </a:r>
            <a:endParaRPr lang="en-US" sz="3200" b="1" dirty="0">
              <a:solidFill>
                <a:srgbClr val="FF6600"/>
              </a:solidFill>
            </a:endParaRPr>
          </a:p>
        </p:txBody>
      </p:sp>
      <p:sp>
        <p:nvSpPr>
          <p:cNvPr id="2" name="Rectangle 1"/>
          <p:cNvSpPr/>
          <p:nvPr/>
        </p:nvSpPr>
        <p:spPr>
          <a:xfrm>
            <a:off x="223637" y="529275"/>
            <a:ext cx="3813865" cy="1200329"/>
          </a:xfrm>
          <a:prstGeom prst="rect">
            <a:avLst/>
          </a:prstGeom>
          <a:solidFill>
            <a:srgbClr val="FFFF00"/>
          </a:solidFill>
        </p:spPr>
        <p:txBody>
          <a:bodyPr wrap="none">
            <a:spAutoFit/>
          </a:bodyPr>
          <a:lstStyle/>
          <a:p>
            <a:pPr algn="ctr"/>
            <a:r>
              <a:rPr lang="en-US" sz="3600" b="1" dirty="0" err="1" smtClean="0">
                <a:solidFill>
                  <a:prstClr val="black"/>
                </a:solidFill>
                <a:latin typeface="Times New Roman" pitchFamily="18" charset="0"/>
                <a:cs typeface="Times New Roman" pitchFamily="18" charset="0"/>
              </a:rPr>
              <a:t>Các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nhóm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báo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cáo</a:t>
            </a:r>
            <a:endParaRPr lang="en-US" sz="3600" b="1" dirty="0" smtClean="0">
              <a:solidFill>
                <a:prstClr val="black"/>
              </a:solidFill>
              <a:latin typeface="Times New Roman" pitchFamily="18" charset="0"/>
              <a:cs typeface="Times New Roman" pitchFamily="18" charset="0"/>
            </a:endParaRPr>
          </a:p>
          <a:p>
            <a:pPr algn="ct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sản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693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54"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69"/>
                                        </p:tgtEl>
                                      </p:cBhvr>
                                    </p:animEffect>
                                    <p:set>
                                      <p:cBhvr>
                                        <p:cTn id="11" dur="1" fill="hold">
                                          <p:stCondLst>
                                            <p:cond delay="9"/>
                                          </p:stCondLst>
                                        </p:cTn>
                                        <p:tgtEl>
                                          <p:spTgt spid="69"/>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95"/>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70"/>
                                        </p:tgtEl>
                                      </p:cBhvr>
                                    </p:animEffect>
                                    <p:set>
                                      <p:cBhvr>
                                        <p:cTn id="18" dur="1" fill="hold">
                                          <p:stCondLst>
                                            <p:cond delay="9"/>
                                          </p:stCondLst>
                                        </p:cTn>
                                        <p:tgtEl>
                                          <p:spTgt spid="70"/>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95"/>
                                        </p:tgtEl>
                                      </p:cBhvr>
                                    </p:cmd>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71"/>
                                        </p:tgtEl>
                                      </p:cBhvr>
                                    </p:animEffect>
                                    <p:set>
                                      <p:cBhvr>
                                        <p:cTn id="25" dur="1" fill="hold">
                                          <p:stCondLst>
                                            <p:cond delay="9"/>
                                          </p:stCondLst>
                                        </p:cTn>
                                        <p:tgtEl>
                                          <p:spTgt spid="71"/>
                                        </p:tgtEl>
                                        <p:attrNameLst>
                                          <p:attrName>style.visibility</p:attrName>
                                        </p:attrNameLst>
                                      </p:cBhvr>
                                      <p:to>
                                        <p:strVal val="hidden"/>
                                      </p:to>
                                    </p:set>
                                  </p:childTnLst>
                                </p:cTn>
                              </p:par>
                              <p:par>
                                <p:cTn id="26" presetID="3" presetClass="mediacall" presetSubtype="0" fill="hold" nodeType="withEffect">
                                  <p:stCondLst>
                                    <p:cond delay="0"/>
                                  </p:stCondLst>
                                  <p:childTnLst>
                                    <p:cmd type="call" cmd="stop">
                                      <p:cBhvr>
                                        <p:cTn id="27" dur="1" fill="hold"/>
                                        <p:tgtEl>
                                          <p:spTgt spid="95"/>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
                                        <p:tgtEl>
                                          <p:spTgt spid="72"/>
                                        </p:tgtEl>
                                      </p:cBhvr>
                                    </p:animEffect>
                                    <p:set>
                                      <p:cBhvr>
                                        <p:cTn id="32" dur="1" fill="hold">
                                          <p:stCondLst>
                                            <p:cond delay="9"/>
                                          </p:stCondLst>
                                        </p:cTn>
                                        <p:tgtEl>
                                          <p:spTgt spid="72"/>
                                        </p:tgtEl>
                                        <p:attrNameLst>
                                          <p:attrName>style.visibility</p:attrName>
                                        </p:attrNameLst>
                                      </p:cBhvr>
                                      <p:to>
                                        <p:strVal val="hidden"/>
                                      </p:to>
                                    </p:set>
                                  </p:childTnLst>
                                </p:cTn>
                              </p:par>
                              <p:par>
                                <p:cTn id="33" presetID="3" presetClass="mediacall" presetSubtype="0" fill="hold" nodeType="withEffect">
                                  <p:stCondLst>
                                    <p:cond delay="0"/>
                                  </p:stCondLst>
                                  <p:childTnLst>
                                    <p:cmd type="call" cmd="stop">
                                      <p:cBhvr>
                                        <p:cTn id="34" dur="1" fill="hold"/>
                                        <p:tgtEl>
                                          <p:spTgt spid="95"/>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73"/>
                                        </p:tgtEl>
                                      </p:cBhvr>
                                    </p:animEffect>
                                    <p:set>
                                      <p:cBhvr>
                                        <p:cTn id="39" dur="1" fill="hold">
                                          <p:stCondLst>
                                            <p:cond delay="9"/>
                                          </p:stCondLst>
                                        </p:cTn>
                                        <p:tgtEl>
                                          <p:spTgt spid="73"/>
                                        </p:tgtEl>
                                        <p:attrNameLst>
                                          <p:attrName>style.visibility</p:attrName>
                                        </p:attrNameLst>
                                      </p:cBhvr>
                                      <p:to>
                                        <p:strVal val="hidden"/>
                                      </p:to>
                                    </p:set>
                                  </p:childTnLst>
                                </p:cTn>
                              </p:par>
                              <p:par>
                                <p:cTn id="40" presetID="3" presetClass="mediacall" presetSubtype="0" fill="hold" nodeType="withEffect">
                                  <p:stCondLst>
                                    <p:cond delay="0"/>
                                  </p:stCondLst>
                                  <p:childTnLst>
                                    <p:cmd type="call" cmd="stop">
                                      <p:cBhvr>
                                        <p:cTn id="41" dur="1" fill="hold"/>
                                        <p:tgtEl>
                                          <p:spTgt spid="95"/>
                                        </p:tgtEl>
                                      </p:cBhvr>
                                    </p:cmd>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
                                        <p:tgtEl>
                                          <p:spTgt spid="74"/>
                                        </p:tgtEl>
                                      </p:cBhvr>
                                    </p:animEffect>
                                    <p:set>
                                      <p:cBhvr>
                                        <p:cTn id="46" dur="1" fill="hold">
                                          <p:stCondLst>
                                            <p:cond delay="9"/>
                                          </p:stCondLst>
                                        </p:cTn>
                                        <p:tgtEl>
                                          <p:spTgt spid="74"/>
                                        </p:tgtEl>
                                        <p:attrNameLst>
                                          <p:attrName>style.visibility</p:attrName>
                                        </p:attrNameLst>
                                      </p:cBhvr>
                                      <p:to>
                                        <p:strVal val="hidden"/>
                                      </p:to>
                                    </p:set>
                                  </p:childTnLst>
                                </p:cTn>
                              </p:par>
                              <p:par>
                                <p:cTn id="47" presetID="3" presetClass="mediacall" presetSubtype="0" fill="hold" nodeType="withEffect">
                                  <p:stCondLst>
                                    <p:cond delay="0"/>
                                  </p:stCondLst>
                                  <p:childTnLst>
                                    <p:cmd type="call" cmd="stop">
                                      <p:cBhvr>
                                        <p:cTn id="48" dur="1" fill="hold"/>
                                        <p:tgtEl>
                                          <p:spTgt spid="95"/>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75"/>
                                        </p:tgtEl>
                                      </p:cBhvr>
                                    </p:animEffect>
                                    <p:set>
                                      <p:cBhvr>
                                        <p:cTn id="53" dur="1" fill="hold">
                                          <p:stCondLst>
                                            <p:cond delay="9"/>
                                          </p:stCondLst>
                                        </p:cTn>
                                        <p:tgtEl>
                                          <p:spTgt spid="75"/>
                                        </p:tgtEl>
                                        <p:attrNameLst>
                                          <p:attrName>style.visibility</p:attrName>
                                        </p:attrNameLst>
                                      </p:cBhvr>
                                      <p:to>
                                        <p:strVal val="hidden"/>
                                      </p:to>
                                    </p:set>
                                  </p:childTnLst>
                                </p:cTn>
                              </p:par>
                              <p:par>
                                <p:cTn id="54" presetID="3" presetClass="mediacall" presetSubtype="0" fill="hold" nodeType="withEffect">
                                  <p:stCondLst>
                                    <p:cond delay="0"/>
                                  </p:stCondLst>
                                  <p:childTnLst>
                                    <p:cmd type="call" cmd="stop">
                                      <p:cBhvr>
                                        <p:cTn id="55" dur="1" fill="hold"/>
                                        <p:tgtEl>
                                          <p:spTgt spid="95"/>
                                        </p:tgtEl>
                                      </p:cBhvr>
                                    </p:cmd>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
                                        <p:tgtEl>
                                          <p:spTgt spid="76"/>
                                        </p:tgtEl>
                                      </p:cBhvr>
                                    </p:animEffect>
                                    <p:set>
                                      <p:cBhvr>
                                        <p:cTn id="60" dur="1" fill="hold">
                                          <p:stCondLst>
                                            <p:cond delay="9"/>
                                          </p:stCondLst>
                                        </p:cTn>
                                        <p:tgtEl>
                                          <p:spTgt spid="76"/>
                                        </p:tgtEl>
                                        <p:attrNameLst>
                                          <p:attrName>style.visibility</p:attrName>
                                        </p:attrNameLst>
                                      </p:cBhvr>
                                      <p:to>
                                        <p:strVal val="hidden"/>
                                      </p:to>
                                    </p:set>
                                  </p:childTnLst>
                                </p:cTn>
                              </p:par>
                              <p:par>
                                <p:cTn id="61" presetID="3" presetClass="mediacall" presetSubtype="0" fill="hold" nodeType="withEffect">
                                  <p:stCondLst>
                                    <p:cond delay="0"/>
                                  </p:stCondLst>
                                  <p:childTnLst>
                                    <p:cmd type="call" cmd="stop">
                                      <p:cBhvr>
                                        <p:cTn id="62" dur="1" fill="hold"/>
                                        <p:tgtEl>
                                          <p:spTgt spid="95"/>
                                        </p:tgtEl>
                                      </p:cBhvr>
                                    </p:cmd>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77"/>
                                        </p:tgtEl>
                                      </p:cBhvr>
                                    </p:animEffect>
                                    <p:set>
                                      <p:cBhvr>
                                        <p:cTn id="67" dur="1" fill="hold">
                                          <p:stCondLst>
                                            <p:cond delay="9"/>
                                          </p:stCondLst>
                                        </p:cTn>
                                        <p:tgtEl>
                                          <p:spTgt spid="77"/>
                                        </p:tgtEl>
                                        <p:attrNameLst>
                                          <p:attrName>style.visibility</p:attrName>
                                        </p:attrNameLst>
                                      </p:cBhvr>
                                      <p:to>
                                        <p:strVal val="hidden"/>
                                      </p:to>
                                    </p:set>
                                  </p:childTnLst>
                                </p:cTn>
                              </p:par>
                              <p:par>
                                <p:cTn id="68" presetID="3" presetClass="mediacall" presetSubtype="0" fill="hold" nodeType="withEffect">
                                  <p:stCondLst>
                                    <p:cond delay="0"/>
                                  </p:stCondLst>
                                  <p:childTnLst>
                                    <p:cmd type="call" cmd="stop">
                                      <p:cBhvr>
                                        <p:cTn id="69" dur="1" fill="hold"/>
                                        <p:tgtEl>
                                          <p:spTgt spid="95"/>
                                        </p:tgtEl>
                                      </p:cBhvr>
                                    </p:cmd>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
                                        <p:tgtEl>
                                          <p:spTgt spid="78"/>
                                        </p:tgtEl>
                                      </p:cBhvr>
                                    </p:animEffect>
                                    <p:set>
                                      <p:cBhvr>
                                        <p:cTn id="74" dur="1" fill="hold">
                                          <p:stCondLst>
                                            <p:cond delay="9"/>
                                          </p:stCondLst>
                                        </p:cTn>
                                        <p:tgtEl>
                                          <p:spTgt spid="78"/>
                                        </p:tgtEl>
                                        <p:attrNameLst>
                                          <p:attrName>style.visibility</p:attrName>
                                        </p:attrNameLst>
                                      </p:cBhvr>
                                      <p:to>
                                        <p:strVal val="hidden"/>
                                      </p:to>
                                    </p:set>
                                  </p:childTnLst>
                                </p:cTn>
                              </p:par>
                              <p:par>
                                <p:cTn id="75" presetID="3" presetClass="mediacall" presetSubtype="0" fill="hold" nodeType="withEffect">
                                  <p:stCondLst>
                                    <p:cond delay="0"/>
                                  </p:stCondLst>
                                  <p:childTnLst>
                                    <p:cmd type="call" cmd="stop">
                                      <p:cBhvr>
                                        <p:cTn id="76" dur="1" fill="hold"/>
                                        <p:tgtEl>
                                          <p:spTgt spid="95"/>
                                        </p:tgtEl>
                                      </p:cBhvr>
                                    </p:cmd>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
                                        <p:tgtEl>
                                          <p:spTgt spid="79"/>
                                        </p:tgtEl>
                                      </p:cBhvr>
                                    </p:animEffect>
                                    <p:set>
                                      <p:cBhvr>
                                        <p:cTn id="81" dur="1" fill="hold">
                                          <p:stCondLst>
                                            <p:cond delay="9"/>
                                          </p:stCondLst>
                                        </p:cTn>
                                        <p:tgtEl>
                                          <p:spTgt spid="79"/>
                                        </p:tgtEl>
                                        <p:attrNameLst>
                                          <p:attrName>style.visibility</p:attrName>
                                        </p:attrNameLst>
                                      </p:cBhvr>
                                      <p:to>
                                        <p:strVal val="hidden"/>
                                      </p:to>
                                    </p:set>
                                  </p:childTnLst>
                                </p:cTn>
                              </p:par>
                              <p:par>
                                <p:cTn id="82" presetID="3" presetClass="mediacall" presetSubtype="0" fill="hold" nodeType="withEffect">
                                  <p:stCondLst>
                                    <p:cond delay="0"/>
                                  </p:stCondLst>
                                  <p:childTnLst>
                                    <p:cmd type="call" cmd="stop">
                                      <p:cBhvr>
                                        <p:cTn id="83" dur="1" fill="hold"/>
                                        <p:tgtEl>
                                          <p:spTgt spid="95"/>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
                                        <p:tgtEl>
                                          <p:spTgt spid="80"/>
                                        </p:tgtEl>
                                      </p:cBhvr>
                                    </p:animEffect>
                                    <p:set>
                                      <p:cBhvr>
                                        <p:cTn id="88" dur="1" fill="hold">
                                          <p:stCondLst>
                                            <p:cond delay="9"/>
                                          </p:stCondLst>
                                        </p:cTn>
                                        <p:tgtEl>
                                          <p:spTgt spid="80"/>
                                        </p:tgtEl>
                                        <p:attrNameLst>
                                          <p:attrName>style.visibility</p:attrName>
                                        </p:attrNameLst>
                                      </p:cBhvr>
                                      <p:to>
                                        <p:strVal val="hidden"/>
                                      </p:to>
                                    </p:set>
                                  </p:childTnLst>
                                </p:cTn>
                              </p:par>
                              <p:par>
                                <p:cTn id="89" presetID="3" presetClass="mediacall" presetSubtype="0" fill="hold" nodeType="withEffect">
                                  <p:stCondLst>
                                    <p:cond delay="0"/>
                                  </p:stCondLst>
                                  <p:childTnLst>
                                    <p:cmd type="call" cmd="stop">
                                      <p:cBhvr>
                                        <p:cTn id="90" dur="1" fill="hold"/>
                                        <p:tgtEl>
                                          <p:spTgt spid="95"/>
                                        </p:tgtEl>
                                      </p:cBhvr>
                                    </p:cmd>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
                                        <p:tgtEl>
                                          <p:spTgt spid="81"/>
                                        </p:tgtEl>
                                      </p:cBhvr>
                                    </p:animEffect>
                                    <p:set>
                                      <p:cBhvr>
                                        <p:cTn id="95" dur="1" fill="hold">
                                          <p:stCondLst>
                                            <p:cond delay="9"/>
                                          </p:stCondLst>
                                        </p:cTn>
                                        <p:tgtEl>
                                          <p:spTgt spid="81"/>
                                        </p:tgtEl>
                                        <p:attrNameLst>
                                          <p:attrName>style.visibility</p:attrName>
                                        </p:attrNameLst>
                                      </p:cBhvr>
                                      <p:to>
                                        <p:strVal val="hidden"/>
                                      </p:to>
                                    </p:set>
                                  </p:childTnLst>
                                </p:cTn>
                              </p:par>
                              <p:par>
                                <p:cTn id="96" presetID="3" presetClass="mediacall" presetSubtype="0" fill="hold" nodeType="withEffect">
                                  <p:stCondLst>
                                    <p:cond delay="0"/>
                                  </p:stCondLst>
                                  <p:childTnLst>
                                    <p:cmd type="call" cmd="stop">
                                      <p:cBhvr>
                                        <p:cTn id="97" dur="1" fill="hold"/>
                                        <p:tgtEl>
                                          <p:spTgt spid="95"/>
                                        </p:tgtEl>
                                      </p:cBhvr>
                                    </p:cmd>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
                                        <p:tgtEl>
                                          <p:spTgt spid="82"/>
                                        </p:tgtEl>
                                      </p:cBhvr>
                                    </p:animEffect>
                                    <p:set>
                                      <p:cBhvr>
                                        <p:cTn id="102" dur="1" fill="hold">
                                          <p:stCondLst>
                                            <p:cond delay="9"/>
                                          </p:stCondLst>
                                        </p:cTn>
                                        <p:tgtEl>
                                          <p:spTgt spid="82"/>
                                        </p:tgtEl>
                                        <p:attrNameLst>
                                          <p:attrName>style.visibility</p:attrName>
                                        </p:attrNameLst>
                                      </p:cBhvr>
                                      <p:to>
                                        <p:strVal val="hidden"/>
                                      </p:to>
                                    </p:set>
                                  </p:childTnLst>
                                </p:cTn>
                              </p:par>
                              <p:par>
                                <p:cTn id="103" presetID="3" presetClass="mediacall" presetSubtype="0" fill="hold" nodeType="withEffect">
                                  <p:stCondLst>
                                    <p:cond delay="0"/>
                                  </p:stCondLst>
                                  <p:childTnLst>
                                    <p:cmd type="call" cmd="stop">
                                      <p:cBhvr>
                                        <p:cTn id="104" dur="1" fill="hold"/>
                                        <p:tgtEl>
                                          <p:spTgt spid="95"/>
                                        </p:tgtEl>
                                      </p:cBhvr>
                                    </p:cmd>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10"/>
                                        <p:tgtEl>
                                          <p:spTgt spid="83"/>
                                        </p:tgtEl>
                                      </p:cBhvr>
                                    </p:animEffect>
                                    <p:set>
                                      <p:cBhvr>
                                        <p:cTn id="109" dur="1" fill="hold">
                                          <p:stCondLst>
                                            <p:cond delay="9"/>
                                          </p:stCondLst>
                                        </p:cTn>
                                        <p:tgtEl>
                                          <p:spTgt spid="83"/>
                                        </p:tgtEl>
                                        <p:attrNameLst>
                                          <p:attrName>style.visibility</p:attrName>
                                        </p:attrNameLst>
                                      </p:cBhvr>
                                      <p:to>
                                        <p:strVal val="hidden"/>
                                      </p:to>
                                    </p:set>
                                  </p:childTnLst>
                                </p:cTn>
                              </p:par>
                              <p:par>
                                <p:cTn id="110" presetID="3" presetClass="mediacall" presetSubtype="0" fill="hold" nodeType="withEffect">
                                  <p:stCondLst>
                                    <p:cond delay="0"/>
                                  </p:stCondLst>
                                  <p:childTnLst>
                                    <p:cmd type="call" cmd="stop">
                                      <p:cBhvr>
                                        <p:cTn id="111" dur="1" fill="hold"/>
                                        <p:tgtEl>
                                          <p:spTgt spid="95"/>
                                        </p:tgtEl>
                                      </p:cBhvr>
                                    </p:cmd>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
                                        <p:tgtEl>
                                          <p:spTgt spid="84"/>
                                        </p:tgtEl>
                                      </p:cBhvr>
                                    </p:animEffect>
                                    <p:set>
                                      <p:cBhvr>
                                        <p:cTn id="116" dur="1" fill="hold">
                                          <p:stCondLst>
                                            <p:cond delay="9"/>
                                          </p:stCondLst>
                                        </p:cTn>
                                        <p:tgtEl>
                                          <p:spTgt spid="84"/>
                                        </p:tgtEl>
                                        <p:attrNameLst>
                                          <p:attrName>style.visibility</p:attrName>
                                        </p:attrNameLst>
                                      </p:cBhvr>
                                      <p:to>
                                        <p:strVal val="hidden"/>
                                      </p:to>
                                    </p:set>
                                  </p:childTnLst>
                                </p:cTn>
                              </p:par>
                              <p:par>
                                <p:cTn id="117" presetID="3" presetClass="mediacall" presetSubtype="0" fill="hold" nodeType="withEffect">
                                  <p:stCondLst>
                                    <p:cond delay="0"/>
                                  </p:stCondLst>
                                  <p:childTnLst>
                                    <p:cmd type="call" cmd="stop">
                                      <p:cBhvr>
                                        <p:cTn id="118" dur="1" fill="hold"/>
                                        <p:tgtEl>
                                          <p:spTgt spid="95"/>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
                                        <p:tgtEl>
                                          <p:spTgt spid="85"/>
                                        </p:tgtEl>
                                      </p:cBhvr>
                                    </p:animEffect>
                                    <p:set>
                                      <p:cBhvr>
                                        <p:cTn id="123" dur="1" fill="hold">
                                          <p:stCondLst>
                                            <p:cond delay="9"/>
                                          </p:stCondLst>
                                        </p:cTn>
                                        <p:tgtEl>
                                          <p:spTgt spid="85"/>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95"/>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
                                        <p:tgtEl>
                                          <p:spTgt spid="86"/>
                                        </p:tgtEl>
                                      </p:cBhvr>
                                    </p:animEffect>
                                    <p:set>
                                      <p:cBhvr>
                                        <p:cTn id="130" dur="1" fill="hold">
                                          <p:stCondLst>
                                            <p:cond delay="9"/>
                                          </p:stCondLst>
                                        </p:cTn>
                                        <p:tgtEl>
                                          <p:spTgt spid="86"/>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95"/>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
                                        <p:tgtEl>
                                          <p:spTgt spid="87"/>
                                        </p:tgtEl>
                                      </p:cBhvr>
                                    </p:animEffect>
                                    <p:set>
                                      <p:cBhvr>
                                        <p:cTn id="137" dur="1" fill="hold">
                                          <p:stCondLst>
                                            <p:cond delay="9"/>
                                          </p:stCondLst>
                                        </p:cTn>
                                        <p:tgtEl>
                                          <p:spTgt spid="87"/>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95"/>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10"/>
                                        <p:tgtEl>
                                          <p:spTgt spid="88"/>
                                        </p:tgtEl>
                                      </p:cBhvr>
                                    </p:animEffect>
                                    <p:set>
                                      <p:cBhvr>
                                        <p:cTn id="144" dur="1" fill="hold">
                                          <p:stCondLst>
                                            <p:cond delay="9"/>
                                          </p:stCondLst>
                                        </p:cTn>
                                        <p:tgtEl>
                                          <p:spTgt spid="88"/>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95"/>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
                                        <p:tgtEl>
                                          <p:spTgt spid="89"/>
                                        </p:tgtEl>
                                      </p:cBhvr>
                                    </p:animEffect>
                                    <p:set>
                                      <p:cBhvr>
                                        <p:cTn id="151" dur="1" fill="hold">
                                          <p:stCondLst>
                                            <p:cond delay="9"/>
                                          </p:stCondLst>
                                        </p:cTn>
                                        <p:tgtEl>
                                          <p:spTgt spid="89"/>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95"/>
                                        </p:tgtEl>
                                      </p:cBhvr>
                                    </p:cmd>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10"/>
                                        <p:tgtEl>
                                          <p:spTgt spid="90"/>
                                        </p:tgtEl>
                                      </p:cBhvr>
                                    </p:animEffect>
                                    <p:set>
                                      <p:cBhvr>
                                        <p:cTn id="158" dur="1" fill="hold">
                                          <p:stCondLst>
                                            <p:cond delay="9"/>
                                          </p:stCondLst>
                                        </p:cTn>
                                        <p:tgtEl>
                                          <p:spTgt spid="90"/>
                                        </p:tgtEl>
                                        <p:attrNameLst>
                                          <p:attrName>style.visibility</p:attrName>
                                        </p:attrNameLst>
                                      </p:cBhvr>
                                      <p:to>
                                        <p:strVal val="hidden"/>
                                      </p:to>
                                    </p:set>
                                  </p:childTnLst>
                                </p:cTn>
                              </p:par>
                              <p:par>
                                <p:cTn id="159" presetID="3" presetClass="mediacall" presetSubtype="0" fill="hold" nodeType="withEffect">
                                  <p:stCondLst>
                                    <p:cond delay="0"/>
                                  </p:stCondLst>
                                  <p:childTnLst>
                                    <p:cmd type="call" cmd="stop">
                                      <p:cBhvr>
                                        <p:cTn id="160" dur="1" fill="hold"/>
                                        <p:tgtEl>
                                          <p:spTgt spid="95"/>
                                        </p:tgtEl>
                                      </p:cBhvr>
                                    </p:cmd>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10"/>
                                        <p:tgtEl>
                                          <p:spTgt spid="91"/>
                                        </p:tgtEl>
                                      </p:cBhvr>
                                    </p:animEffect>
                                    <p:set>
                                      <p:cBhvr>
                                        <p:cTn id="165" dur="1" fill="hold">
                                          <p:stCondLst>
                                            <p:cond delay="9"/>
                                          </p:stCondLst>
                                        </p:cTn>
                                        <p:tgtEl>
                                          <p:spTgt spid="91"/>
                                        </p:tgtEl>
                                        <p:attrNameLst>
                                          <p:attrName>style.visibility</p:attrName>
                                        </p:attrNameLst>
                                      </p:cBhvr>
                                      <p:to>
                                        <p:strVal val="hidden"/>
                                      </p:to>
                                    </p:set>
                                  </p:childTnLst>
                                </p:cTn>
                              </p:par>
                              <p:par>
                                <p:cTn id="166" presetID="3" presetClass="mediacall" presetSubtype="0" fill="hold" nodeType="withEffect">
                                  <p:stCondLst>
                                    <p:cond delay="0"/>
                                  </p:stCondLst>
                                  <p:childTnLst>
                                    <p:cmd type="call" cmd="stop">
                                      <p:cBhvr>
                                        <p:cTn id="167" dur="1" fill="hold"/>
                                        <p:tgtEl>
                                          <p:spTgt spid="95"/>
                                        </p:tgtEl>
                                      </p:cBhvr>
                                    </p:cmd>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10"/>
                                        <p:tgtEl>
                                          <p:spTgt spid="92"/>
                                        </p:tgtEl>
                                      </p:cBhvr>
                                    </p:animEffect>
                                    <p:set>
                                      <p:cBhvr>
                                        <p:cTn id="172" dur="1" fill="hold">
                                          <p:stCondLst>
                                            <p:cond delay="9"/>
                                          </p:stCondLst>
                                        </p:cTn>
                                        <p:tgtEl>
                                          <p:spTgt spid="92"/>
                                        </p:tgtEl>
                                        <p:attrNameLst>
                                          <p:attrName>style.visibility</p:attrName>
                                        </p:attrNameLst>
                                      </p:cBhvr>
                                      <p:to>
                                        <p:strVal val="hidden"/>
                                      </p:to>
                                    </p:set>
                                  </p:childTnLst>
                                </p:cTn>
                              </p:par>
                              <p:par>
                                <p:cTn id="173" presetID="3" presetClass="mediacall" presetSubtype="0" fill="hold" nodeType="withEffect">
                                  <p:stCondLst>
                                    <p:cond delay="0"/>
                                  </p:stCondLst>
                                  <p:childTnLst>
                                    <p:cmd type="call" cmd="stop">
                                      <p:cBhvr>
                                        <p:cTn id="174" dur="1" fill="hold"/>
                                        <p:tgtEl>
                                          <p:spTgt spid="95"/>
                                        </p:tgtEl>
                                      </p:cBhvr>
                                    </p:cmd>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10"/>
                                        <p:tgtEl>
                                          <p:spTgt spid="93"/>
                                        </p:tgtEl>
                                      </p:cBhvr>
                                    </p:animEffect>
                                    <p:set>
                                      <p:cBhvr>
                                        <p:cTn id="179" dur="1" fill="hold">
                                          <p:stCondLst>
                                            <p:cond delay="9"/>
                                          </p:stCondLst>
                                        </p:cTn>
                                        <p:tgtEl>
                                          <p:spTgt spid="93"/>
                                        </p:tgtEl>
                                        <p:attrNameLst>
                                          <p:attrName>style.visibility</p:attrName>
                                        </p:attrNameLst>
                                      </p:cBhvr>
                                      <p:to>
                                        <p:strVal val="hidden"/>
                                      </p:to>
                                    </p:set>
                                  </p:childTnLst>
                                </p:cTn>
                              </p:par>
                              <p:par>
                                <p:cTn id="180" presetID="3" presetClass="mediacall" presetSubtype="0" fill="hold" nodeType="withEffect">
                                  <p:stCondLst>
                                    <p:cond delay="0"/>
                                  </p:stCondLst>
                                  <p:childTnLst>
                                    <p:cmd type="call" cmd="stop">
                                      <p:cBhvr>
                                        <p:cTn id="181" dur="1" fill="hold"/>
                                        <p:tgtEl>
                                          <p:spTgt spid="95"/>
                                        </p:tgtEl>
                                      </p:cBhvr>
                                    </p:cmd>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10"/>
                                        <p:tgtEl>
                                          <p:spTgt spid="94"/>
                                        </p:tgtEl>
                                      </p:cBhvr>
                                    </p:animEffect>
                                    <p:set>
                                      <p:cBhvr>
                                        <p:cTn id="186" dur="1" fill="hold">
                                          <p:stCondLst>
                                            <p:cond delay="9"/>
                                          </p:stCondLst>
                                        </p:cTn>
                                        <p:tgtEl>
                                          <p:spTgt spid="94"/>
                                        </p:tgtEl>
                                        <p:attrNameLst>
                                          <p:attrName>style.visibility</p:attrName>
                                        </p:attrNameLst>
                                      </p:cBhvr>
                                      <p:to>
                                        <p:strVal val="hidden"/>
                                      </p:to>
                                    </p:set>
                                  </p:childTnLst>
                                </p:cTn>
                              </p:par>
                              <p:par>
                                <p:cTn id="187" presetID="3" presetClass="mediacall" presetSubtype="0" fill="hold" nodeType="withEffect">
                                  <p:stCondLst>
                                    <p:cond delay="0"/>
                                  </p:stCondLst>
                                  <p:childTnLst>
                                    <p:cmd type="call" cmd="stop">
                                      <p:cBhvr>
                                        <p:cTn id="188" dur="1" fill="hold"/>
                                        <p:tgtEl>
                                          <p:spTgt spid="95"/>
                                        </p:tgtEl>
                                      </p:cBhvr>
                                    </p:cmd>
                                  </p:childTnLst>
                                </p:cTn>
                              </p:par>
                              <p:par>
                                <p:cTn id="189" presetID="23" presetClass="emph" presetSubtype="0" repeatCount="indefinite" fill="hold" grpId="0" nodeType="withEffect">
                                  <p:stCondLst>
                                    <p:cond delay="0"/>
                                  </p:stCondLst>
                                  <p:childTnLst>
                                    <p:animClr clrSpc="hsl" dir="cw">
                                      <p:cBhvr override="childStyle">
                                        <p:cTn id="190" dur="500" fill="hold"/>
                                        <p:tgtEl>
                                          <p:spTgt spid="107"/>
                                        </p:tgtEl>
                                        <p:attrNameLst>
                                          <p:attrName>style.color</p:attrName>
                                        </p:attrNameLst>
                                      </p:cBhvr>
                                      <p:by>
                                        <p:hsl h="10842353" s="0" l="0"/>
                                      </p:by>
                                    </p:animClr>
                                    <p:animClr clrSpc="hsl" dir="cw">
                                      <p:cBhvr>
                                        <p:cTn id="191" dur="500" fill="hold"/>
                                        <p:tgtEl>
                                          <p:spTgt spid="107"/>
                                        </p:tgtEl>
                                        <p:attrNameLst>
                                          <p:attrName>fillcolor</p:attrName>
                                        </p:attrNameLst>
                                      </p:cBhvr>
                                      <p:by>
                                        <p:hsl h="10842353" s="0" l="0"/>
                                      </p:by>
                                    </p:animClr>
                                    <p:animClr clrSpc="hsl" dir="cw">
                                      <p:cBhvr>
                                        <p:cTn id="192" dur="500" fill="hold"/>
                                        <p:tgtEl>
                                          <p:spTgt spid="107"/>
                                        </p:tgtEl>
                                        <p:attrNameLst>
                                          <p:attrName>stroke.color</p:attrName>
                                        </p:attrNameLst>
                                      </p:cBhvr>
                                      <p:by>
                                        <p:hsl h="10842353" s="0" l="0"/>
                                      </p:by>
                                    </p:animClr>
                                    <p:set>
                                      <p:cBhvr>
                                        <p:cTn id="193" dur="500" fill="hold"/>
                                        <p:tgtEl>
                                          <p:spTgt spid="1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4" repeatCount="indefinite" fill="hold" display="0">
                  <p:stCondLst>
                    <p:cond delay="indefinite"/>
                  </p:stCondLst>
                  <p:endCondLst>
                    <p:cond evt="onStopAudio" delay="0">
                      <p:tgtEl>
                        <p:sldTgt/>
                      </p:tgtEl>
                    </p:cond>
                    <p:cond evt="onNext" delay="0">
                      <p:tgtEl>
                        <p:sldTgt/>
                      </p:tgtEl>
                    </p:cond>
                  </p:endCondLst>
                </p:cTn>
                <p:tgtEl>
                  <p:spTgt spid="95"/>
                </p:tgtEl>
              </p:cMediaNode>
            </p:audio>
            <p:audio>
              <p:cMediaNode vol="80000">
                <p:cTn id="195" fill="hold" display="0">
                  <p:stCondLst>
                    <p:cond delay="indefinite"/>
                  </p:stCondLst>
                  <p:endCondLst>
                    <p:cond evt="onStopAudio" delay="0">
                      <p:tgtEl>
                        <p:sldTgt/>
                      </p:tgtEl>
                    </p:cond>
                  </p:endCondLst>
                </p:cTn>
                <p:tgtEl>
                  <p:spTgt spid="99"/>
                </p:tgtEl>
              </p:cMediaNode>
            </p:audio>
            <p:seq concurrent="1" nextAc="seek">
              <p:cTn id="196" restart="whenNotActive" fill="hold" evtFilter="cancelBubble" nodeType="interactiveSeq">
                <p:stCondLst>
                  <p:cond evt="onClick" delay="0">
                    <p:tgtEl>
                      <p:spTgt spid="190"/>
                    </p:tgtEl>
                  </p:cond>
                </p:stCondLst>
                <p:endSync evt="end" delay="0">
                  <p:rtn val="all"/>
                </p:endSync>
                <p:childTnLst>
                  <p:par>
                    <p:cTn id="197" fill="hold">
                      <p:stCondLst>
                        <p:cond delay="0"/>
                      </p:stCondLst>
                      <p:childTnLst>
                        <p:par>
                          <p:cTn id="198" fill="hold">
                            <p:stCondLst>
                              <p:cond delay="0"/>
                            </p:stCondLst>
                            <p:childTnLst>
                              <p:par>
                                <p:cTn id="199" presetID="30" presetClass="emph" presetSubtype="0" fill="hold" nodeType="clickEffect">
                                  <p:stCondLst>
                                    <p:cond delay="0"/>
                                  </p:stCondLst>
                                  <p:childTnLst>
                                    <p:animClr clrSpc="hsl" dir="cw">
                                      <p:cBhvr override="childStyle">
                                        <p:cTn id="200" dur="500" fill="hold"/>
                                        <p:tgtEl>
                                          <p:spTgt spid="190"/>
                                        </p:tgtEl>
                                        <p:attrNameLst>
                                          <p:attrName>style.color</p:attrName>
                                        </p:attrNameLst>
                                      </p:cBhvr>
                                      <p:by>
                                        <p:hsl h="0" s="12549" l="25098"/>
                                      </p:by>
                                    </p:animClr>
                                    <p:animClr clrSpc="hsl" dir="cw">
                                      <p:cBhvr>
                                        <p:cTn id="201" dur="500" fill="hold"/>
                                        <p:tgtEl>
                                          <p:spTgt spid="190"/>
                                        </p:tgtEl>
                                        <p:attrNameLst>
                                          <p:attrName>fillcolor</p:attrName>
                                        </p:attrNameLst>
                                      </p:cBhvr>
                                      <p:by>
                                        <p:hsl h="0" s="12549" l="25098"/>
                                      </p:by>
                                    </p:animClr>
                                    <p:animClr clrSpc="hsl" dir="cw">
                                      <p:cBhvr>
                                        <p:cTn id="202" dur="500" fill="hold"/>
                                        <p:tgtEl>
                                          <p:spTgt spid="190"/>
                                        </p:tgtEl>
                                        <p:attrNameLst>
                                          <p:attrName>stroke.color</p:attrName>
                                        </p:attrNameLst>
                                      </p:cBhvr>
                                      <p:by>
                                        <p:hsl h="0" s="12549" l="25098"/>
                                      </p:by>
                                    </p:animClr>
                                    <p:set>
                                      <p:cBhvr>
                                        <p:cTn id="203" dur="500" fill="hold"/>
                                        <p:tgtEl>
                                          <p:spTgt spid="190"/>
                                        </p:tgtEl>
                                        <p:attrNameLst>
                                          <p:attrName>fill.type</p:attrName>
                                        </p:attrNameLst>
                                      </p:cBhvr>
                                      <p:to>
                                        <p:strVal val="solid"/>
                                      </p:to>
                                    </p:set>
                                  </p:childTnLst>
                                </p:cTn>
                              </p:par>
                              <p:par>
                                <p:cTn id="204" presetID="8" presetClass="emph" presetSubtype="0" repeatCount="indefinite" fill="hold" nodeType="withEffect">
                                  <p:stCondLst>
                                    <p:cond delay="0"/>
                                  </p:stCondLst>
                                  <p:endCondLst>
                                    <p:cond evt="onNext" delay="0">
                                      <p:tgtEl>
                                        <p:sldTgt/>
                                      </p:tgtEl>
                                    </p:cond>
                                  </p:endCondLst>
                                  <p:childTnLst>
                                    <p:animRot by="21600000">
                                      <p:cBhvr>
                                        <p:cTn id="205" dur="500" fill="hold"/>
                                        <p:tgtEl>
                                          <p:spTgt spid="171"/>
                                        </p:tgtEl>
                                        <p:attrNameLst>
                                          <p:attrName>r</p:attrName>
                                        </p:attrNameLst>
                                      </p:cBhvr>
                                    </p:animRot>
                                  </p:childTnLst>
                                </p:cTn>
                              </p:par>
                              <p:par>
                                <p:cTn id="206" presetID="1" presetClass="mediacall" presetSubtype="0" fill="hold" nodeType="withEffect">
                                  <p:stCondLst>
                                    <p:cond delay="0"/>
                                  </p:stCondLst>
                                  <p:childTnLst>
                                    <p:cmd type="call" cmd="playFrom(0.0)">
                                      <p:cBhvr>
                                        <p:cTn id="207" dur="30406" fill="hold"/>
                                        <p:tgtEl>
                                          <p:spTgt spid="95"/>
                                        </p:tgtEl>
                                      </p:cBhvr>
                                    </p:cmd>
                                  </p:childTnLst>
                                </p:cTn>
                              </p:par>
                            </p:childTnLst>
                          </p:cTn>
                        </p:par>
                      </p:childTnLst>
                    </p:cTn>
                  </p:par>
                </p:childTnLst>
              </p:cTn>
              <p:nextCondLst>
                <p:cond evt="onClick" delay="0">
                  <p:tgtEl>
                    <p:spTgt spid="190"/>
                  </p:tgtEl>
                </p:cond>
              </p:nextCondLst>
            </p:seq>
          </p:childTnLst>
        </p:cTn>
      </p:par>
    </p:tnLst>
    <p:bldLst>
      <p:bldP spid="10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ách viết content cảm ơn khiến người đọc cảm động">
            <a:extLst>
              <a:ext uri="{FF2B5EF4-FFF2-40B4-BE49-F238E27FC236}">
                <a16:creationId xmlns="" xmlns:a16="http://schemas.microsoft.com/office/drawing/2014/main" id="{C41557A4-EA7C-4B4B-A2A4-02CC355C7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3" r="7793" b="-3"/>
          <a:stretch/>
        </p:blipFill>
        <p:spPr bwMode="auto">
          <a:xfrm>
            <a:off x="2216993" y="2104844"/>
            <a:ext cx="7919049" cy="366622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 xmlns:a16="http://schemas.microsoft.com/office/drawing/2014/main" id="{68863A97-A73A-4927-A883-9002F499C562}"/>
              </a:ext>
            </a:extLst>
          </p:cNvPr>
          <p:cNvSpPr>
            <a:spLocks noGrp="1"/>
          </p:cNvSpPr>
          <p:nvPr>
            <p:ph type="dt" sz="half" idx="10"/>
          </p:nvPr>
        </p:nvSpPr>
        <p:spPr/>
        <p:txBody>
          <a:bodyPr anchor="ctr">
            <a:normAutofit/>
          </a:bodyPr>
          <a:lstStyle/>
          <a:p>
            <a:pPr>
              <a:spcAft>
                <a:spcPts val="600"/>
              </a:spcAft>
            </a:pPr>
            <a:r>
              <a:rPr lang="en-US" dirty="0"/>
              <a:t>20XX</a:t>
            </a:r>
            <a:endParaRPr lang="en-US"/>
          </a:p>
        </p:txBody>
      </p:sp>
      <p:sp>
        <p:nvSpPr>
          <p:cNvPr id="3" name="Footer Placeholder 2">
            <a:extLst>
              <a:ext uri="{FF2B5EF4-FFF2-40B4-BE49-F238E27FC236}">
                <a16:creationId xmlns="" xmlns:a16="http://schemas.microsoft.com/office/drawing/2014/main" id="{B6A8DBFE-0476-41B3-9106-C29360C706E9}"/>
              </a:ext>
            </a:extLst>
          </p:cNvPr>
          <p:cNvSpPr>
            <a:spLocks noGrp="1"/>
          </p:cNvSpPr>
          <p:nvPr>
            <p:ph type="ftr" sz="quarter" idx="11"/>
          </p:nvPr>
        </p:nvSpPr>
        <p:spPr/>
        <p:txBody>
          <a:bodyPr anchor="ctr">
            <a:normAutofit/>
          </a:bodyPr>
          <a:lstStyle/>
          <a:p>
            <a:pPr>
              <a:spcAft>
                <a:spcPts val="600"/>
              </a:spcAft>
            </a:pPr>
            <a:r>
              <a:rPr lang="en-US" dirty="0"/>
              <a:t>Contoso business plan</a:t>
            </a:r>
            <a:endParaRPr lang="en-US"/>
          </a:p>
        </p:txBody>
      </p:sp>
      <p:sp>
        <p:nvSpPr>
          <p:cNvPr id="52" name="Slide Number Placeholder 6">
            <a:extLst>
              <a:ext uri="{FF2B5EF4-FFF2-40B4-BE49-F238E27FC236}">
                <a16:creationId xmlns="" xmlns:a16="http://schemas.microsoft.com/office/drawing/2014/main" id="{5E0DCE7F-FDBB-505A-9649-5EF7C397986E}"/>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33</a:t>
            </a:fld>
            <a:endParaRPr lang="en-US"/>
          </a:p>
        </p:txBody>
      </p:sp>
    </p:spTree>
    <p:extLst>
      <p:ext uri="{BB962C8B-B14F-4D97-AF65-F5344CB8AC3E}">
        <p14:creationId xmlns:p14="http://schemas.microsoft.com/office/powerpoint/2010/main" val="4151694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 xmlns:a16="http://schemas.microsoft.com/office/drawing/2014/main" id="{0E59112F-0374-4326-B469-5901B58565E2}"/>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 xmlns:a16="http://schemas.microsoft.com/office/drawing/2014/main" id="{446E907C-6524-40C4-A6D6-F7AD91EC6A3C}"/>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 xmlns:a16="http://schemas.microsoft.com/office/drawing/2014/main" id="{3CCFBED2-3047-4C0D-ADED-26E9A966D881}"/>
              </a:ext>
            </a:extLst>
          </p:cNvPr>
          <p:cNvSpPr>
            <a:spLocks noGrp="1"/>
          </p:cNvSpPr>
          <p:nvPr>
            <p:ph type="sldNum" sz="quarter" idx="12"/>
          </p:nvPr>
        </p:nvSpPr>
        <p:spPr/>
        <p:txBody>
          <a:bodyPr/>
          <a:lstStyle/>
          <a:p>
            <a:fld id="{B5CEABB6-07DC-46E8-9B57-56EC44A396E5}" type="slidenum">
              <a:rPr lang="en-US" smtClean="0"/>
              <a:t>4</a:t>
            </a:fld>
            <a:endParaRPr lang="en-US" dirty="0"/>
          </a:p>
        </p:txBody>
      </p:sp>
      <p:sp>
        <p:nvSpPr>
          <p:cNvPr id="11" name="TextBox 10">
            <a:extLst>
              <a:ext uri="{FF2B5EF4-FFF2-40B4-BE49-F238E27FC236}">
                <a16:creationId xmlns="" xmlns:a16="http://schemas.microsoft.com/office/drawing/2014/main" id="{E8FEF4F0-C5E0-41B2-890B-989704D88D7C}"/>
              </a:ext>
            </a:extLst>
          </p:cNvPr>
          <p:cNvSpPr txBox="1"/>
          <p:nvPr/>
        </p:nvSpPr>
        <p:spPr>
          <a:xfrm>
            <a:off x="1120460" y="2436253"/>
            <a:ext cx="9775066" cy="2585323"/>
          </a:xfrm>
          <a:prstGeom prst="rect">
            <a:avLst/>
          </a:prstGeom>
          <a:solidFill>
            <a:srgbClr val="FFFF00"/>
          </a:solidFill>
        </p:spPr>
        <p:txBody>
          <a:bodyPr wrap="square" rtlCol="0">
            <a:spAutoFit/>
          </a:bodyPr>
          <a:lstStyle/>
          <a:p>
            <a:pPr algn="ctr"/>
            <a:r>
              <a:rPr lang="vi-VN" sz="5400" b="1" dirty="0" smtClean="0">
                <a:solidFill>
                  <a:srgbClr val="FF0000"/>
                </a:solidFill>
                <a:latin typeface="Times New Roman" pitchFamily="18" charset="0"/>
                <a:cs typeface="Times New Roman" pitchFamily="18" charset="0"/>
              </a:rPr>
              <a:t>PHẦN I</a:t>
            </a:r>
          </a:p>
          <a:p>
            <a:pPr algn="ctr"/>
            <a:r>
              <a:rPr lang="vi-VN" sz="5400" b="1" dirty="0" smtClean="0">
                <a:latin typeface="Times New Roman" pitchFamily="18" charset="0"/>
                <a:cs typeface="Times New Roman" pitchFamily="18" charset="0"/>
              </a:rPr>
              <a:t>CẤU </a:t>
            </a:r>
            <a:r>
              <a:rPr lang="vi-VN" sz="5400" b="1" dirty="0">
                <a:latin typeface="Times New Roman" pitchFamily="18" charset="0"/>
                <a:cs typeface="Times New Roman" pitchFamily="18" charset="0"/>
              </a:rPr>
              <a:t>TRÚC CỦA MA TRẬN VÀ </a:t>
            </a:r>
            <a:r>
              <a:rPr lang="vi-VN" sz="5400" b="1" dirty="0" smtClean="0">
                <a:latin typeface="Times New Roman" pitchFamily="18" charset="0"/>
                <a:cs typeface="Times New Roman" pitchFamily="18" charset="0"/>
              </a:rPr>
              <a:t>BẢN </a:t>
            </a:r>
            <a:r>
              <a:rPr lang="vi-VN" sz="5400" b="1" dirty="0">
                <a:latin typeface="Times New Roman" pitchFamily="18" charset="0"/>
                <a:cs typeface="Times New Roman" pitchFamily="18" charset="0"/>
              </a:rPr>
              <a:t>ĐẶC TẢ.</a:t>
            </a:r>
          </a:p>
        </p:txBody>
      </p:sp>
    </p:spTree>
    <p:extLst>
      <p:ext uri="{BB962C8B-B14F-4D97-AF65-F5344CB8AC3E}">
        <p14:creationId xmlns:p14="http://schemas.microsoft.com/office/powerpoint/2010/main" val="2894025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nhaltsplatzhalter 4">
            <a:extLst>
              <a:ext uri="{FF2B5EF4-FFF2-40B4-BE49-F238E27FC236}">
                <a16:creationId xmlns="" xmlns:a16="http://schemas.microsoft.com/office/drawing/2014/main" id="{C2433DBA-0296-4F91-BAAA-EF701CF64755}"/>
              </a:ext>
            </a:extLst>
          </p:cNvPr>
          <p:cNvSpPr txBox="1">
            <a:spLocks/>
          </p:cNvSpPr>
          <p:nvPr/>
        </p:nvSpPr>
        <p:spPr>
          <a:xfrm>
            <a:off x="434765" y="1316161"/>
            <a:ext cx="11046405" cy="51847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just">
              <a:lnSpc>
                <a:spcPct val="150000"/>
              </a:lnSpc>
              <a:spcBef>
                <a:spcPts val="200"/>
              </a:spcBef>
              <a:spcAft>
                <a:spcPts val="200"/>
              </a:spcAft>
              <a:buNone/>
              <a:tabLst>
                <a:tab pos="914400" algn="l"/>
              </a:tabLst>
            </a:pPr>
            <a:r>
              <a:rPr lang="vi-VN" sz="2800" dirty="0" smtClean="0">
                <a:solidFill>
                  <a:srgbClr val="002060"/>
                </a:solidFill>
                <a:latin typeface="Arial" panose="020B0604020202020204" pitchFamily="34" charset="0"/>
                <a:cs typeface="Arial" panose="020B0604020202020204" pitchFamily="34" charset="0"/>
              </a:rPr>
              <a:t>- </a:t>
            </a:r>
            <a:r>
              <a:rPr lang="en-US" sz="3200" dirty="0" smtClean="0">
                <a:solidFill>
                  <a:schemeClr val="tx1"/>
                </a:solidFill>
                <a:latin typeface="Times New Roman" pitchFamily="18" charset="0"/>
                <a:cs typeface="Times New Roman" pitchFamily="18" charset="0"/>
              </a:rPr>
              <a:t>MTĐ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chứa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về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trúc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cơ</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như</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thời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lượng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lĩnh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thức</a:t>
            </a:r>
            <a:r>
              <a:rPr lang="en-US" sz="3200" dirty="0">
                <a:solidFill>
                  <a:schemeClr val="tx1"/>
                </a:solidFill>
                <a:latin typeface="Times New Roman" pitchFamily="18" charset="0"/>
                <a:cs typeface="Times New Roman" pitchFamily="18" charset="0"/>
              </a:rPr>
              <a:t>…</a:t>
            </a:r>
          </a:p>
          <a:p>
            <a:pPr marL="0" lvl="1" indent="0" algn="just">
              <a:lnSpc>
                <a:spcPct val="150000"/>
              </a:lnSpc>
              <a:spcBef>
                <a:spcPts val="200"/>
              </a:spcBef>
              <a:spcAft>
                <a:spcPts val="200"/>
              </a:spcAft>
              <a:buNone/>
              <a:tabLst>
                <a:tab pos="914400" algn="l"/>
              </a:tabLst>
            </a:pPr>
            <a:r>
              <a:rPr lang="vi-VN" sz="3200" dirty="0" smtClean="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MTĐ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phép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nhiều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lượng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đương</a:t>
            </a:r>
            <a:r>
              <a:rPr lang="en-US" sz="3200" dirty="0">
                <a:solidFill>
                  <a:schemeClr val="tx1"/>
                </a:solidFill>
                <a:latin typeface="Times New Roman" pitchFamily="18" charset="0"/>
                <a:cs typeface="Times New Roman" pitchFamily="18" charset="0"/>
              </a:rPr>
              <a:t>. </a:t>
            </a:r>
          </a:p>
          <a:p>
            <a:pPr marL="0" lvl="1" indent="0" algn="just">
              <a:lnSpc>
                <a:spcPct val="150000"/>
              </a:lnSpc>
              <a:spcBef>
                <a:spcPts val="200"/>
              </a:spcBef>
              <a:spcAft>
                <a:spcPts val="200"/>
              </a:spcAft>
              <a:buNone/>
              <a:tabLst>
                <a:tab pos="914400" algn="l"/>
              </a:tabLst>
            </a:pPr>
            <a:r>
              <a:rPr lang="vi-VN"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nhiều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phiên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Ma </a:t>
            </a:r>
            <a:r>
              <a:rPr lang="en-US" sz="3200" dirty="0" err="1">
                <a:solidFill>
                  <a:schemeClr val="tx1"/>
                </a:solidFill>
                <a:latin typeface="Times New Roman" pitchFamily="18" charset="0"/>
                <a:cs typeface="Times New Roman" pitchFamily="18" charset="0"/>
              </a:rPr>
              <a:t>trận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độ</a:t>
            </a:r>
            <a:r>
              <a:rPr lang="en-US" sz="3200" dirty="0">
                <a:solidFill>
                  <a:schemeClr val="tx1"/>
                </a:solidFill>
                <a:latin typeface="Times New Roman" pitchFamily="18" charset="0"/>
                <a:cs typeface="Times New Roman" pitchFamily="18" charset="0"/>
              </a:rPr>
              <a:t> chi </a:t>
            </a:r>
            <a:r>
              <a:rPr lang="en-US" sz="3200" dirty="0" err="1">
                <a:solidFill>
                  <a:schemeClr val="tx1"/>
                </a:solidFill>
                <a:latin typeface="Times New Roman" pitchFamily="18" charset="0"/>
                <a:cs typeface="Times New Roman" pitchFamily="18" charset="0"/>
              </a:rPr>
              <a:t>tiết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phụ</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thuộc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mục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đối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a:t>
            </a:r>
          </a:p>
        </p:txBody>
      </p:sp>
      <p:sp>
        <p:nvSpPr>
          <p:cNvPr id="5" name="Rectangle 4">
            <a:extLst>
              <a:ext uri="{FF2B5EF4-FFF2-40B4-BE49-F238E27FC236}">
                <a16:creationId xmlns="" xmlns:a16="http://schemas.microsoft.com/office/drawing/2014/main" id="{F12FD57F-DC41-4C8C-A87D-9D2EF33A77AC}"/>
              </a:ext>
            </a:extLst>
          </p:cNvPr>
          <p:cNvSpPr/>
          <p:nvPr/>
        </p:nvSpPr>
        <p:spPr>
          <a:xfrm>
            <a:off x="152400" y="152406"/>
            <a:ext cx="12192000"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vi-VN" sz="4800" b="1" dirty="0">
                <a:solidFill>
                  <a:srgbClr val="FF0000"/>
                </a:solidFill>
              </a:rPr>
              <a:t>1. </a:t>
            </a:r>
            <a:r>
              <a:rPr lang="en-US" sz="4800" b="1" dirty="0" err="1">
                <a:solidFill>
                  <a:srgbClr val="FF0000"/>
                </a:solidFill>
              </a:rPr>
              <a:t>Khái</a:t>
            </a:r>
            <a:r>
              <a:rPr lang="en-US" sz="4800" b="1" dirty="0">
                <a:solidFill>
                  <a:srgbClr val="FF0000"/>
                </a:solidFill>
              </a:rPr>
              <a:t> </a:t>
            </a:r>
            <a:r>
              <a:rPr lang="en-US" sz="4800" b="1" dirty="0" err="1">
                <a:solidFill>
                  <a:srgbClr val="FF0000"/>
                </a:solidFill>
              </a:rPr>
              <a:t>niệm</a:t>
            </a:r>
            <a:r>
              <a:rPr lang="en-US" sz="4800" b="1" dirty="0">
                <a:solidFill>
                  <a:srgbClr val="FF0000"/>
                </a:solidFill>
              </a:rPr>
              <a:t> ma </a:t>
            </a:r>
            <a:r>
              <a:rPr lang="en-US" sz="4800" b="1" dirty="0" err="1">
                <a:solidFill>
                  <a:srgbClr val="FF0000"/>
                </a:solidFill>
              </a:rPr>
              <a:t>trận</a:t>
            </a:r>
            <a:r>
              <a:rPr lang="en-US" sz="4800" b="1" dirty="0">
                <a:solidFill>
                  <a:srgbClr val="FF0000"/>
                </a:solidFill>
              </a:rPr>
              <a:t> </a:t>
            </a:r>
            <a:r>
              <a:rPr lang="en-US" sz="4800" b="1" dirty="0" err="1">
                <a:solidFill>
                  <a:srgbClr val="FF0000"/>
                </a:solidFill>
              </a:rPr>
              <a:t>đề</a:t>
            </a:r>
            <a:r>
              <a:rPr lang="en-US" sz="4800" b="1" dirty="0">
                <a:solidFill>
                  <a:srgbClr val="FF0000"/>
                </a:solidFill>
              </a:rPr>
              <a:t>  (MTĐ)</a:t>
            </a:r>
          </a:p>
        </p:txBody>
      </p:sp>
    </p:spTree>
    <p:extLst>
      <p:ext uri="{BB962C8B-B14F-4D97-AF65-F5344CB8AC3E}">
        <p14:creationId xmlns:p14="http://schemas.microsoft.com/office/powerpoint/2010/main" val="2811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id="{E92FE917-721F-4445-B6A7-F8202AA96BEE}"/>
              </a:ext>
            </a:extLst>
          </p:cNvPr>
          <p:cNvPicPr>
            <a:picLocks noChangeAspect="1"/>
          </p:cNvPicPr>
          <p:nvPr/>
        </p:nvPicPr>
        <p:blipFill>
          <a:blip r:embed="rId2"/>
          <a:stretch>
            <a:fillRect/>
          </a:stretch>
        </p:blipFill>
        <p:spPr>
          <a:xfrm>
            <a:off x="623717" y="1240199"/>
            <a:ext cx="10944571" cy="535434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 xmlns:a16="http://schemas.microsoft.com/office/drawing/2014/main" id="{F12FD57F-DC41-4C8C-A87D-9D2EF33A77AC}"/>
              </a:ext>
            </a:extLst>
          </p:cNvPr>
          <p:cNvSpPr/>
          <p:nvPr/>
        </p:nvSpPr>
        <p:spPr>
          <a:xfrm>
            <a:off x="-1" y="152406"/>
            <a:ext cx="12192000"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0000"/>
                </a:solidFill>
                <a:latin typeface="Arial" panose="020B0604020202020204" pitchFamily="34" charset="0"/>
                <a:cs typeface="Arial" panose="020B0604020202020204" pitchFamily="34" charset="0"/>
              </a:rPr>
              <a:t>GIỚI THIỆU MA </a:t>
            </a:r>
            <a:r>
              <a:rPr lang="en-US" sz="4800" dirty="0">
                <a:solidFill>
                  <a:srgbClr val="FF0000"/>
                </a:solidFill>
                <a:latin typeface="Arial" panose="020B0604020202020204" pitchFamily="34" charset="0"/>
                <a:cs typeface="Arial" panose="020B0604020202020204" pitchFamily="34" charset="0"/>
              </a:rPr>
              <a:t>TRẬN ĐỀ KIỂM TRA </a:t>
            </a:r>
          </a:p>
        </p:txBody>
      </p:sp>
    </p:spTree>
    <p:extLst>
      <p:ext uri="{BB962C8B-B14F-4D97-AF65-F5344CB8AC3E}">
        <p14:creationId xmlns:p14="http://schemas.microsoft.com/office/powerpoint/2010/main" val="2645297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 xmlns:a16="http://schemas.microsoft.com/office/drawing/2014/main" id="{F12FD57F-DC41-4C8C-A87D-9D2EF33A77AC}"/>
              </a:ext>
            </a:extLst>
          </p:cNvPr>
          <p:cNvSpPr/>
          <p:nvPr/>
        </p:nvSpPr>
        <p:spPr>
          <a:xfrm>
            <a:off x="0" y="6"/>
            <a:ext cx="12192000"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Arial" panose="020B0604020202020204" pitchFamily="34" charset="0"/>
                <a:cs typeface="Arial" panose="020B0604020202020204" pitchFamily="34" charset="0"/>
              </a:rPr>
              <a:t>MA TRẬN ĐỀ KIỂM TRA </a:t>
            </a:r>
          </a:p>
        </p:txBody>
      </p:sp>
      <p:pic>
        <p:nvPicPr>
          <p:cNvPr id="8" name="Picture 7">
            <a:extLst>
              <a:ext uri="{FF2B5EF4-FFF2-40B4-BE49-F238E27FC236}">
                <a16:creationId xmlns="" xmlns:a16="http://schemas.microsoft.com/office/drawing/2014/main" id="{EB4246AF-10DA-49D2-A0C6-C8AE7E3D2C96}"/>
              </a:ext>
            </a:extLst>
          </p:cNvPr>
          <p:cNvPicPr>
            <a:picLocks noChangeAspect="1"/>
          </p:cNvPicPr>
          <p:nvPr/>
        </p:nvPicPr>
        <p:blipFill>
          <a:blip r:embed="rId2"/>
          <a:stretch>
            <a:fillRect/>
          </a:stretch>
        </p:blipFill>
        <p:spPr>
          <a:xfrm>
            <a:off x="399245" y="1777587"/>
            <a:ext cx="11361779" cy="4512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18414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 xmlns:a16="http://schemas.microsoft.com/office/drawing/2014/main" id="{8299FCA6-74C6-4B40-B108-F2C71D596F9A}"/>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 xmlns:a16="http://schemas.microsoft.com/office/drawing/2014/main" id="{315D6F8C-AB51-4B9A-95AB-DC6E07255331}"/>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 xmlns:a16="http://schemas.microsoft.com/office/drawing/2014/main" id="{25FCB99B-609B-47A6-AD00-E9917B792DF2}"/>
              </a:ext>
            </a:extLst>
          </p:cNvPr>
          <p:cNvSpPr>
            <a:spLocks noGrp="1"/>
          </p:cNvSpPr>
          <p:nvPr>
            <p:ph type="sldNum" sz="quarter" idx="12"/>
          </p:nvPr>
        </p:nvSpPr>
        <p:spPr/>
        <p:txBody>
          <a:bodyPr/>
          <a:lstStyle/>
          <a:p>
            <a:fld id="{B5CEABB6-07DC-46E8-9B57-56EC44A396E5}" type="slidenum">
              <a:rPr lang="en-US" smtClean="0"/>
              <a:pPr/>
              <a:t>8</a:t>
            </a:fld>
            <a:endParaRPr lang="en-US" dirty="0"/>
          </a:p>
        </p:txBody>
      </p:sp>
      <p:sp>
        <p:nvSpPr>
          <p:cNvPr id="11" name="TextBox 10">
            <a:extLst>
              <a:ext uri="{FF2B5EF4-FFF2-40B4-BE49-F238E27FC236}">
                <a16:creationId xmlns="" xmlns:a16="http://schemas.microsoft.com/office/drawing/2014/main" id="{023DA7FF-9AF3-4C0C-8EC2-B95CCFDE73F7}"/>
              </a:ext>
            </a:extLst>
          </p:cNvPr>
          <p:cNvSpPr txBox="1"/>
          <p:nvPr/>
        </p:nvSpPr>
        <p:spPr>
          <a:xfrm>
            <a:off x="1701803" y="2505670"/>
            <a:ext cx="8496300" cy="1754326"/>
          </a:xfrm>
          <a:prstGeom prst="rect">
            <a:avLst/>
          </a:prstGeom>
          <a:solidFill>
            <a:srgbClr val="FFFF00"/>
          </a:solidFill>
        </p:spPr>
        <p:txBody>
          <a:bodyPr wrap="square" rtlCol="0">
            <a:spAutoFit/>
          </a:bodyPr>
          <a:lstStyle/>
          <a:p>
            <a:pPr algn="ctr"/>
            <a:r>
              <a:rPr lang="vi-VN" sz="5400" dirty="0" smtClean="0"/>
              <a:t>2/ </a:t>
            </a:r>
            <a:r>
              <a:rPr lang="en-US" sz="5400" dirty="0" smtClean="0"/>
              <a:t>BẢN </a:t>
            </a:r>
            <a:r>
              <a:rPr lang="en-US" sz="5400" dirty="0"/>
              <a:t>ĐẶC TẢ ĐỀ KIỂM TRA</a:t>
            </a:r>
          </a:p>
        </p:txBody>
      </p:sp>
    </p:spTree>
    <p:extLst>
      <p:ext uri="{BB962C8B-B14F-4D97-AF65-F5344CB8AC3E}">
        <p14:creationId xmlns:p14="http://schemas.microsoft.com/office/powerpoint/2010/main" val="2289432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697BA2A-F5B3-4473-B0FC-43E21412606B}"/>
              </a:ext>
            </a:extLst>
          </p:cNvPr>
          <p:cNvSpPr/>
          <p:nvPr/>
        </p:nvSpPr>
        <p:spPr>
          <a:xfrm>
            <a:off x="0" y="10988"/>
            <a:ext cx="11674592"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00"/>
                </a:solidFill>
                <a:latin typeface="Arial" panose="020B0604020202020204" pitchFamily="34" charset="0"/>
                <a:cs typeface="Arial" panose="020B0604020202020204" pitchFamily="34" charset="0"/>
              </a:rPr>
              <a:t>2</a:t>
            </a:r>
            <a:r>
              <a:rPr lang="vi-VN" sz="4800" dirty="0" smtClean="0">
                <a:solidFill>
                  <a:srgbClr val="FF0000"/>
                </a:solidFill>
                <a:latin typeface="Arial" panose="020B0604020202020204" pitchFamily="34" charset="0"/>
                <a:cs typeface="Arial" panose="020B0604020202020204" pitchFamily="34" charset="0"/>
              </a:rPr>
              <a:t>/ </a:t>
            </a:r>
            <a:r>
              <a:rPr lang="en-US" sz="4800" dirty="0" smtClean="0">
                <a:solidFill>
                  <a:srgbClr val="FF0000"/>
                </a:solidFill>
                <a:latin typeface="Arial" panose="020B0604020202020204" pitchFamily="34" charset="0"/>
                <a:cs typeface="Arial" panose="020B0604020202020204" pitchFamily="34" charset="0"/>
              </a:rPr>
              <a:t>BẢN </a:t>
            </a:r>
            <a:r>
              <a:rPr lang="en-US" sz="4800" dirty="0">
                <a:solidFill>
                  <a:srgbClr val="FF0000"/>
                </a:solidFill>
                <a:latin typeface="Arial" panose="020B0604020202020204" pitchFamily="34" charset="0"/>
                <a:cs typeface="Arial" panose="020B0604020202020204" pitchFamily="34" charset="0"/>
              </a:rPr>
              <a:t>ĐẶC TẢ ĐỀ KIỂM TRA </a:t>
            </a:r>
          </a:p>
        </p:txBody>
      </p:sp>
      <p:sp>
        <p:nvSpPr>
          <p:cNvPr id="9" name="TextBox 8">
            <a:extLst>
              <a:ext uri="{FF2B5EF4-FFF2-40B4-BE49-F238E27FC236}">
                <a16:creationId xmlns="" xmlns:a16="http://schemas.microsoft.com/office/drawing/2014/main" id="{E056809F-4937-4871-868C-3F1688814FF7}"/>
              </a:ext>
            </a:extLst>
          </p:cNvPr>
          <p:cNvSpPr txBox="1"/>
          <p:nvPr/>
        </p:nvSpPr>
        <p:spPr>
          <a:xfrm>
            <a:off x="3025917" y="3345148"/>
            <a:ext cx="2860099" cy="3173176"/>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ung cấp thông tin về cấu trúc đề kiểm tra, hình thức câu hỏi, số lượng câu hỏi ở mỗi loại, và phân bố câu hỏi trên mỗi mục tiêu đánh giá.</a:t>
            </a:r>
          </a:p>
        </p:txBody>
      </p:sp>
      <p:sp>
        <p:nvSpPr>
          <p:cNvPr id="10" name="TextBox 9">
            <a:extLst>
              <a:ext uri="{FF2B5EF4-FFF2-40B4-BE49-F238E27FC236}">
                <a16:creationId xmlns="" xmlns:a16="http://schemas.microsoft.com/office/drawing/2014/main" id="{67628BDB-3C71-4625-82BD-6A57EDE72899}"/>
              </a:ext>
            </a:extLst>
          </p:cNvPr>
          <p:cNvSpPr txBox="1"/>
          <p:nvPr/>
        </p:nvSpPr>
        <p:spPr>
          <a:xfrm>
            <a:off x="218209" y="3345150"/>
            <a:ext cx="2410691" cy="2733056"/>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L</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à một bản mô tả chi tiết, có vai trò như một hướng dẫn để viết một đề kiểm tra hoàn chỉnh. </a:t>
            </a:r>
          </a:p>
        </p:txBody>
      </p:sp>
      <p:sp>
        <p:nvSpPr>
          <p:cNvPr id="11" name="TextBox 10">
            <a:extLst>
              <a:ext uri="{FF2B5EF4-FFF2-40B4-BE49-F238E27FC236}">
                <a16:creationId xmlns="" xmlns:a16="http://schemas.microsoft.com/office/drawing/2014/main" id="{154AAE78-7ED0-4D66-BA5B-2F2DCEFAF670}"/>
              </a:ext>
            </a:extLst>
          </p:cNvPr>
          <p:cNvSpPr txBox="1"/>
          <p:nvPr/>
        </p:nvSpPr>
        <p:spPr>
          <a:xfrm>
            <a:off x="6162244" y="3254342"/>
            <a:ext cx="2836721" cy="3613297"/>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iúp nâng cao độ giá trị của hoạt động đánh giá, giúp xây dựng đề kiểm tra đánh giá đúng những mục tiêu, đảm bảo sự đồng nhất giữa các đề kiểm tra</a:t>
            </a:r>
          </a:p>
        </p:txBody>
      </p:sp>
      <p:sp>
        <p:nvSpPr>
          <p:cNvPr id="12" name="TextBox 11">
            <a:extLst>
              <a:ext uri="{FF2B5EF4-FFF2-40B4-BE49-F238E27FC236}">
                <a16:creationId xmlns="" xmlns:a16="http://schemas.microsoft.com/office/drawing/2014/main" id="{11DCFED2-6856-4396-AB85-7E6CFB3E1E06}"/>
              </a:ext>
            </a:extLst>
          </p:cNvPr>
          <p:cNvSpPr txBox="1"/>
          <p:nvPr/>
        </p:nvSpPr>
        <p:spPr>
          <a:xfrm>
            <a:off x="9166086" y="3254338"/>
            <a:ext cx="2905993" cy="3613297"/>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Giúp người dạy và học tổ chức việc dạy học đáp ứng được mục tiêu, giúp </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các nhà quản lý giáo dục kiểm soát chất lượng giáo dục của đơn vị mình.</a:t>
            </a:r>
          </a:p>
        </p:txBody>
      </p:sp>
      <p:pic>
        <p:nvPicPr>
          <p:cNvPr id="7" name="Picture 6">
            <a:extLst>
              <a:ext uri="{FF2B5EF4-FFF2-40B4-BE49-F238E27FC236}">
                <a16:creationId xmlns="" xmlns:a16="http://schemas.microsoft.com/office/drawing/2014/main" id="{81C3BFBB-B13E-4BBF-8EFE-9B6AE1C68AE5}"/>
              </a:ext>
            </a:extLst>
          </p:cNvPr>
          <p:cNvPicPr>
            <a:picLocks noChangeAspect="1"/>
          </p:cNvPicPr>
          <p:nvPr/>
        </p:nvPicPr>
        <p:blipFill>
          <a:blip r:embed="rId2"/>
          <a:stretch>
            <a:fillRect/>
          </a:stretch>
        </p:blipFill>
        <p:spPr>
          <a:xfrm>
            <a:off x="649891" y="982096"/>
            <a:ext cx="11024700" cy="5490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013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4EF9C-37D7-43D3-8ABF-F4762A9116D8}">
  <ds:schemaRefs>
    <ds:schemaRef ds:uri="71af3243-3dd4-4a8d-8c0d-dd76da1f02a5"/>
    <ds:schemaRef ds:uri="http://purl.org/dc/elements/1.1/"/>
    <ds:schemaRef ds:uri="http://schemas.microsoft.com/office/2006/metadata/properties"/>
    <ds:schemaRef ds:uri="230e9df3-be65-4c73-a93b-d1236ebd677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16c05727-aa75-4e4a-9b5f-8a80a1165891"/>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C3022A-70F1-4B7E-97CD-F6F1ACAD797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1018</TotalTime>
  <Words>1654</Words>
  <Application>Microsoft Office PowerPoint</Application>
  <PresentationFormat>Custom</PresentationFormat>
  <Paragraphs>396</Paragraphs>
  <Slides>33</Slides>
  <Notes>5</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맑은 고딕</vt:lpstr>
      <vt:lpstr>Times New Roman</vt:lpstr>
      <vt:lpstr>Wingdings 2</vt:lpstr>
      <vt:lpstr>Wingdings</vt:lpstr>
      <vt:lpstr>Symbol</vt:lpstr>
      <vt:lpstr>Century Schoolbook</vt:lpstr>
      <vt:lpstr>TimeÉ</vt:lpstr>
      <vt:lpstr>Calibri</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MINH HỌA XÂY DỰNG ĐỀ KIỂM TRA  CK I, MÔN KHTN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Envy</dc:creator>
  <cp:lastModifiedBy>Windows User</cp:lastModifiedBy>
  <cp:revision>63</cp:revision>
  <dcterms:created xsi:type="dcterms:W3CDTF">2022-04-08T11:44:32Z</dcterms:created>
  <dcterms:modified xsi:type="dcterms:W3CDTF">2022-10-22T07:47:21Z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