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59" r:id="rId11"/>
    <p:sldId id="344" r:id="rId12"/>
    <p:sldId id="360" r:id="rId13"/>
    <p:sldId id="355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D4E6EF"/>
    <a:srgbClr val="E0A4A5"/>
    <a:srgbClr val="5E913B"/>
    <a:srgbClr val="CB6466"/>
    <a:srgbClr val="000000"/>
    <a:srgbClr val="61953D"/>
    <a:srgbClr val="5C8E3A"/>
    <a:srgbClr val="E36427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331D9323-F9A6-524B-BB7E-5F96CC5A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85" y="1882302"/>
            <a:ext cx="64389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172B2-F376-C64F-A86B-3428D772CF85}"/>
              </a:ext>
            </a:extLst>
          </p:cNvPr>
          <p:cNvSpPr txBox="1"/>
          <p:nvPr/>
        </p:nvSpPr>
        <p:spPr>
          <a:xfrm>
            <a:off x="1129344" y="2316555"/>
            <a:ext cx="27350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nuclear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generation 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ACROSS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screen time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extended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conflict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digital native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989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12C9D-A7AD-B445-8200-7CF060859CCD}"/>
              </a:ext>
            </a:extLst>
          </p:cNvPr>
          <p:cNvSpPr txBox="1"/>
          <p:nvPr/>
        </p:nvSpPr>
        <p:spPr>
          <a:xfrm>
            <a:off x="384111" y="1846539"/>
            <a:ext cx="11423778" cy="382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learn to keep your bedroom tidy. No one can clean it for you.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Fifty years ago, my grandmother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stay at home and do all housework. She couldn’t go to school like her brothers.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didn’t have to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wear shorts to school. It’s against the school rules.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should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have to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don’t 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233" y="2496934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A870CA-390E-4B45-A559-B0D84B601647}"/>
              </a:ext>
            </a:extLst>
          </p:cNvPr>
          <p:cNvSpPr/>
          <p:nvPr/>
        </p:nvSpPr>
        <p:spPr>
          <a:xfrm>
            <a:off x="2996138" y="408881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95E464-3D9F-5E44-8168-4CA79DB96C33}"/>
              </a:ext>
            </a:extLst>
          </p:cNvPr>
          <p:cNvSpPr/>
          <p:nvPr/>
        </p:nvSpPr>
        <p:spPr>
          <a:xfrm>
            <a:off x="6096000" y="516292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12C9D-A7AD-B445-8200-7CF060859CCD}"/>
              </a:ext>
            </a:extLst>
          </p:cNvPr>
          <p:cNvSpPr txBox="1"/>
          <p:nvPr/>
        </p:nvSpPr>
        <p:spPr>
          <a:xfrm>
            <a:off x="796585" y="1819460"/>
            <a:ext cx="10598830" cy="374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 think parents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compare their children to other’s. They will become less confident in their abilities.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should  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have to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must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My parents respect my choices. I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follow in their footsteps.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don’t have to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mustn’t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should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85820" y="3202648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A870CA-390E-4B45-A559-B0D84B601647}"/>
              </a:ext>
            </a:extLst>
          </p:cNvPr>
          <p:cNvSpPr/>
          <p:nvPr/>
        </p:nvSpPr>
        <p:spPr>
          <a:xfrm>
            <a:off x="796585" y="5042973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4A9F1F-FBE6-7A4C-AFB5-2B68084545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E6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518E"/>
                </a:solidFill>
                <a:effectLst/>
              </a:rPr>
              <a:t>GENERATIONAL DIFFERENCES AMONG 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9B1D2-C6A0-B347-8C06-619B0C14D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5123" r="1609" b="3610"/>
          <a:stretch/>
        </p:blipFill>
        <p:spPr>
          <a:xfrm rot="21404710">
            <a:off x="2894401" y="1970941"/>
            <a:ext cx="6181172" cy="41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0936" y="1400931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441" y="415520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386771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Pronunciation: contracted or full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Vocabulary: Solve the crossword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Grammar: Modal verbs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4155203"/>
            <a:ext cx="4879385" cy="790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Generational differences among us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03" y="1728633"/>
            <a:ext cx="965413" cy="103790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13809" y="3094241"/>
            <a:ext cx="1152491" cy="106096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54606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889174" y="4510306"/>
            <a:ext cx="1152492" cy="10357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452003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33792" y="134603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teams.</a:t>
            </a:r>
          </a:p>
          <a:p>
            <a:r>
              <a:rPr lang="en-US" sz="3200" dirty="0"/>
              <a:t>- There are 7 numbers, 2 of which are lucky ones.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answering.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paper.</a:t>
            </a:r>
          </a:p>
          <a:p>
            <a:r>
              <a:rPr lang="en-US" sz="3200" dirty="0"/>
              <a:t>-  Use words or actions to describe the word (without saying it directly).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</a:t>
            </a:r>
            <a:r>
              <a:rPr lang="en-US" sz="3200" dirty="0" smtClean="0"/>
              <a:t>point</a:t>
            </a:r>
            <a:endParaRPr lang="en-US" sz="3200" dirty="0"/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1860" y="4456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2263" y="1103512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Listen and circle what you hear: contracted or full forms.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CCBBC-9553-5E40-A572-27DD5B5808CF}"/>
              </a:ext>
            </a:extLst>
          </p:cNvPr>
          <p:cNvSpPr txBox="1"/>
          <p:nvPr/>
        </p:nvSpPr>
        <p:spPr>
          <a:xfrm>
            <a:off x="545212" y="2149669"/>
            <a:ext cx="11533350" cy="4131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1. </a:t>
            </a:r>
            <a:r>
              <a:rPr lang="en-US" sz="3400" dirty="0">
                <a:effectLst/>
              </a:rPr>
              <a:t>A: You (1)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 not </a:t>
            </a:r>
            <a:r>
              <a:rPr lang="en-US" sz="3400" dirty="0">
                <a:effectLst/>
              </a:rPr>
              <a:t>be rude to your parents.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Grandma. But my parents (2)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 not </a:t>
            </a:r>
            <a:r>
              <a:rPr lang="en-US" sz="3400" dirty="0">
                <a:effectLst/>
              </a:rPr>
              <a:t>listen to me.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2. </a:t>
            </a:r>
            <a:r>
              <a:rPr lang="en-US" sz="3400" dirty="0">
                <a:effectLst/>
              </a:rPr>
              <a:t>A: (3)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It’s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 is </a:t>
            </a:r>
            <a:r>
              <a:rPr lang="en-US" sz="3400" dirty="0">
                <a:effectLst/>
              </a:rPr>
              <a:t>11 o'clock. Have you done your homework yet?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(4)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I’ve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 have</a:t>
            </a:r>
            <a:r>
              <a:rPr lang="en-US" sz="3400" dirty="0">
                <a:effectLst/>
              </a:rPr>
              <a:t>.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D3869F2B-95B2-1144-803F-F9595BF113CD}"/>
              </a:ext>
            </a:extLst>
          </p:cNvPr>
          <p:cNvSpPr/>
          <p:nvPr/>
        </p:nvSpPr>
        <p:spPr>
          <a:xfrm>
            <a:off x="2780438" y="2490955"/>
            <a:ext cx="142023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1E9AABE3-9404-7445-89B8-BB654F25D862}"/>
              </a:ext>
            </a:extLst>
          </p:cNvPr>
          <p:cNvSpPr/>
          <p:nvPr/>
        </p:nvSpPr>
        <p:spPr>
          <a:xfrm>
            <a:off x="6946735" y="3468653"/>
            <a:ext cx="1092740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A8C94BAD-7CE5-2B42-9CE6-555851E4EACE}"/>
              </a:ext>
            </a:extLst>
          </p:cNvPr>
          <p:cNvSpPr/>
          <p:nvPr/>
        </p:nvSpPr>
        <p:spPr>
          <a:xfrm>
            <a:off x="1990374" y="4512912"/>
            <a:ext cx="63229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C51A1A9E-1B8F-1445-8D31-E4109DBEA351}"/>
              </a:ext>
            </a:extLst>
          </p:cNvPr>
          <p:cNvSpPr/>
          <p:nvPr/>
        </p:nvSpPr>
        <p:spPr>
          <a:xfrm>
            <a:off x="3134983" y="5533305"/>
            <a:ext cx="1347806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2" name="Track 15">
            <a:hlinkClick r:id="" action="ppaction://media"/>
            <a:extLst>
              <a:ext uri="{FF2B5EF4-FFF2-40B4-BE49-F238E27FC236}">
                <a16:creationId xmlns:a16="http://schemas.microsoft.com/office/drawing/2014/main" id="{07929852-0F5B-DD6D-D6D9-012209437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192" y="145099"/>
            <a:ext cx="775950" cy="7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8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446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902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56007" y="1025319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A44DC-88AF-1D47-97AE-BCADE4008ABB}"/>
              </a:ext>
            </a:extLst>
          </p:cNvPr>
          <p:cNvSpPr txBox="1"/>
          <p:nvPr/>
        </p:nvSpPr>
        <p:spPr>
          <a:xfrm>
            <a:off x="556537" y="1616532"/>
            <a:ext cx="110789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DOWN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Lan lives in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that consists of her parents and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The older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usually has more traditional views.</a:t>
            </a:r>
          </a:p>
          <a:p>
            <a:r>
              <a:rPr lang="en-US" sz="2800" b="1" dirty="0">
                <a:effectLst/>
              </a:rPr>
              <a:t>ACROSS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My father limits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I can only use my laptop and smartphone to watch videos or check social media for two hours a day.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I live with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in a big house, and I'm very close not only to my parents, but also to my grandparents, aunt, and uncle.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Teenagers often come into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with their parents.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My sister is a true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She has used computers and smartphones since she was young and is very good at using them.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9101</TotalTime>
  <Words>662</Words>
  <Application>Microsoft Office PowerPoint</Application>
  <PresentationFormat>Widescreen</PresentationFormat>
  <Paragraphs>104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173</cp:revision>
  <dcterms:created xsi:type="dcterms:W3CDTF">2020-12-09T02:04:09Z</dcterms:created>
  <dcterms:modified xsi:type="dcterms:W3CDTF">2023-05-11T03:36:33Z</dcterms:modified>
</cp:coreProperties>
</file>