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2029</Words>
  <PresentationFormat>Custom</PresentationFormat>
  <Paragraphs>180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Symbol</vt:lpstr>
      <vt:lpstr>Arial</vt:lpstr>
      <vt:lpstr>Cambria Math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2022-10-24T07:56:50Z</dcterms:modified>
  <dc:identifier>DAFNmfvgkP4</dc:identifier>
</cp:coreProperties>
</file>