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3" r:id="rId8"/>
    <p:sldId id="264" r:id="rId9"/>
    <p:sldId id="265" r:id="rId10"/>
    <p:sldId id="262" r:id="rId11"/>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howGuides="1">
      <p:cViewPr varScale="1">
        <p:scale>
          <a:sx n="69" d="100"/>
          <a:sy n="69" d="100"/>
        </p:scale>
        <p:origin x="468" y="60"/>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751012" y="609601"/>
            <a:ext cx="8676222" cy="3200400"/>
          </a:xfrm>
        </p:spPr>
        <p:txBody>
          <a:bodyPr anchor="b">
            <a:normAutofit/>
          </a:bodyPr>
          <a:lstStyle>
            <a:lvl1pPr algn="ctr">
              <a:defRPr sz="4800">
                <a:effectLst>
                  <a:glow rad="38100">
                    <a:schemeClr val="bg1">
                      <a:lumMod val="65000"/>
                      <a:lumOff val="35000"/>
                      <a:alpha val="50000"/>
                    </a:schemeClr>
                  </a:glow>
                  <a:outerShdw blurRad="28575" dist="31750" dir="13200000" algn="tl" rotWithShape="0">
                    <a:srgbClr val="000000">
                      <a:alpha val="25000"/>
                    </a:srgbClr>
                  </a:outerShdw>
                </a:effectLst>
              </a:defRPr>
            </a:lvl1pPr>
          </a:lstStyle>
          <a:p>
            <a:r>
              <a:rPr lang="en-US" smtClean="0"/>
              <a:t>Click to edit Master title style</a:t>
            </a:r>
            <a:endParaRPr lang="en-US" dirty="0"/>
          </a:p>
        </p:txBody>
      </p:sp>
      <p:sp>
        <p:nvSpPr>
          <p:cNvPr id="3" name="Subtitle 2"/>
          <p:cNvSpPr>
            <a:spLocks noGrp="1"/>
          </p:cNvSpPr>
          <p:nvPr>
            <p:ph type="subTitle" idx="1"/>
          </p:nvPr>
        </p:nvSpPr>
        <p:spPr>
          <a:xfrm>
            <a:off x="1751012" y="3886200"/>
            <a:ext cx="8676222" cy="1905000"/>
          </a:xfrm>
        </p:spPr>
        <p:txBody>
          <a:bodyPr anchor="t">
            <a:normAutofit/>
          </a:bodyPr>
          <a:lstStyle>
            <a:lvl1pPr marL="0" indent="0" algn="ctr">
              <a:buNone/>
              <a:defRPr sz="2100">
                <a:gradFill flip="none" rotWithShape="1">
                  <a:gsLst>
                    <a:gs pos="0">
                      <a:schemeClr val="tx1"/>
                    </a:gs>
                    <a:gs pos="100000">
                      <a:schemeClr val="tx1">
                        <a:lumMod val="75000"/>
                      </a:schemeClr>
                    </a:gs>
                  </a:gsLst>
                  <a:lin ang="5400000" scaled="0"/>
                  <a:tileRect/>
                </a:gra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2DE806FA-7B38-4004-B74C-92C6BD1B9CFF}" type="datetimeFigureOut">
              <a:rPr lang="en-US" smtClean="0"/>
              <a:t>03/08/2022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F76CF4B-8739-4B2C-AFBD-D672783EE12A}" type="slidenum">
              <a:rPr lang="en-US" smtClean="0"/>
              <a:t>‹#›</a:t>
            </a:fld>
            <a:endParaRPr lang="en-US"/>
          </a:p>
        </p:txBody>
      </p:sp>
    </p:spTree>
    <p:extLst>
      <p:ext uri="{BB962C8B-B14F-4D97-AF65-F5344CB8AC3E}">
        <p14:creationId xmlns:p14="http://schemas.microsoft.com/office/powerpoint/2010/main" val="267856506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1413" y="4732865"/>
            <a:ext cx="9906000"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979612" y="932112"/>
            <a:ext cx="8225944" cy="3164976"/>
          </a:xfrm>
          <a:prstGeom prst="roundRect">
            <a:avLst>
              <a:gd name="adj" fmla="val 4380"/>
            </a:avLst>
          </a:prstGeom>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1141413" y="5299603"/>
            <a:ext cx="9906000" cy="493712"/>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2DE806FA-7B38-4004-B74C-92C6BD1B9CFF}" type="datetimeFigureOut">
              <a:rPr lang="en-US" smtClean="0"/>
              <a:t>03/08/2022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F76CF4B-8739-4B2C-AFBD-D672783EE12A}" type="slidenum">
              <a:rPr lang="en-US" smtClean="0"/>
              <a:t>‹#›</a:t>
            </a:fld>
            <a:endParaRPr lang="en-US"/>
          </a:p>
        </p:txBody>
      </p:sp>
    </p:spTree>
    <p:extLst>
      <p:ext uri="{BB962C8B-B14F-4D97-AF65-F5344CB8AC3E}">
        <p14:creationId xmlns:p14="http://schemas.microsoft.com/office/powerpoint/2010/main" val="146573866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141412" y="609601"/>
            <a:ext cx="9905999" cy="3124199"/>
          </a:xfrm>
        </p:spPr>
        <p:txBody>
          <a:bodyPr anchor="ctr">
            <a:normAutofit/>
          </a:bodyPr>
          <a:lstStyle>
            <a:lvl1pPr algn="l">
              <a:defRPr sz="3200" b="0" cap="all"/>
            </a:lvl1pPr>
          </a:lstStyle>
          <a:p>
            <a:r>
              <a:rPr lang="en-US" smtClean="0"/>
              <a:t>Click to edit Master title style</a:t>
            </a:r>
            <a:endParaRPr lang="en-US" dirty="0"/>
          </a:p>
        </p:txBody>
      </p:sp>
      <p:sp>
        <p:nvSpPr>
          <p:cNvPr id="3" name="Text Placeholder 2"/>
          <p:cNvSpPr>
            <a:spLocks noGrp="1"/>
          </p:cNvSpPr>
          <p:nvPr>
            <p:ph type="body" idx="1"/>
          </p:nvPr>
        </p:nvSpPr>
        <p:spPr>
          <a:xfrm>
            <a:off x="1141411" y="4343400"/>
            <a:ext cx="9906000" cy="1447800"/>
          </a:xfrm>
        </p:spPr>
        <p:txBody>
          <a:bodyPr anchor="ctr">
            <a:normAutofit/>
          </a:bodyPr>
          <a:lstStyle>
            <a:lvl1pPr marL="0" indent="0" algn="l">
              <a:buNone/>
              <a:defRPr sz="2000">
                <a:gradFill flip="none" rotWithShape="1">
                  <a:gsLst>
                    <a:gs pos="0">
                      <a:schemeClr val="tx1"/>
                    </a:gs>
                    <a:gs pos="100000">
                      <a:schemeClr val="tx1">
                        <a:lumMod val="75000"/>
                      </a:schemeClr>
                    </a:gs>
                  </a:gsLst>
                  <a:lin ang="5400000" scaled="0"/>
                  <a:tileRect/>
                </a:gra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2DE806FA-7B38-4004-B74C-92C6BD1B9CFF}" type="datetimeFigureOut">
              <a:rPr lang="en-US" smtClean="0"/>
              <a:t>03/08/2022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F76CF4B-8739-4B2C-AFBD-D672783EE12A}" type="slidenum">
              <a:rPr lang="en-US" smtClean="0"/>
              <a:t>‹#›</a:t>
            </a:fld>
            <a:endParaRPr lang="en-US"/>
          </a:p>
        </p:txBody>
      </p:sp>
    </p:spTree>
    <p:extLst>
      <p:ext uri="{BB962C8B-B14F-4D97-AF65-F5344CB8AC3E}">
        <p14:creationId xmlns:p14="http://schemas.microsoft.com/office/powerpoint/2010/main" val="36845076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14" name="TextBox 13"/>
          <p:cNvSpPr txBox="1"/>
          <p:nvPr/>
        </p:nvSpPr>
        <p:spPr>
          <a:xfrm>
            <a:off x="836612" y="786824"/>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accent1"/>
                </a:solidFill>
              </a:rPr>
              <a:t>“</a:t>
            </a:r>
          </a:p>
        </p:txBody>
      </p:sp>
      <p:sp>
        <p:nvSpPr>
          <p:cNvPr id="15" name="TextBox 14"/>
          <p:cNvSpPr txBox="1"/>
          <p:nvPr/>
        </p:nvSpPr>
        <p:spPr>
          <a:xfrm>
            <a:off x="10437812" y="2743200"/>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accent1"/>
                </a:solidFill>
              </a:rPr>
              <a:t>”</a:t>
            </a:r>
          </a:p>
        </p:txBody>
      </p:sp>
      <p:sp>
        <p:nvSpPr>
          <p:cNvPr id="2" name="Title 1"/>
          <p:cNvSpPr>
            <a:spLocks noGrp="1"/>
          </p:cNvSpPr>
          <p:nvPr>
            <p:ph type="title"/>
          </p:nvPr>
        </p:nvSpPr>
        <p:spPr>
          <a:xfrm>
            <a:off x="1446213" y="609601"/>
            <a:ext cx="9296398" cy="2743199"/>
          </a:xfrm>
        </p:spPr>
        <p:txBody>
          <a:bodyPr anchor="ctr">
            <a:normAutofit/>
          </a:bodyPr>
          <a:lstStyle>
            <a:lvl1pPr algn="l">
              <a:defRPr sz="3200" b="0" cap="all">
                <a:solidFill>
                  <a:schemeClr val="tx1"/>
                </a:solidFill>
              </a:defRPr>
            </a:lvl1pPr>
          </a:lstStyle>
          <a:p>
            <a:r>
              <a:rPr lang="en-US" smtClean="0"/>
              <a:t>Click to edit Master title style</a:t>
            </a:r>
            <a:endParaRPr lang="en-US" dirty="0"/>
          </a:p>
        </p:txBody>
      </p:sp>
      <p:sp>
        <p:nvSpPr>
          <p:cNvPr id="10" name="Text Placeholder 9"/>
          <p:cNvSpPr>
            <a:spLocks noGrp="1"/>
          </p:cNvSpPr>
          <p:nvPr>
            <p:ph type="body" sz="quarter" idx="13"/>
          </p:nvPr>
        </p:nvSpPr>
        <p:spPr>
          <a:xfrm>
            <a:off x="1674812" y="3352800"/>
            <a:ext cx="8839202" cy="381000"/>
          </a:xfrm>
        </p:spPr>
        <p:txBody>
          <a:bodyPr anchor="ctr"/>
          <a:lstStyle>
            <a:lvl1pPr marL="0" indent="0">
              <a:buFontTx/>
              <a:buNone/>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Edit Master text styles</a:t>
            </a:r>
          </a:p>
        </p:txBody>
      </p:sp>
      <p:sp>
        <p:nvSpPr>
          <p:cNvPr id="3" name="Text Placeholder 2"/>
          <p:cNvSpPr>
            <a:spLocks noGrp="1"/>
          </p:cNvSpPr>
          <p:nvPr>
            <p:ph type="body" idx="1"/>
          </p:nvPr>
        </p:nvSpPr>
        <p:spPr>
          <a:xfrm>
            <a:off x="1141411" y="4343400"/>
            <a:ext cx="9906000" cy="1447800"/>
          </a:xfrm>
        </p:spPr>
        <p:txBody>
          <a:bodyPr vert="horz" lIns="91440" tIns="45720" rIns="91440" bIns="45720" rtlCol="0" anchor="ctr">
            <a:normAutofit/>
          </a:bodyPr>
          <a:lstStyle>
            <a:lvl1pPr>
              <a:buNone/>
              <a:defRPr lang="en-US" sz="2000">
                <a:gradFill flip="none" rotWithShape="1">
                  <a:gsLst>
                    <a:gs pos="0">
                      <a:schemeClr val="tx1"/>
                    </a:gs>
                    <a:gs pos="100000">
                      <a:schemeClr val="tx1">
                        <a:lumMod val="75000"/>
                      </a:schemeClr>
                    </a:gs>
                  </a:gsLst>
                  <a:lin ang="5400000" scaled="0"/>
                  <a:tileRect/>
                </a:gradFill>
              </a:defRPr>
            </a:lvl1pPr>
          </a:lstStyle>
          <a:p>
            <a:pPr marL="0" lvl="0" indent="0">
              <a:buNone/>
            </a:pPr>
            <a:r>
              <a:rPr lang="en-US" smtClean="0"/>
              <a:t>Edit Master text styles</a:t>
            </a:r>
          </a:p>
        </p:txBody>
      </p:sp>
      <p:sp>
        <p:nvSpPr>
          <p:cNvPr id="4" name="Date Placeholder 3"/>
          <p:cNvSpPr>
            <a:spLocks noGrp="1"/>
          </p:cNvSpPr>
          <p:nvPr>
            <p:ph type="dt" sz="half" idx="10"/>
          </p:nvPr>
        </p:nvSpPr>
        <p:spPr/>
        <p:txBody>
          <a:bodyPr/>
          <a:lstStyle/>
          <a:p>
            <a:fld id="{2DE806FA-7B38-4004-B74C-92C6BD1B9CFF}" type="datetimeFigureOut">
              <a:rPr lang="en-US" smtClean="0"/>
              <a:t>03/08/2022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F76CF4B-8739-4B2C-AFBD-D672783EE12A}" type="slidenum">
              <a:rPr lang="en-US" smtClean="0"/>
              <a:t>‹#›</a:t>
            </a:fld>
            <a:endParaRPr lang="en-US"/>
          </a:p>
        </p:txBody>
      </p:sp>
    </p:spTree>
    <p:extLst>
      <p:ext uri="{BB962C8B-B14F-4D97-AF65-F5344CB8AC3E}">
        <p14:creationId xmlns:p14="http://schemas.microsoft.com/office/powerpoint/2010/main" val="398682173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141412" y="3308581"/>
            <a:ext cx="9906000" cy="1468800"/>
          </a:xfrm>
        </p:spPr>
        <p:txBody>
          <a:bodyPr anchor="b">
            <a:normAutofit/>
          </a:bodyPr>
          <a:lstStyle>
            <a:lvl1pPr algn="l">
              <a:defRPr sz="3200" b="0" cap="all"/>
            </a:lvl1pPr>
          </a:lstStyle>
          <a:p>
            <a:r>
              <a:rPr lang="en-US" smtClean="0"/>
              <a:t>Click to edit Master title style</a:t>
            </a:r>
            <a:endParaRPr lang="en-US" dirty="0"/>
          </a:p>
        </p:txBody>
      </p:sp>
      <p:sp>
        <p:nvSpPr>
          <p:cNvPr id="3" name="Text Placeholder 2"/>
          <p:cNvSpPr>
            <a:spLocks noGrp="1"/>
          </p:cNvSpPr>
          <p:nvPr>
            <p:ph type="body" idx="1"/>
          </p:nvPr>
        </p:nvSpPr>
        <p:spPr>
          <a:xfrm>
            <a:off x="1141410" y="4777381"/>
            <a:ext cx="9906001" cy="860400"/>
          </a:xfrm>
        </p:spPr>
        <p:txBody>
          <a:bodyPr vert="horz" lIns="91440" tIns="45720" rIns="91440" bIns="45720" rtlCol="0" anchor="t">
            <a:normAutofit/>
          </a:bodyPr>
          <a:lstStyle>
            <a:lvl1pPr>
              <a:defRPr lang="en-US" sz="2000">
                <a:gradFill flip="none" rotWithShape="1">
                  <a:gsLst>
                    <a:gs pos="0">
                      <a:schemeClr val="tx1"/>
                    </a:gs>
                    <a:gs pos="100000">
                      <a:schemeClr val="tx1">
                        <a:lumMod val="75000"/>
                      </a:schemeClr>
                    </a:gs>
                  </a:gsLst>
                  <a:lin ang="5400000" scaled="0"/>
                  <a:tileRect/>
                </a:gradFill>
              </a:defRPr>
            </a:lvl1pPr>
          </a:lstStyle>
          <a:p>
            <a:pPr marL="0" lvl="0" indent="0">
              <a:buNone/>
            </a:pPr>
            <a:r>
              <a:rPr lang="en-US" smtClean="0"/>
              <a:t>Edit Master text styles</a:t>
            </a:r>
          </a:p>
        </p:txBody>
      </p:sp>
      <p:sp>
        <p:nvSpPr>
          <p:cNvPr id="4" name="Date Placeholder 3"/>
          <p:cNvSpPr>
            <a:spLocks noGrp="1"/>
          </p:cNvSpPr>
          <p:nvPr>
            <p:ph type="dt" sz="half" idx="10"/>
          </p:nvPr>
        </p:nvSpPr>
        <p:spPr/>
        <p:txBody>
          <a:bodyPr/>
          <a:lstStyle/>
          <a:p>
            <a:fld id="{2DE806FA-7B38-4004-B74C-92C6BD1B9CFF}" type="datetimeFigureOut">
              <a:rPr lang="en-US" smtClean="0"/>
              <a:t>03/08/2022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F76CF4B-8739-4B2C-AFBD-D672783EE12A}" type="slidenum">
              <a:rPr lang="en-US" smtClean="0"/>
              <a:t>‹#›</a:t>
            </a:fld>
            <a:endParaRPr lang="en-US"/>
          </a:p>
        </p:txBody>
      </p:sp>
    </p:spTree>
    <p:extLst>
      <p:ext uri="{BB962C8B-B14F-4D97-AF65-F5344CB8AC3E}">
        <p14:creationId xmlns:p14="http://schemas.microsoft.com/office/powerpoint/2010/main" val="270996904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14" name="TextBox 13"/>
          <p:cNvSpPr txBox="1"/>
          <p:nvPr/>
        </p:nvSpPr>
        <p:spPr>
          <a:xfrm>
            <a:off x="836612" y="786824"/>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accent1"/>
                </a:solidFill>
              </a:rPr>
              <a:t>“</a:t>
            </a:r>
          </a:p>
        </p:txBody>
      </p:sp>
      <p:sp>
        <p:nvSpPr>
          <p:cNvPr id="15" name="TextBox 14"/>
          <p:cNvSpPr txBox="1"/>
          <p:nvPr/>
        </p:nvSpPr>
        <p:spPr>
          <a:xfrm>
            <a:off x="10437812" y="2743200"/>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accent1"/>
                </a:solidFill>
              </a:rPr>
              <a:t>”</a:t>
            </a:r>
          </a:p>
        </p:txBody>
      </p:sp>
      <p:sp>
        <p:nvSpPr>
          <p:cNvPr id="2" name="Title 1"/>
          <p:cNvSpPr>
            <a:spLocks noGrp="1"/>
          </p:cNvSpPr>
          <p:nvPr>
            <p:ph type="title"/>
          </p:nvPr>
        </p:nvSpPr>
        <p:spPr>
          <a:xfrm>
            <a:off x="1446213" y="609601"/>
            <a:ext cx="9296398" cy="2743199"/>
          </a:xfrm>
        </p:spPr>
        <p:txBody>
          <a:bodyPr anchor="ctr">
            <a:normAutofit/>
          </a:bodyPr>
          <a:lstStyle>
            <a:lvl1pPr algn="l">
              <a:defRPr sz="3200" b="0" cap="all">
                <a:gradFill flip="none" rotWithShape="1">
                  <a:gsLst>
                    <a:gs pos="0">
                      <a:schemeClr val="tx1"/>
                    </a:gs>
                    <a:gs pos="100000">
                      <a:schemeClr val="tx1">
                        <a:lumMod val="75000"/>
                      </a:schemeClr>
                    </a:gs>
                  </a:gsLst>
                  <a:lin ang="5400000" scaled="0"/>
                  <a:tileRect/>
                </a:gradFill>
              </a:defRPr>
            </a:lvl1pPr>
          </a:lstStyle>
          <a:p>
            <a:r>
              <a:rPr lang="en-US" smtClean="0"/>
              <a:t>Click to edit Master title style</a:t>
            </a:r>
            <a:endParaRPr lang="en-US" dirty="0"/>
          </a:p>
        </p:txBody>
      </p:sp>
      <p:sp>
        <p:nvSpPr>
          <p:cNvPr id="10" name="Text Placeholder 9"/>
          <p:cNvSpPr>
            <a:spLocks noGrp="1"/>
          </p:cNvSpPr>
          <p:nvPr>
            <p:ph type="body" sz="quarter" idx="13"/>
          </p:nvPr>
        </p:nvSpPr>
        <p:spPr>
          <a:xfrm>
            <a:off x="1141412" y="3886200"/>
            <a:ext cx="9906000" cy="889000"/>
          </a:xfrm>
        </p:spPr>
        <p:txBody>
          <a:bodyPr vert="horz" lIns="91440" tIns="45720" rIns="91440" bIns="45720" rtlCol="0" anchor="b">
            <a:normAutofit/>
          </a:bodyPr>
          <a:lstStyle>
            <a:lvl1pPr>
              <a:buNone/>
              <a:defRPr lang="en-US" sz="2400" b="0" cap="all" dirty="0">
                <a:ln w="3175" cmpd="sng">
                  <a:noFill/>
                </a:ln>
                <a:gradFill flip="none" rotWithShape="1">
                  <a:gsLst>
                    <a:gs pos="0">
                      <a:schemeClr val="tx1"/>
                    </a:gs>
                    <a:gs pos="100000">
                      <a:schemeClr val="tx1">
                        <a:lumMod val="75000"/>
                      </a:schemeClr>
                    </a:gs>
                  </a:gsLst>
                  <a:lin ang="5400000" scaled="0"/>
                  <a:tileRect/>
                </a:gradFill>
                <a:effectLst>
                  <a:glow rad="38100">
                    <a:schemeClr val="bg1">
                      <a:lumMod val="65000"/>
                      <a:lumOff val="35000"/>
                      <a:alpha val="40000"/>
                    </a:schemeClr>
                  </a:glow>
                  <a:outerShdw blurRad="28575" dist="38100" dir="14040000" algn="tl" rotWithShape="0">
                    <a:srgbClr val="000000">
                      <a:alpha val="25000"/>
                    </a:srgbClr>
                  </a:outerShdw>
                </a:effectLst>
              </a:defRPr>
            </a:lvl1pPr>
          </a:lstStyle>
          <a:p>
            <a:pPr marL="0" lvl="0">
              <a:spcBef>
                <a:spcPct val="0"/>
              </a:spcBef>
              <a:buNone/>
            </a:pPr>
            <a:r>
              <a:rPr lang="en-US" smtClean="0"/>
              <a:t>Edit Master text styles</a:t>
            </a:r>
          </a:p>
        </p:txBody>
      </p:sp>
      <p:sp>
        <p:nvSpPr>
          <p:cNvPr id="3" name="Text Placeholder 2"/>
          <p:cNvSpPr>
            <a:spLocks noGrp="1"/>
          </p:cNvSpPr>
          <p:nvPr>
            <p:ph type="body" idx="1"/>
          </p:nvPr>
        </p:nvSpPr>
        <p:spPr>
          <a:xfrm>
            <a:off x="1141411" y="4775200"/>
            <a:ext cx="9906000" cy="1016000"/>
          </a:xfrm>
        </p:spPr>
        <p:txBody>
          <a:bodyPr anchor="t">
            <a:normAutofit/>
          </a:bodyPr>
          <a:lstStyle>
            <a:lvl1pPr marL="0" indent="0" algn="l">
              <a:buNone/>
              <a:defRPr sz="1800">
                <a:gradFill flip="none" rotWithShape="1">
                  <a:gsLst>
                    <a:gs pos="0">
                      <a:schemeClr val="tx1"/>
                    </a:gs>
                    <a:gs pos="100000">
                      <a:schemeClr val="tx1">
                        <a:lumMod val="75000"/>
                      </a:schemeClr>
                    </a:gs>
                  </a:gsLst>
                  <a:lin ang="5400000" scaled="0"/>
                  <a:tileRect/>
                </a:gra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2DE806FA-7B38-4004-B74C-92C6BD1B9CFF}" type="datetimeFigureOut">
              <a:rPr lang="en-US" smtClean="0"/>
              <a:t>03/08/2022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F76CF4B-8739-4B2C-AFBD-D672783EE12A}" type="slidenum">
              <a:rPr lang="en-US" smtClean="0"/>
              <a:t>‹#›</a:t>
            </a:fld>
            <a:endParaRPr lang="en-US"/>
          </a:p>
        </p:txBody>
      </p:sp>
    </p:spTree>
    <p:extLst>
      <p:ext uri="{BB962C8B-B14F-4D97-AF65-F5344CB8AC3E}">
        <p14:creationId xmlns:p14="http://schemas.microsoft.com/office/powerpoint/2010/main" val="282230669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1141412" y="609601"/>
            <a:ext cx="9905999" cy="2743199"/>
          </a:xfrm>
        </p:spPr>
        <p:txBody>
          <a:bodyPr vert="horz" lIns="91440" tIns="45720" rIns="91440" bIns="45720" rtlCol="0" anchor="ctr">
            <a:normAutofit/>
          </a:bodyPr>
          <a:lstStyle>
            <a:lvl1pPr>
              <a:defRPr lang="en-US" b="0" dirty="0"/>
            </a:lvl1pPr>
          </a:lstStyle>
          <a:p>
            <a:pPr marL="0" lvl="0"/>
            <a:r>
              <a:rPr lang="en-US" smtClean="0"/>
              <a:t>Click to edit Master title style</a:t>
            </a:r>
            <a:endParaRPr lang="en-US" dirty="0"/>
          </a:p>
        </p:txBody>
      </p:sp>
      <p:sp>
        <p:nvSpPr>
          <p:cNvPr id="10" name="Text Placeholder 9"/>
          <p:cNvSpPr>
            <a:spLocks noGrp="1"/>
          </p:cNvSpPr>
          <p:nvPr>
            <p:ph type="body" sz="quarter" idx="13"/>
          </p:nvPr>
        </p:nvSpPr>
        <p:spPr>
          <a:xfrm>
            <a:off x="1141412" y="3505200"/>
            <a:ext cx="9906000" cy="838200"/>
          </a:xfrm>
        </p:spPr>
        <p:txBody>
          <a:bodyPr vert="horz" lIns="91440" tIns="45720" rIns="91440" bIns="45720" rtlCol="0" anchor="b">
            <a:normAutofit/>
          </a:bodyPr>
          <a:lstStyle>
            <a:lvl1pPr>
              <a:buNone/>
              <a:defRPr lang="en-US" sz="2800" b="0" cap="all" dirty="0">
                <a:ln w="3175" cmpd="sng">
                  <a:noFill/>
                </a:ln>
                <a:gradFill flip="none" rotWithShape="1">
                  <a:gsLst>
                    <a:gs pos="0">
                      <a:schemeClr val="tx1"/>
                    </a:gs>
                    <a:gs pos="100000">
                      <a:schemeClr val="tx1">
                        <a:lumMod val="75000"/>
                      </a:schemeClr>
                    </a:gs>
                  </a:gsLst>
                  <a:lin ang="5400000" scaled="0"/>
                  <a:tileRect/>
                </a:gradFill>
                <a:effectLst>
                  <a:glow rad="38100">
                    <a:schemeClr val="bg1">
                      <a:lumMod val="65000"/>
                      <a:lumOff val="35000"/>
                      <a:alpha val="40000"/>
                    </a:schemeClr>
                  </a:glow>
                  <a:outerShdw blurRad="28575" dist="38100" dir="14040000" algn="tl" rotWithShape="0">
                    <a:srgbClr val="000000">
                      <a:alpha val="25000"/>
                    </a:srgbClr>
                  </a:outerShdw>
                </a:effectLst>
              </a:defRPr>
            </a:lvl1pPr>
          </a:lstStyle>
          <a:p>
            <a:pPr marL="0" lvl="0">
              <a:spcBef>
                <a:spcPct val="0"/>
              </a:spcBef>
              <a:buNone/>
            </a:pPr>
            <a:r>
              <a:rPr lang="en-US" smtClean="0"/>
              <a:t>Edit Master text styles</a:t>
            </a:r>
          </a:p>
        </p:txBody>
      </p:sp>
      <p:sp>
        <p:nvSpPr>
          <p:cNvPr id="3" name="Text Placeholder 2"/>
          <p:cNvSpPr>
            <a:spLocks noGrp="1"/>
          </p:cNvSpPr>
          <p:nvPr>
            <p:ph type="body" idx="1"/>
          </p:nvPr>
        </p:nvSpPr>
        <p:spPr>
          <a:xfrm>
            <a:off x="1141411" y="4343400"/>
            <a:ext cx="9906000" cy="1447800"/>
          </a:xfrm>
        </p:spPr>
        <p:txBody>
          <a:bodyPr anchor="t">
            <a:normAutofit/>
          </a:bodyPr>
          <a:lstStyle>
            <a:lvl1pPr marL="0" indent="0" algn="l">
              <a:buNone/>
              <a:defRPr sz="1800">
                <a:gradFill flip="none" rotWithShape="1">
                  <a:gsLst>
                    <a:gs pos="0">
                      <a:schemeClr val="tx1"/>
                    </a:gs>
                    <a:gs pos="100000">
                      <a:schemeClr val="tx1">
                        <a:lumMod val="75000"/>
                      </a:schemeClr>
                    </a:gs>
                  </a:gsLst>
                  <a:lin ang="5400000" scaled="0"/>
                  <a:tileRect/>
                </a:gra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2DE806FA-7B38-4004-B74C-92C6BD1B9CFF}" type="datetimeFigureOut">
              <a:rPr lang="en-US" smtClean="0"/>
              <a:t>03/08/2022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F76CF4B-8739-4B2C-AFBD-D672783EE12A}" type="slidenum">
              <a:rPr lang="en-US" smtClean="0"/>
              <a:t>‹#›</a:t>
            </a:fld>
            <a:endParaRPr lang="en-US"/>
          </a:p>
        </p:txBody>
      </p:sp>
    </p:spTree>
    <p:extLst>
      <p:ext uri="{BB962C8B-B14F-4D97-AF65-F5344CB8AC3E}">
        <p14:creationId xmlns:p14="http://schemas.microsoft.com/office/powerpoint/2010/main" val="388544530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7" name="Title 1"/>
          <p:cNvSpPr>
            <a:spLocks noGrp="1"/>
          </p:cNvSpPr>
          <p:nvPr>
            <p:ph type="title"/>
          </p:nvPr>
        </p:nvSpPr>
        <p:spPr>
          <a:xfrm>
            <a:off x="1141413" y="609600"/>
            <a:ext cx="9905998" cy="1905000"/>
          </a:xfrm>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2DE806FA-7B38-4004-B74C-92C6BD1B9CFF}" type="datetimeFigureOut">
              <a:rPr lang="en-US" smtClean="0"/>
              <a:t>03/08/2022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F76CF4B-8739-4B2C-AFBD-D672783EE12A}" type="slidenum">
              <a:rPr lang="en-US" smtClean="0"/>
              <a:t>‹#›</a:t>
            </a:fld>
            <a:endParaRPr lang="en-US"/>
          </a:p>
        </p:txBody>
      </p:sp>
    </p:spTree>
    <p:extLst>
      <p:ext uri="{BB962C8B-B14F-4D97-AF65-F5344CB8AC3E}">
        <p14:creationId xmlns:p14="http://schemas.microsoft.com/office/powerpoint/2010/main" val="91249680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6898" y="609599"/>
            <a:ext cx="2210514" cy="5181601"/>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141412" y="609600"/>
            <a:ext cx="7543800" cy="5181600"/>
          </a:xfrm>
        </p:spPr>
        <p:txBody>
          <a:bodyPr vert="eaVert" ancho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2DE806FA-7B38-4004-B74C-92C6BD1B9CFF}" type="datetimeFigureOut">
              <a:rPr lang="en-US" smtClean="0"/>
              <a:t>03/08/2022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F76CF4B-8739-4B2C-AFBD-D672783EE12A}" type="slidenum">
              <a:rPr lang="en-US" smtClean="0"/>
              <a:t>‹#›</a:t>
            </a:fld>
            <a:endParaRPr lang="en-US"/>
          </a:p>
        </p:txBody>
      </p:sp>
    </p:spTree>
    <p:extLst>
      <p:ext uri="{BB962C8B-B14F-4D97-AF65-F5344CB8AC3E}">
        <p14:creationId xmlns:p14="http://schemas.microsoft.com/office/powerpoint/2010/main" val="579513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nchor="ct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2DE806FA-7B38-4004-B74C-92C6BD1B9CFF}" type="datetimeFigureOut">
              <a:rPr lang="en-US" smtClean="0"/>
              <a:t>03/08/2022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F76CF4B-8739-4B2C-AFBD-D672783EE12A}" type="slidenum">
              <a:rPr lang="en-US" smtClean="0"/>
              <a:t>‹#›</a:t>
            </a:fld>
            <a:endParaRPr lang="en-US"/>
          </a:p>
        </p:txBody>
      </p:sp>
    </p:spTree>
    <p:extLst>
      <p:ext uri="{BB962C8B-B14F-4D97-AF65-F5344CB8AC3E}">
        <p14:creationId xmlns:p14="http://schemas.microsoft.com/office/powerpoint/2010/main" val="288797913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751013" y="3308581"/>
            <a:ext cx="8686800" cy="1468800"/>
          </a:xfrm>
        </p:spPr>
        <p:txBody>
          <a:bodyPr anchor="b"/>
          <a:lstStyle>
            <a:lvl1pPr algn="r">
              <a:defRPr sz="4000" b="0" cap="all"/>
            </a:lvl1pPr>
          </a:lstStyle>
          <a:p>
            <a:r>
              <a:rPr lang="en-US" smtClean="0"/>
              <a:t>Click to edit Master title style</a:t>
            </a:r>
            <a:endParaRPr lang="en-US" dirty="0"/>
          </a:p>
        </p:txBody>
      </p:sp>
      <p:sp>
        <p:nvSpPr>
          <p:cNvPr id="3" name="Text Placeholder 2"/>
          <p:cNvSpPr>
            <a:spLocks noGrp="1"/>
          </p:cNvSpPr>
          <p:nvPr>
            <p:ph type="body" idx="1"/>
          </p:nvPr>
        </p:nvSpPr>
        <p:spPr>
          <a:xfrm>
            <a:off x="1751011" y="4777381"/>
            <a:ext cx="8686801" cy="860400"/>
          </a:xfrm>
        </p:spPr>
        <p:txBody>
          <a:bodyPr anchor="t">
            <a:normAutofit/>
          </a:bodyPr>
          <a:lstStyle>
            <a:lvl1pPr marL="0" indent="0" algn="r">
              <a:buNone/>
              <a:defRPr sz="2000">
                <a:gradFill flip="none" rotWithShape="1">
                  <a:gsLst>
                    <a:gs pos="0">
                      <a:schemeClr val="tx1"/>
                    </a:gs>
                    <a:gs pos="100000">
                      <a:schemeClr val="tx1">
                        <a:lumMod val="75000"/>
                      </a:schemeClr>
                    </a:gs>
                  </a:gsLst>
                  <a:lin ang="5400000" scaled="0"/>
                  <a:tileRect/>
                </a:gra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2DE806FA-7B38-4004-B74C-92C6BD1B9CFF}" type="datetimeFigureOut">
              <a:rPr lang="en-US" smtClean="0"/>
              <a:t>03/08/2022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F76CF4B-8739-4B2C-AFBD-D672783EE12A}" type="slidenum">
              <a:rPr lang="en-US" smtClean="0"/>
              <a:t>‹#›</a:t>
            </a:fld>
            <a:endParaRPr lang="en-US"/>
          </a:p>
        </p:txBody>
      </p:sp>
    </p:spTree>
    <p:extLst>
      <p:ext uri="{BB962C8B-B14F-4D97-AF65-F5344CB8AC3E}">
        <p14:creationId xmlns:p14="http://schemas.microsoft.com/office/powerpoint/2010/main" val="138709031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141412" y="2666999"/>
            <a:ext cx="4876800" cy="3124201"/>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70612" y="2667000"/>
            <a:ext cx="4876800" cy="3124200"/>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2DE806FA-7B38-4004-B74C-92C6BD1B9CFF}" type="datetimeFigureOut">
              <a:rPr lang="en-US" smtClean="0"/>
              <a:t>03/08/2022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F76CF4B-8739-4B2C-AFBD-D672783EE12A}" type="slidenum">
              <a:rPr lang="en-US" smtClean="0"/>
              <a:t>‹#›</a:t>
            </a:fld>
            <a:endParaRPr lang="en-US"/>
          </a:p>
        </p:txBody>
      </p:sp>
    </p:spTree>
    <p:extLst>
      <p:ext uri="{BB962C8B-B14F-4D97-AF65-F5344CB8AC3E}">
        <p14:creationId xmlns:p14="http://schemas.microsoft.com/office/powerpoint/2010/main" val="219311191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1429280" y="2658533"/>
            <a:ext cx="4588931" cy="576262"/>
          </a:xfrm>
        </p:spPr>
        <p:txBody>
          <a:bodyPr anchor="b">
            <a:noAutofit/>
          </a:bodyPr>
          <a:lstStyle>
            <a:lvl1pPr marL="0" indent="0">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1141412" y="3243262"/>
            <a:ext cx="4876800" cy="2547937"/>
          </a:xfrm>
        </p:spPr>
        <p:txBody>
          <a:bodyPr anchor="t">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443133" y="2667000"/>
            <a:ext cx="4604280" cy="576262"/>
          </a:xfrm>
        </p:spPr>
        <p:txBody>
          <a:bodyPr anchor="b">
            <a:noAutofit/>
          </a:bodyPr>
          <a:lstStyle>
            <a:lvl1pPr marL="0" indent="0">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70612" y="3243262"/>
            <a:ext cx="4876801" cy="2547937"/>
          </a:xfrm>
        </p:spPr>
        <p:txBody>
          <a:bodyPr anchor="t">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2DE806FA-7B38-4004-B74C-92C6BD1B9CFF}" type="datetimeFigureOut">
              <a:rPr lang="en-US" smtClean="0"/>
              <a:t>03/08/2022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F76CF4B-8739-4B2C-AFBD-D672783EE12A}" type="slidenum">
              <a:rPr lang="en-US" smtClean="0"/>
              <a:t>‹#›</a:t>
            </a:fld>
            <a:endParaRPr lang="en-US"/>
          </a:p>
        </p:txBody>
      </p:sp>
    </p:spTree>
    <p:extLst>
      <p:ext uri="{BB962C8B-B14F-4D97-AF65-F5344CB8AC3E}">
        <p14:creationId xmlns:p14="http://schemas.microsoft.com/office/powerpoint/2010/main" val="5801968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2DE806FA-7B38-4004-B74C-92C6BD1B9CFF}" type="datetimeFigureOut">
              <a:rPr lang="en-US" smtClean="0"/>
              <a:t>03/08/2022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F76CF4B-8739-4B2C-AFBD-D672783EE12A}" type="slidenum">
              <a:rPr lang="en-US" smtClean="0"/>
              <a:t>‹#›</a:t>
            </a:fld>
            <a:endParaRPr lang="en-US"/>
          </a:p>
        </p:txBody>
      </p:sp>
    </p:spTree>
    <p:extLst>
      <p:ext uri="{BB962C8B-B14F-4D97-AF65-F5344CB8AC3E}">
        <p14:creationId xmlns:p14="http://schemas.microsoft.com/office/powerpoint/2010/main" val="340586870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DE806FA-7B38-4004-B74C-92C6BD1B9CFF}" type="datetimeFigureOut">
              <a:rPr lang="en-US" smtClean="0"/>
              <a:t>03/08/2022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F76CF4B-8739-4B2C-AFBD-D672783EE12A}" type="slidenum">
              <a:rPr lang="en-US" smtClean="0"/>
              <a:t>‹#›</a:t>
            </a:fld>
            <a:endParaRPr lang="en-US"/>
          </a:p>
        </p:txBody>
      </p:sp>
    </p:spTree>
    <p:extLst>
      <p:ext uri="{BB962C8B-B14F-4D97-AF65-F5344CB8AC3E}">
        <p14:creationId xmlns:p14="http://schemas.microsoft.com/office/powerpoint/2010/main" val="146461436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1411" y="1600200"/>
            <a:ext cx="3549121" cy="1371600"/>
          </a:xfrm>
        </p:spPr>
        <p:txBody>
          <a:bodyPr anchor="b">
            <a:normAutofit/>
          </a:bodyPr>
          <a:lstStyle>
            <a:lvl1pPr algn="l">
              <a:defRPr sz="2400" b="0"/>
            </a:lvl1pPr>
          </a:lstStyle>
          <a:p>
            <a:r>
              <a:rPr lang="en-US" smtClean="0"/>
              <a:t>Click to edit Master title style</a:t>
            </a:r>
            <a:endParaRPr lang="en-US" dirty="0"/>
          </a:p>
        </p:txBody>
      </p:sp>
      <p:sp>
        <p:nvSpPr>
          <p:cNvPr id="3" name="Content Placeholder 2"/>
          <p:cNvSpPr>
            <a:spLocks noGrp="1"/>
          </p:cNvSpPr>
          <p:nvPr>
            <p:ph idx="1"/>
          </p:nvPr>
        </p:nvSpPr>
        <p:spPr>
          <a:xfrm>
            <a:off x="5103812" y="609601"/>
            <a:ext cx="5943601" cy="5181600"/>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141411" y="2971800"/>
            <a:ext cx="3549121" cy="1828800"/>
          </a:xfrm>
        </p:spPr>
        <p:txBody>
          <a:bodyPr>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2DE806FA-7B38-4004-B74C-92C6BD1B9CFF}" type="datetimeFigureOut">
              <a:rPr lang="en-US" smtClean="0"/>
              <a:t>03/08/2022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F76CF4B-8739-4B2C-AFBD-D672783EE12A}" type="slidenum">
              <a:rPr lang="en-US" smtClean="0"/>
              <a:t>‹#›</a:t>
            </a:fld>
            <a:endParaRPr lang="en-US"/>
          </a:p>
        </p:txBody>
      </p:sp>
    </p:spTree>
    <p:extLst>
      <p:ext uri="{BB962C8B-B14F-4D97-AF65-F5344CB8AC3E}">
        <p14:creationId xmlns:p14="http://schemas.microsoft.com/office/powerpoint/2010/main" val="40396997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1411" y="1600200"/>
            <a:ext cx="5334001" cy="1371600"/>
          </a:xfrm>
        </p:spPr>
        <p:txBody>
          <a:bodyPr anchor="b">
            <a:normAutofit/>
          </a:bodyPr>
          <a:lstStyle>
            <a:lvl1pPr algn="l">
              <a:defRPr sz="2800" b="0"/>
            </a:lvl1pPr>
          </a:lstStyle>
          <a:p>
            <a:r>
              <a:rPr lang="en-US" smtClean="0"/>
              <a:t>Click to edit Master title style</a:t>
            </a:r>
            <a:endParaRPr lang="en-US" dirty="0"/>
          </a:p>
        </p:txBody>
      </p:sp>
      <p:sp>
        <p:nvSpPr>
          <p:cNvPr id="14" name="Picture Placeholder 2"/>
          <p:cNvSpPr>
            <a:spLocks noGrp="1" noChangeAspect="1"/>
          </p:cNvSpPr>
          <p:nvPr>
            <p:ph type="pic" idx="1"/>
          </p:nvPr>
        </p:nvSpPr>
        <p:spPr>
          <a:xfrm>
            <a:off x="7433733" y="-18288"/>
            <a:ext cx="3276599" cy="6903720"/>
          </a:xfrm>
          <a:ln w="38100">
            <a:gradFill flip="none" rotWithShape="1">
              <a:gsLst>
                <a:gs pos="0">
                  <a:schemeClr val="bg2"/>
                </a:gs>
                <a:gs pos="100000">
                  <a:schemeClr val="bg2">
                    <a:lumMod val="75000"/>
                  </a:schemeClr>
                </a:gs>
              </a:gsLst>
              <a:lin ang="5400000" scaled="0"/>
              <a:tileRect/>
            </a:gradFill>
          </a:ln>
          <a:effectLst>
            <a:innerShdw blurRad="57150" dist="38100" dir="1080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1141411" y="2971800"/>
            <a:ext cx="5334001" cy="1828800"/>
          </a:xfrm>
        </p:spPr>
        <p:txBody>
          <a:bodyP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a:xfrm>
            <a:off x="6399212" y="5883275"/>
            <a:ext cx="914400" cy="365125"/>
          </a:xfrm>
        </p:spPr>
        <p:txBody>
          <a:bodyPr/>
          <a:lstStyle/>
          <a:p>
            <a:fld id="{2DE806FA-7B38-4004-B74C-92C6BD1B9CFF}" type="datetimeFigureOut">
              <a:rPr lang="en-US" smtClean="0"/>
              <a:t>03/08/2022</a:t>
            </a:fld>
            <a:endParaRPr lang="en-US"/>
          </a:p>
        </p:txBody>
      </p:sp>
      <p:sp>
        <p:nvSpPr>
          <p:cNvPr id="6" name="Footer Placeholder 5"/>
          <p:cNvSpPr>
            <a:spLocks noGrp="1"/>
          </p:cNvSpPr>
          <p:nvPr>
            <p:ph type="ftr" sz="quarter" idx="11"/>
          </p:nvPr>
        </p:nvSpPr>
        <p:spPr>
          <a:xfrm>
            <a:off x="1141412" y="5883275"/>
            <a:ext cx="5105400" cy="365125"/>
          </a:xfrm>
        </p:spPr>
        <p:txBody>
          <a:bodyPr/>
          <a:lstStyle/>
          <a:p>
            <a:endParaRPr lang="en-US"/>
          </a:p>
        </p:txBody>
      </p:sp>
      <p:sp>
        <p:nvSpPr>
          <p:cNvPr id="7" name="Slide Number Placeholder 6"/>
          <p:cNvSpPr>
            <a:spLocks noGrp="1"/>
          </p:cNvSpPr>
          <p:nvPr>
            <p:ph type="sldNum" sz="quarter" idx="12"/>
          </p:nvPr>
        </p:nvSpPr>
        <p:spPr>
          <a:xfrm>
            <a:off x="10742612" y="5883275"/>
            <a:ext cx="322567" cy="365125"/>
          </a:xfrm>
        </p:spPr>
        <p:txBody>
          <a:bodyPr/>
          <a:lstStyle/>
          <a:p>
            <a:fld id="{1F76CF4B-8739-4B2C-AFBD-D672783EE12A}" type="slidenum">
              <a:rPr lang="en-US" smtClean="0"/>
              <a:t>‹#›</a:t>
            </a:fld>
            <a:endParaRPr lang="en-US"/>
          </a:p>
        </p:txBody>
      </p:sp>
    </p:spTree>
    <p:extLst>
      <p:ext uri="{BB962C8B-B14F-4D97-AF65-F5344CB8AC3E}">
        <p14:creationId xmlns:p14="http://schemas.microsoft.com/office/powerpoint/2010/main" val="42000938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141413" y="609600"/>
            <a:ext cx="9905998" cy="1905000"/>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141413" y="2666999"/>
            <a:ext cx="9905998" cy="3124201"/>
          </a:xfrm>
          <a:prstGeom prst="rect">
            <a:avLst/>
          </a:prstGeom>
        </p:spPr>
        <p:txBody>
          <a:bodyPr vert="horz" lIns="91440" tIns="45720" rIns="91440" bIns="45720" rtlCol="0" anchor="ct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8837612" y="5883275"/>
            <a:ext cx="1600200" cy="365125"/>
          </a:xfrm>
          <a:prstGeom prst="rect">
            <a:avLst/>
          </a:prstGeom>
        </p:spPr>
        <p:txBody>
          <a:bodyPr vert="horz" lIns="91440" tIns="45720" rIns="91440" bIns="45720" rtlCol="0" anchor="ctr"/>
          <a:lstStyle>
            <a:lvl1pPr algn="r">
              <a:defRPr sz="900" b="1" i="0">
                <a:solidFill>
                  <a:schemeClr val="tx1">
                    <a:lumMod val="75000"/>
                  </a:schemeClr>
                </a:solidFill>
                <a:effectLst>
                  <a:outerShdw blurRad="50800" dist="38100" dir="2700000" algn="tl" rotWithShape="0">
                    <a:srgbClr val="000000">
                      <a:alpha val="43000"/>
                    </a:srgbClr>
                  </a:outerShdw>
                </a:effectLst>
                <a:latin typeface="+mn-lt"/>
              </a:defRPr>
            </a:lvl1pPr>
          </a:lstStyle>
          <a:p>
            <a:fld id="{2DE806FA-7B38-4004-B74C-92C6BD1B9CFF}" type="datetimeFigureOut">
              <a:rPr lang="en-US" smtClean="0"/>
              <a:t>03/08/2022</a:t>
            </a:fld>
            <a:endParaRPr lang="en-US"/>
          </a:p>
        </p:txBody>
      </p:sp>
      <p:sp>
        <p:nvSpPr>
          <p:cNvPr id="5" name="Footer Placeholder 4"/>
          <p:cNvSpPr>
            <a:spLocks noGrp="1"/>
          </p:cNvSpPr>
          <p:nvPr>
            <p:ph type="ftr" sz="quarter" idx="3"/>
          </p:nvPr>
        </p:nvSpPr>
        <p:spPr>
          <a:xfrm>
            <a:off x="1141412" y="5883275"/>
            <a:ext cx="7543800" cy="365125"/>
          </a:xfrm>
          <a:prstGeom prst="rect">
            <a:avLst/>
          </a:prstGeom>
        </p:spPr>
        <p:txBody>
          <a:bodyPr vert="horz" lIns="91440" tIns="45720" rIns="91440" bIns="45720" rtlCol="0" anchor="ctr"/>
          <a:lstStyle>
            <a:lvl1pPr algn="l">
              <a:defRPr sz="900" b="1" i="0">
                <a:solidFill>
                  <a:schemeClr val="tx1">
                    <a:lumMod val="75000"/>
                  </a:schemeClr>
                </a:solidFill>
                <a:effectLst>
                  <a:outerShdw blurRad="50800" dist="38100" dir="2700000" algn="tl" rotWithShape="0">
                    <a:srgbClr val="000000">
                      <a:alpha val="43000"/>
                    </a:srgbClr>
                  </a:outerShdw>
                </a:effectLst>
                <a:latin typeface="+mn-lt"/>
              </a:defRPr>
            </a:lvl1pPr>
          </a:lstStyle>
          <a:p>
            <a:endParaRPr lang="en-US"/>
          </a:p>
        </p:txBody>
      </p:sp>
      <p:sp>
        <p:nvSpPr>
          <p:cNvPr id="6" name="Slide Number Placeholder 5"/>
          <p:cNvSpPr>
            <a:spLocks noGrp="1"/>
          </p:cNvSpPr>
          <p:nvPr>
            <p:ph type="sldNum" sz="quarter" idx="4"/>
          </p:nvPr>
        </p:nvSpPr>
        <p:spPr>
          <a:xfrm>
            <a:off x="10514012" y="5883275"/>
            <a:ext cx="551167" cy="365125"/>
          </a:xfrm>
          <a:prstGeom prst="rect">
            <a:avLst/>
          </a:prstGeom>
        </p:spPr>
        <p:txBody>
          <a:bodyPr vert="horz" lIns="91440" tIns="45720" rIns="91440" bIns="45720" rtlCol="0" anchor="ctr"/>
          <a:lstStyle>
            <a:lvl1pPr algn="r">
              <a:defRPr sz="900" b="1" i="0">
                <a:solidFill>
                  <a:schemeClr val="tx1">
                    <a:lumMod val="75000"/>
                  </a:schemeClr>
                </a:solidFill>
                <a:effectLst>
                  <a:outerShdw blurRad="50800" dist="38100" dir="2700000" algn="tl" rotWithShape="0">
                    <a:srgbClr val="000000">
                      <a:alpha val="43000"/>
                    </a:srgbClr>
                  </a:outerShdw>
                </a:effectLst>
                <a:latin typeface="+mn-lt"/>
              </a:defRPr>
            </a:lvl1pPr>
          </a:lstStyle>
          <a:p>
            <a:fld id="{1F76CF4B-8739-4B2C-AFBD-D672783EE12A}" type="slidenum">
              <a:rPr lang="en-US" smtClean="0"/>
              <a:t>‹#›</a:t>
            </a:fld>
            <a:endParaRPr lang="en-US"/>
          </a:p>
        </p:txBody>
      </p:sp>
    </p:spTree>
    <p:extLst>
      <p:ext uri="{BB962C8B-B14F-4D97-AF65-F5344CB8AC3E}">
        <p14:creationId xmlns:p14="http://schemas.microsoft.com/office/powerpoint/2010/main" val="3060189722"/>
      </p:ext>
    </p:extLst>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Lst>
  <p:txStyles>
    <p:titleStyle>
      <a:lvl1pPr algn="l" defTabSz="457200" rtl="0" eaLnBrk="1" latinLnBrk="0" hangingPunct="1">
        <a:spcBef>
          <a:spcPct val="0"/>
        </a:spcBef>
        <a:buNone/>
        <a:defRPr sz="3200" kern="1200" cap="all">
          <a:ln w="3175" cmpd="sng">
            <a:noFill/>
          </a:ln>
          <a:gradFill flip="none" rotWithShape="1">
            <a:gsLst>
              <a:gs pos="0">
                <a:schemeClr val="tx1"/>
              </a:gs>
              <a:gs pos="100000">
                <a:schemeClr val="tx1">
                  <a:lumMod val="65000"/>
                </a:schemeClr>
              </a:gs>
            </a:gsLst>
            <a:lin ang="5580000" scaled="0"/>
            <a:tileRect/>
          </a:gradFill>
          <a:effectLst>
            <a:glow rad="38100">
              <a:schemeClr val="bg1">
                <a:lumMod val="65000"/>
                <a:lumOff val="35000"/>
                <a:alpha val="40000"/>
              </a:schemeClr>
            </a:glow>
            <a:outerShdw blurRad="28575" dist="38100" dir="14040000" algn="tl" rotWithShape="0">
              <a:srgbClr val="000000">
                <a:alpha val="25000"/>
              </a:srgbClr>
            </a:outerShdw>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tx1"/>
        </a:buClr>
        <a:buSzPct val="100000"/>
        <a:buFont typeface="Arial"/>
        <a:buChar char="•"/>
        <a:defRPr sz="2000" kern="1200" cap="small">
          <a:gradFill flip="none" rotWithShape="1">
            <a:gsLst>
              <a:gs pos="0">
                <a:schemeClr val="tx1"/>
              </a:gs>
              <a:gs pos="100000">
                <a:schemeClr val="tx1">
                  <a:lumMod val="75000"/>
                </a:schemeClr>
              </a:gs>
            </a:gsLst>
            <a:lin ang="5580000" scaled="0"/>
            <a:tileRect/>
          </a:gra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1pPr>
      <a:lvl2pPr marL="742950" indent="-285750" algn="l" defTabSz="457200" rtl="0" eaLnBrk="1" latinLnBrk="0" hangingPunct="1">
        <a:spcBef>
          <a:spcPct val="20000"/>
        </a:spcBef>
        <a:spcAft>
          <a:spcPts val="600"/>
        </a:spcAft>
        <a:buClr>
          <a:schemeClr val="tx1"/>
        </a:buClr>
        <a:buSzPct val="100000"/>
        <a:buFont typeface="Arial"/>
        <a:buChar char="•"/>
        <a:defRPr sz="1800" kern="1200" cap="small">
          <a:gradFill flip="none" rotWithShape="1">
            <a:gsLst>
              <a:gs pos="0">
                <a:schemeClr val="tx1"/>
              </a:gs>
              <a:gs pos="100000">
                <a:schemeClr val="tx1">
                  <a:lumMod val="75000"/>
                </a:schemeClr>
              </a:gs>
            </a:gsLst>
            <a:lin ang="5580000" scaled="0"/>
            <a:tileRect/>
          </a:gra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2pPr>
      <a:lvl3pPr marL="1200150" indent="-285750" algn="l" defTabSz="457200" rtl="0" eaLnBrk="1" latinLnBrk="0" hangingPunct="1">
        <a:spcBef>
          <a:spcPct val="20000"/>
        </a:spcBef>
        <a:spcAft>
          <a:spcPts val="600"/>
        </a:spcAft>
        <a:buClr>
          <a:schemeClr val="tx1"/>
        </a:buClr>
        <a:buSzPct val="100000"/>
        <a:buFont typeface="Arial"/>
        <a:buChar char="•"/>
        <a:defRPr sz="1600" kern="1200" cap="small">
          <a:gradFill flip="none" rotWithShape="1">
            <a:gsLst>
              <a:gs pos="0">
                <a:schemeClr val="tx1"/>
              </a:gs>
              <a:gs pos="100000">
                <a:schemeClr val="tx1">
                  <a:lumMod val="75000"/>
                </a:schemeClr>
              </a:gs>
            </a:gsLst>
            <a:lin ang="5580000" scaled="0"/>
            <a:tileRect/>
          </a:gra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3pPr>
      <a:lvl4pPr marL="1543050" indent="-171450" algn="l" defTabSz="457200" rtl="0" eaLnBrk="1" latinLnBrk="0" hangingPunct="1">
        <a:spcBef>
          <a:spcPct val="20000"/>
        </a:spcBef>
        <a:spcAft>
          <a:spcPts val="600"/>
        </a:spcAft>
        <a:buClr>
          <a:schemeClr val="tx1"/>
        </a:buClr>
        <a:buSzPct val="100000"/>
        <a:buFont typeface="Arial"/>
        <a:buChar char="•"/>
        <a:defRPr sz="1400" kern="1200" cap="small">
          <a:gradFill flip="none" rotWithShape="1">
            <a:gsLst>
              <a:gs pos="0">
                <a:schemeClr val="tx1"/>
              </a:gs>
              <a:gs pos="100000">
                <a:schemeClr val="tx1">
                  <a:lumMod val="75000"/>
                </a:schemeClr>
              </a:gs>
            </a:gsLst>
            <a:lin ang="5580000" scaled="0"/>
            <a:tileRect/>
          </a:gra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4pPr>
      <a:lvl5pPr marL="2000250" indent="-171450" algn="l" defTabSz="457200" rtl="0" eaLnBrk="1" latinLnBrk="0" hangingPunct="1">
        <a:spcBef>
          <a:spcPct val="20000"/>
        </a:spcBef>
        <a:spcAft>
          <a:spcPts val="600"/>
        </a:spcAft>
        <a:buClr>
          <a:schemeClr val="tx1"/>
        </a:buClr>
        <a:buSzPct val="100000"/>
        <a:buFont typeface="Arial"/>
        <a:buChar char="•"/>
        <a:defRPr sz="1400" kern="1200" cap="small">
          <a:gradFill flip="none" rotWithShape="1">
            <a:gsLst>
              <a:gs pos="0">
                <a:schemeClr val="tx1"/>
              </a:gs>
              <a:gs pos="100000">
                <a:schemeClr val="tx1">
                  <a:lumMod val="75000"/>
                </a:schemeClr>
              </a:gs>
            </a:gsLst>
            <a:lin ang="5580000" scaled="0"/>
            <a:tileRect/>
          </a:gra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5pPr>
      <a:lvl6pPr marL="2514600" indent="-228600" algn="l" defTabSz="457200" rtl="0" eaLnBrk="1" latinLnBrk="0" hangingPunct="1">
        <a:spcBef>
          <a:spcPct val="20000"/>
        </a:spcBef>
        <a:spcAft>
          <a:spcPts val="600"/>
        </a:spcAft>
        <a:buClr>
          <a:schemeClr val="tx1"/>
        </a:buClr>
        <a:buSzPct val="100000"/>
        <a:buFont typeface="Arial"/>
        <a:buChar char="•"/>
        <a:defRPr sz="1200" kern="1200" cap="small">
          <a:gradFill flip="none" rotWithShape="1">
            <a:gsLst>
              <a:gs pos="0">
                <a:schemeClr val="tx1"/>
              </a:gs>
              <a:gs pos="100000">
                <a:schemeClr val="tx1">
                  <a:lumMod val="75000"/>
                </a:schemeClr>
              </a:gs>
            </a:gsLst>
            <a:lin ang="5580000" scaled="0"/>
            <a:tileRect/>
          </a:gra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6pPr>
      <a:lvl7pPr marL="2971800" indent="-228600" algn="l" defTabSz="457200" rtl="0" eaLnBrk="1" latinLnBrk="0" hangingPunct="1">
        <a:spcBef>
          <a:spcPct val="20000"/>
        </a:spcBef>
        <a:spcAft>
          <a:spcPts val="600"/>
        </a:spcAft>
        <a:buClr>
          <a:schemeClr val="tx1"/>
        </a:buClr>
        <a:buSzPct val="100000"/>
        <a:buFont typeface="Arial"/>
        <a:buChar char="•"/>
        <a:defRPr sz="1200" kern="1200" cap="small">
          <a:gradFill flip="none" rotWithShape="1">
            <a:gsLst>
              <a:gs pos="0">
                <a:schemeClr val="tx1"/>
              </a:gs>
              <a:gs pos="100000">
                <a:schemeClr val="tx1">
                  <a:lumMod val="75000"/>
                </a:schemeClr>
              </a:gs>
            </a:gsLst>
            <a:lin ang="5580000" scaled="0"/>
            <a:tileRect/>
          </a:gra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7pPr>
      <a:lvl8pPr marL="3429000" indent="-228600" algn="l" defTabSz="457200" rtl="0" eaLnBrk="1" latinLnBrk="0" hangingPunct="1">
        <a:spcBef>
          <a:spcPct val="20000"/>
        </a:spcBef>
        <a:spcAft>
          <a:spcPts val="600"/>
        </a:spcAft>
        <a:buClr>
          <a:schemeClr val="tx1"/>
        </a:buClr>
        <a:buSzPct val="100000"/>
        <a:buFont typeface="Arial"/>
        <a:buChar char="•"/>
        <a:defRPr sz="1200" kern="1200" cap="small">
          <a:gradFill flip="none" rotWithShape="1">
            <a:gsLst>
              <a:gs pos="0">
                <a:schemeClr val="tx1"/>
              </a:gs>
              <a:gs pos="100000">
                <a:schemeClr val="tx1">
                  <a:lumMod val="75000"/>
                </a:schemeClr>
              </a:gs>
            </a:gsLst>
            <a:lin ang="5580000" scaled="0"/>
            <a:tileRect/>
          </a:gra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8pPr>
      <a:lvl9pPr marL="3886200" indent="-228600" algn="l" defTabSz="457200" rtl="0" eaLnBrk="1" latinLnBrk="0" hangingPunct="1">
        <a:spcBef>
          <a:spcPct val="20000"/>
        </a:spcBef>
        <a:spcAft>
          <a:spcPts val="600"/>
        </a:spcAft>
        <a:buClr>
          <a:schemeClr val="tx1"/>
        </a:buClr>
        <a:buSzPct val="100000"/>
        <a:buFont typeface="Arial"/>
        <a:buChar char="•"/>
        <a:defRPr sz="1200" kern="1200" cap="small">
          <a:gradFill flip="none" rotWithShape="1">
            <a:gsLst>
              <a:gs pos="0">
                <a:schemeClr val="tx1"/>
              </a:gs>
              <a:gs pos="100000">
                <a:schemeClr val="tx1">
                  <a:lumMod val="75000"/>
                </a:schemeClr>
              </a:gs>
            </a:gsLst>
            <a:lin ang="5580000" scaled="0"/>
            <a:tileRect/>
          </a:gra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076757" y="618836"/>
            <a:ext cx="9582006" cy="2055092"/>
          </a:xfrm>
        </p:spPr>
        <p:txBody>
          <a:bodyPr/>
          <a:lstStyle/>
          <a:p>
            <a:r>
              <a:rPr lang="en-US" b="1" dirty="0" smtClean="0">
                <a:latin typeface="Tahoma" panose="020B0604030504040204" pitchFamily="34" charset="0"/>
                <a:ea typeface="Tahoma" panose="020B0604030504040204" pitchFamily="34" charset="0"/>
                <a:cs typeface="Tahoma" panose="020B0604030504040204" pitchFamily="34" charset="0"/>
              </a:rPr>
              <a:t>BÀI 22: </a:t>
            </a:r>
            <a:br>
              <a:rPr lang="en-US" b="1" dirty="0" smtClean="0">
                <a:latin typeface="Tahoma" panose="020B0604030504040204" pitchFamily="34" charset="0"/>
                <a:ea typeface="Tahoma" panose="020B0604030504040204" pitchFamily="34" charset="0"/>
                <a:cs typeface="Tahoma" panose="020B0604030504040204" pitchFamily="34" charset="0"/>
              </a:rPr>
            </a:br>
            <a:r>
              <a:rPr lang="en-US" b="1" dirty="0" smtClean="0">
                <a:latin typeface="Tahoma" panose="020B0604030504040204" pitchFamily="34" charset="0"/>
                <a:ea typeface="Tahoma" panose="020B0604030504040204" pitchFamily="34" charset="0"/>
                <a:cs typeface="Tahoma" panose="020B0604030504040204" pitchFamily="34" charset="0"/>
              </a:rPr>
              <a:t>THỰC HÀNH TỔNG HỢP LỰC</a:t>
            </a:r>
            <a:endParaRPr lang="en-US" b="1" dirty="0">
              <a:latin typeface="Tahoma" panose="020B0604030504040204" pitchFamily="34" charset="0"/>
              <a:ea typeface="Tahoma" panose="020B0604030504040204" pitchFamily="34" charset="0"/>
              <a:cs typeface="Tahoma" panose="020B0604030504040204" pitchFamily="34" charset="0"/>
            </a:endParaRPr>
          </a:p>
        </p:txBody>
      </p:sp>
      <p:sp>
        <p:nvSpPr>
          <p:cNvPr id="3" name="Subtitle 2"/>
          <p:cNvSpPr>
            <a:spLocks noGrp="1"/>
          </p:cNvSpPr>
          <p:nvPr>
            <p:ph type="subTitle" idx="1"/>
          </p:nvPr>
        </p:nvSpPr>
        <p:spPr/>
        <p:txBody>
          <a:bodyPr/>
          <a:lstStyle/>
          <a:p>
            <a:r>
              <a:rPr lang="en-US" dirty="0" smtClean="0">
                <a:latin typeface="Tahoma" panose="020B0604030504040204" pitchFamily="34" charset="0"/>
                <a:ea typeface="Tahoma" panose="020B0604030504040204" pitchFamily="34" charset="0"/>
                <a:cs typeface="Tahoma" panose="020B0604030504040204" pitchFamily="34" charset="0"/>
              </a:rPr>
              <a:t>GV: NGUYỄN THỊ THU HÀ</a:t>
            </a:r>
            <a:endParaRPr lang="en-US" dirty="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62714522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508000" y="1099127"/>
            <a:ext cx="11185236" cy="5338618"/>
          </a:xfrm>
          <a:prstGeom prst="rect">
            <a:avLst/>
          </a:prstGeom>
        </p:spPr>
      </p:pic>
      <p:sp>
        <p:nvSpPr>
          <p:cNvPr id="4" name="TextBox 3"/>
          <p:cNvSpPr txBox="1"/>
          <p:nvPr/>
        </p:nvSpPr>
        <p:spPr>
          <a:xfrm>
            <a:off x="729673" y="230909"/>
            <a:ext cx="10834254" cy="584775"/>
          </a:xfrm>
          <a:prstGeom prst="rect">
            <a:avLst/>
          </a:prstGeom>
          <a:noFill/>
        </p:spPr>
        <p:txBody>
          <a:bodyPr wrap="square" rtlCol="0">
            <a:spAutoFit/>
          </a:bodyPr>
          <a:lstStyle/>
          <a:p>
            <a:pPr algn="ctr"/>
            <a:r>
              <a:rPr lang="en-US" sz="3200" b="1" dirty="0" smtClean="0">
                <a:latin typeface="Tahoma" panose="020B0604030504040204" pitchFamily="34" charset="0"/>
                <a:ea typeface="Tahoma" panose="020B0604030504040204" pitchFamily="34" charset="0"/>
                <a:cs typeface="Tahoma" panose="020B0604030504040204" pitchFamily="34" charset="0"/>
              </a:rPr>
              <a:t>HƯỚNG DẪN VỀ NHÀ</a:t>
            </a:r>
            <a:endParaRPr lang="en-US" sz="3200" b="1" dirty="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68842026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283826" y="250172"/>
            <a:ext cx="7467984" cy="2940201"/>
          </a:xfrm>
          <a:prstGeom prst="rect">
            <a:avLst/>
          </a:prstGeom>
        </p:spPr>
      </p:pic>
      <p:pic>
        <p:nvPicPr>
          <p:cNvPr id="5" name="Picture 4"/>
          <p:cNvPicPr>
            <a:picLocks noChangeAspect="1"/>
          </p:cNvPicPr>
          <p:nvPr/>
        </p:nvPicPr>
        <p:blipFill>
          <a:blip r:embed="rId3"/>
          <a:stretch>
            <a:fillRect/>
          </a:stretch>
        </p:blipFill>
        <p:spPr>
          <a:xfrm>
            <a:off x="5759869" y="2991332"/>
            <a:ext cx="6121715" cy="3683189"/>
          </a:xfrm>
          <a:prstGeom prst="rect">
            <a:avLst/>
          </a:prstGeom>
        </p:spPr>
      </p:pic>
    </p:spTree>
    <p:extLst>
      <p:ext uri="{BB962C8B-B14F-4D97-AF65-F5344CB8AC3E}">
        <p14:creationId xmlns:p14="http://schemas.microsoft.com/office/powerpoint/2010/main" val="987788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ircle(in)">
                                      <p:cBhvr>
                                        <p:cTn id="12"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397164" y="498107"/>
            <a:ext cx="11379200" cy="5976583"/>
          </a:xfrm>
          <a:prstGeom prst="rect">
            <a:avLst/>
          </a:prstGeom>
        </p:spPr>
      </p:pic>
    </p:spTree>
    <p:extLst>
      <p:ext uri="{BB962C8B-B14F-4D97-AF65-F5344CB8AC3E}">
        <p14:creationId xmlns:p14="http://schemas.microsoft.com/office/powerpoint/2010/main" val="4502497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ircle(in)">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57382" y="120073"/>
            <a:ext cx="11092873" cy="646331"/>
          </a:xfrm>
          <a:prstGeom prst="rect">
            <a:avLst/>
          </a:prstGeom>
          <a:noFill/>
        </p:spPr>
        <p:txBody>
          <a:bodyPr wrap="square" rtlCol="0">
            <a:spAutoFit/>
          </a:bodyPr>
          <a:lstStyle/>
          <a:p>
            <a:pPr algn="ctr"/>
            <a:r>
              <a:rPr lang="en-US" sz="3600" b="1" dirty="0" smtClean="0">
                <a:latin typeface="Tahoma" panose="020B0604030504040204" pitchFamily="34" charset="0"/>
                <a:ea typeface="Tahoma" panose="020B0604030504040204" pitchFamily="34" charset="0"/>
                <a:cs typeface="Tahoma" panose="020B0604030504040204" pitchFamily="34" charset="0"/>
              </a:rPr>
              <a:t>BÀI 22. THỰC HÀNH TỔNG HỢP LỰC</a:t>
            </a:r>
            <a:endParaRPr lang="en-US" sz="3600" b="1" dirty="0">
              <a:latin typeface="Tahoma" panose="020B0604030504040204" pitchFamily="34" charset="0"/>
              <a:ea typeface="Tahoma" panose="020B0604030504040204" pitchFamily="34" charset="0"/>
              <a:cs typeface="Tahoma" panose="020B0604030504040204" pitchFamily="34" charset="0"/>
            </a:endParaRPr>
          </a:p>
        </p:txBody>
      </p:sp>
      <p:pic>
        <p:nvPicPr>
          <p:cNvPr id="3" name="Picture 2"/>
          <p:cNvPicPr>
            <a:picLocks noChangeAspect="1"/>
          </p:cNvPicPr>
          <p:nvPr/>
        </p:nvPicPr>
        <p:blipFill>
          <a:blip r:embed="rId2"/>
          <a:stretch>
            <a:fillRect/>
          </a:stretch>
        </p:blipFill>
        <p:spPr>
          <a:xfrm>
            <a:off x="123070" y="1685575"/>
            <a:ext cx="5972930" cy="5172425"/>
          </a:xfrm>
          <a:prstGeom prst="rect">
            <a:avLst/>
          </a:prstGeom>
        </p:spPr>
      </p:pic>
      <p:pic>
        <p:nvPicPr>
          <p:cNvPr id="5" name="Picture 4"/>
          <p:cNvPicPr>
            <a:picLocks noChangeAspect="1"/>
          </p:cNvPicPr>
          <p:nvPr/>
        </p:nvPicPr>
        <p:blipFill>
          <a:blip r:embed="rId3"/>
          <a:stretch>
            <a:fillRect/>
          </a:stretch>
        </p:blipFill>
        <p:spPr>
          <a:xfrm>
            <a:off x="7638474" y="1645124"/>
            <a:ext cx="3380509" cy="5212876"/>
          </a:xfrm>
          <a:prstGeom prst="rect">
            <a:avLst/>
          </a:prstGeom>
        </p:spPr>
      </p:pic>
      <p:sp>
        <p:nvSpPr>
          <p:cNvPr id="6" name="TextBox 5"/>
          <p:cNvSpPr txBox="1"/>
          <p:nvPr/>
        </p:nvSpPr>
        <p:spPr>
          <a:xfrm>
            <a:off x="221673" y="960582"/>
            <a:ext cx="5874327" cy="461665"/>
          </a:xfrm>
          <a:prstGeom prst="rect">
            <a:avLst/>
          </a:prstGeom>
          <a:noFill/>
        </p:spPr>
        <p:txBody>
          <a:bodyPr wrap="square" rtlCol="0">
            <a:spAutoFit/>
          </a:bodyPr>
          <a:lstStyle/>
          <a:p>
            <a:r>
              <a:rPr lang="en-US" sz="2400" b="1" dirty="0" smtClean="0">
                <a:latin typeface="Tahoma" panose="020B0604030504040204" pitchFamily="34" charset="0"/>
                <a:ea typeface="Tahoma" panose="020B0604030504040204" pitchFamily="34" charset="0"/>
                <a:cs typeface="Tahoma" panose="020B0604030504040204" pitchFamily="34" charset="0"/>
              </a:rPr>
              <a:t>I. TỔNG HỢP HAI LỰC ĐỒNG QUY</a:t>
            </a:r>
            <a:endParaRPr lang="en-US" sz="2400" b="1" dirty="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26969808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barn(inVertical)">
                                      <p:cBhvr>
                                        <p:cTn id="13" dur="500"/>
                                        <p:tgtEl>
                                          <p:spTgt spid="6"/>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6" presetClass="entr" presetSubtype="16" fill="hold" nodeType="click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circle(in)">
                                      <p:cBhvr>
                                        <p:cTn id="23"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221673" y="1616425"/>
            <a:ext cx="5735781" cy="5172425"/>
          </a:xfrm>
          <a:prstGeom prst="rect">
            <a:avLst/>
          </a:prstGeom>
        </p:spPr>
      </p:pic>
      <p:pic>
        <p:nvPicPr>
          <p:cNvPr id="3" name="Picture 2"/>
          <p:cNvPicPr>
            <a:picLocks noChangeAspect="1"/>
          </p:cNvPicPr>
          <p:nvPr/>
        </p:nvPicPr>
        <p:blipFill>
          <a:blip r:embed="rId3"/>
          <a:stretch>
            <a:fillRect/>
          </a:stretch>
        </p:blipFill>
        <p:spPr>
          <a:xfrm>
            <a:off x="7834692" y="1191414"/>
            <a:ext cx="3202763" cy="5172425"/>
          </a:xfrm>
          <a:prstGeom prst="rect">
            <a:avLst/>
          </a:prstGeom>
        </p:spPr>
      </p:pic>
      <p:sp>
        <p:nvSpPr>
          <p:cNvPr id="4" name="TextBox 3"/>
          <p:cNvSpPr txBox="1"/>
          <p:nvPr/>
        </p:nvSpPr>
        <p:spPr>
          <a:xfrm>
            <a:off x="757382" y="120073"/>
            <a:ext cx="11092873" cy="646331"/>
          </a:xfrm>
          <a:prstGeom prst="rect">
            <a:avLst/>
          </a:prstGeom>
          <a:noFill/>
        </p:spPr>
        <p:txBody>
          <a:bodyPr wrap="square" rtlCol="0">
            <a:spAutoFit/>
          </a:bodyPr>
          <a:lstStyle/>
          <a:p>
            <a:pPr algn="ctr"/>
            <a:r>
              <a:rPr lang="en-US" sz="3600" b="1" dirty="0" smtClean="0">
                <a:latin typeface="Tahoma" panose="020B0604030504040204" pitchFamily="34" charset="0"/>
                <a:ea typeface="Tahoma" panose="020B0604030504040204" pitchFamily="34" charset="0"/>
                <a:cs typeface="Tahoma" panose="020B0604030504040204" pitchFamily="34" charset="0"/>
              </a:rPr>
              <a:t>BÀI 22. THỰC HÀNH TỔNG HỢP LỰC</a:t>
            </a:r>
            <a:endParaRPr lang="en-US" sz="3600" b="1" dirty="0">
              <a:latin typeface="Tahoma" panose="020B0604030504040204" pitchFamily="34" charset="0"/>
              <a:ea typeface="Tahoma" panose="020B0604030504040204" pitchFamily="34" charset="0"/>
              <a:cs typeface="Tahoma" panose="020B0604030504040204" pitchFamily="34" charset="0"/>
            </a:endParaRPr>
          </a:p>
        </p:txBody>
      </p:sp>
      <p:sp>
        <p:nvSpPr>
          <p:cNvPr id="5" name="TextBox 4"/>
          <p:cNvSpPr txBox="1"/>
          <p:nvPr/>
        </p:nvSpPr>
        <p:spPr>
          <a:xfrm>
            <a:off x="221673" y="960582"/>
            <a:ext cx="5874327" cy="461665"/>
          </a:xfrm>
          <a:prstGeom prst="rect">
            <a:avLst/>
          </a:prstGeom>
          <a:noFill/>
        </p:spPr>
        <p:txBody>
          <a:bodyPr wrap="square" rtlCol="0">
            <a:spAutoFit/>
          </a:bodyPr>
          <a:lstStyle/>
          <a:p>
            <a:r>
              <a:rPr lang="en-US" sz="2400" b="1" dirty="0" smtClean="0">
                <a:latin typeface="Tahoma" panose="020B0604030504040204" pitchFamily="34" charset="0"/>
                <a:ea typeface="Tahoma" panose="020B0604030504040204" pitchFamily="34" charset="0"/>
                <a:cs typeface="Tahoma" panose="020B0604030504040204" pitchFamily="34" charset="0"/>
              </a:rPr>
              <a:t>II. TỔNG HỢP HAI LỰC SONG </a:t>
            </a:r>
            <a:r>
              <a:rPr lang="en-US" sz="2400" b="1" dirty="0" err="1" smtClean="0">
                <a:latin typeface="Tahoma" panose="020B0604030504040204" pitchFamily="34" charset="0"/>
                <a:ea typeface="Tahoma" panose="020B0604030504040204" pitchFamily="34" charset="0"/>
                <a:cs typeface="Tahoma" panose="020B0604030504040204" pitchFamily="34" charset="0"/>
              </a:rPr>
              <a:t>SONG</a:t>
            </a:r>
            <a:endParaRPr lang="en-US" sz="2400" b="1" dirty="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9294265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circle(in)">
                                      <p:cBhvr>
                                        <p:cTn id="12" dur="20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circle(in)">
                                      <p:cBhvr>
                                        <p:cTn id="1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31273" y="1911927"/>
            <a:ext cx="10123055" cy="584775"/>
          </a:xfrm>
          <a:prstGeom prst="rect">
            <a:avLst/>
          </a:prstGeom>
          <a:noFill/>
        </p:spPr>
        <p:txBody>
          <a:bodyPr wrap="square" rtlCol="0">
            <a:spAutoFit/>
          </a:bodyPr>
          <a:lstStyle/>
          <a:p>
            <a:pPr algn="ctr"/>
            <a:r>
              <a:rPr lang="en-US" sz="3200" b="1" dirty="0" smtClean="0">
                <a:latin typeface="Tahoma" panose="020B0604030504040204" pitchFamily="34" charset="0"/>
                <a:ea typeface="Tahoma" panose="020B0604030504040204" pitchFamily="34" charset="0"/>
                <a:cs typeface="Tahoma" panose="020B0604030504040204" pitchFamily="34" charset="0"/>
              </a:rPr>
              <a:t>THẢO LUẬN THIẾT KẾ PHƯƠNG ÁN THÍ NGHIỆM</a:t>
            </a:r>
            <a:endParaRPr lang="en-US" sz="3200" b="1" dirty="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154777029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31273" y="1911927"/>
            <a:ext cx="10123055" cy="1077218"/>
          </a:xfrm>
          <a:prstGeom prst="rect">
            <a:avLst/>
          </a:prstGeom>
          <a:noFill/>
        </p:spPr>
        <p:txBody>
          <a:bodyPr wrap="square" rtlCol="0">
            <a:spAutoFit/>
          </a:bodyPr>
          <a:lstStyle/>
          <a:p>
            <a:pPr algn="ctr"/>
            <a:endParaRPr lang="en-US" sz="3200" b="1" dirty="0" smtClean="0">
              <a:latin typeface="Tahoma" panose="020B0604030504040204" pitchFamily="34" charset="0"/>
              <a:ea typeface="Tahoma" panose="020B0604030504040204" pitchFamily="34" charset="0"/>
              <a:cs typeface="Tahoma" panose="020B0604030504040204" pitchFamily="34" charset="0"/>
            </a:endParaRPr>
          </a:p>
          <a:p>
            <a:pPr algn="ctr"/>
            <a:r>
              <a:rPr lang="en-US" sz="3200" b="1" dirty="0" smtClean="0">
                <a:latin typeface="Tahoma" panose="020B0604030504040204" pitchFamily="34" charset="0"/>
                <a:ea typeface="Tahoma" panose="020B0604030504040204" pitchFamily="34" charset="0"/>
                <a:cs typeface="Tahoma" panose="020B0604030504040204" pitchFamily="34" charset="0"/>
              </a:rPr>
              <a:t>THỐNG NHẤT PHƯƠNG ÁN THÍ NGHIỆM</a:t>
            </a:r>
            <a:endParaRPr lang="en-US" sz="3200" b="1" dirty="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148326946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31273" y="1911927"/>
            <a:ext cx="10123055" cy="584775"/>
          </a:xfrm>
          <a:prstGeom prst="rect">
            <a:avLst/>
          </a:prstGeom>
          <a:noFill/>
        </p:spPr>
        <p:txBody>
          <a:bodyPr wrap="square" rtlCol="0">
            <a:spAutoFit/>
          </a:bodyPr>
          <a:lstStyle/>
          <a:p>
            <a:pPr algn="ctr"/>
            <a:r>
              <a:rPr lang="en-US" sz="3200" b="1" dirty="0" smtClean="0">
                <a:latin typeface="Tahoma" panose="020B0604030504040204" pitchFamily="34" charset="0"/>
                <a:ea typeface="Tahoma" panose="020B0604030504040204" pitchFamily="34" charset="0"/>
                <a:cs typeface="Tahoma" panose="020B0604030504040204" pitchFamily="34" charset="0"/>
              </a:rPr>
              <a:t>BÁO CÁO KẾT QUẢ THÍ NGHIỆM</a:t>
            </a:r>
            <a:endParaRPr lang="en-US" sz="3200" b="1" dirty="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368279876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46665" y="220361"/>
            <a:ext cx="1677062" cy="461665"/>
          </a:xfrm>
          <a:prstGeom prst="rect">
            <a:avLst/>
          </a:prstGeom>
          <a:noFill/>
        </p:spPr>
        <p:txBody>
          <a:bodyPr wrap="none" rtlCol="0">
            <a:spAutoFit/>
          </a:bodyPr>
          <a:lstStyle/>
          <a:p>
            <a:r>
              <a:rPr lang="vi-VN" sz="2400" b="1" dirty="0" smtClean="0">
                <a:solidFill>
                  <a:srgbClr val="FF0000"/>
                </a:solidFill>
                <a:latin typeface="+mj-lt"/>
              </a:rPr>
              <a:t> </a:t>
            </a:r>
            <a:r>
              <a:rPr lang="vi-VN" sz="2400" b="1" dirty="0" smtClean="0">
                <a:solidFill>
                  <a:srgbClr val="FF0000"/>
                </a:solidFill>
                <a:latin typeface="+mj-lt"/>
              </a:rPr>
              <a:t>Nhận xét</a:t>
            </a:r>
            <a:endParaRPr lang="vi-VN" sz="2400" b="1" dirty="0">
              <a:solidFill>
                <a:srgbClr val="FF0000"/>
              </a:solidFill>
              <a:latin typeface="+mj-lt"/>
            </a:endParaRPr>
          </a:p>
        </p:txBody>
      </p:sp>
      <p:sp>
        <p:nvSpPr>
          <p:cNvPr id="3" name="TextBox 2"/>
          <p:cNvSpPr txBox="1"/>
          <p:nvPr/>
        </p:nvSpPr>
        <p:spPr>
          <a:xfrm>
            <a:off x="2710044" y="220361"/>
            <a:ext cx="4804905" cy="830997"/>
          </a:xfrm>
          <a:prstGeom prst="rect">
            <a:avLst/>
          </a:prstGeom>
          <a:noFill/>
        </p:spPr>
        <p:txBody>
          <a:bodyPr wrap="none" rtlCol="0">
            <a:spAutoFit/>
          </a:bodyPr>
          <a:lstStyle/>
          <a:p>
            <a:r>
              <a:rPr lang="vi-VN" sz="2400" dirty="0" smtClean="0">
                <a:latin typeface="+mj-lt"/>
              </a:rPr>
              <a:t>Trong quá trình thí nghiệm cần lưu ý:</a:t>
            </a:r>
          </a:p>
          <a:p>
            <a:endParaRPr lang="vi-VN" sz="2400" dirty="0">
              <a:latin typeface="+mj-lt"/>
            </a:endParaRPr>
          </a:p>
        </p:txBody>
      </p:sp>
      <p:sp>
        <p:nvSpPr>
          <p:cNvPr id="4" name="TextBox 3"/>
          <p:cNvSpPr txBox="1"/>
          <p:nvPr/>
        </p:nvSpPr>
        <p:spPr>
          <a:xfrm>
            <a:off x="785817" y="1051358"/>
            <a:ext cx="11027491" cy="1938992"/>
          </a:xfrm>
          <a:prstGeom prst="rect">
            <a:avLst/>
          </a:prstGeom>
          <a:noFill/>
        </p:spPr>
        <p:txBody>
          <a:bodyPr wrap="square" rtlCol="0">
            <a:spAutoFit/>
          </a:bodyPr>
          <a:lstStyle/>
          <a:p>
            <a:pPr algn="just"/>
            <a:r>
              <a:rPr lang="vi-VN" sz="2400" dirty="0" smtClean="0">
                <a:latin typeface="+mj-lt"/>
              </a:rPr>
              <a:t>-    Đối với tổng hợp hai lực đồng quy cần dữ nguyên vị trí của nam châm trong những lần đo. Điều chỉnh lực kế sao cho vị trí điểm nối giữa lò xo gắn với nam châm và lực kế trùng với tâm của thước đo góc. </a:t>
            </a:r>
            <a:r>
              <a:rPr lang="vi-VN" sz="2400" dirty="0" smtClean="0">
                <a:latin typeface="+mj-lt"/>
                <a:cs typeface="Times New Roman" pitchFamily="18" charset="0"/>
              </a:rPr>
              <a:t>Không tỳ vào bàn hoặc tác động từ bên ngoài làm ảnh hưởng đến quá trình thí nghiệm</a:t>
            </a:r>
            <a:endParaRPr lang="vi-VN" sz="2400" dirty="0" smtClean="0">
              <a:latin typeface="+mj-lt"/>
            </a:endParaRPr>
          </a:p>
          <a:p>
            <a:pPr algn="just"/>
            <a:endParaRPr lang="vi-VN" sz="2400" dirty="0">
              <a:latin typeface="+mj-lt"/>
            </a:endParaRPr>
          </a:p>
        </p:txBody>
      </p:sp>
      <p:sp>
        <p:nvSpPr>
          <p:cNvPr id="5" name="TextBox 4"/>
          <p:cNvSpPr txBox="1"/>
          <p:nvPr/>
        </p:nvSpPr>
        <p:spPr>
          <a:xfrm>
            <a:off x="785818" y="3786190"/>
            <a:ext cx="11027490" cy="2308324"/>
          </a:xfrm>
          <a:prstGeom prst="rect">
            <a:avLst/>
          </a:prstGeom>
          <a:noFill/>
        </p:spPr>
        <p:txBody>
          <a:bodyPr wrap="square" rtlCol="0">
            <a:spAutoFit/>
          </a:bodyPr>
          <a:lstStyle/>
          <a:p>
            <a:pPr algn="just"/>
            <a:r>
              <a:rPr lang="vi-VN" sz="2400" dirty="0" smtClean="0">
                <a:latin typeface="+mj-lt"/>
              </a:rPr>
              <a:t>- Đối với </a:t>
            </a:r>
            <a:r>
              <a:rPr lang="vi-VN" sz="2400" dirty="0" smtClean="0">
                <a:latin typeface="+mj-lt"/>
                <a:cs typeface="Times New Roman" pitchFamily="18" charset="0"/>
              </a:rPr>
              <a:t>tổng hợp hai lực song song cùng chiều cần cố định vị trí của nam châm, khi gắn các quả nặng lên thanh chờ cho các quả nặng cân bằng không lung lay mới đọc kết quả, khi đặt thanh nhựa lên bảng sắt để đánh dấu vị trí của thanh cần quan sát dịch chuyển thanh nhựa sao cho trùng khít với vị trí của thanh. Không tỳ vào bàn hoặc tác động từ bên ngoài làm ảnh hưởng đến quá trình thí nghiệm.</a:t>
            </a:r>
            <a:endParaRPr lang="vi-VN" sz="2400" dirty="0">
              <a:latin typeface="+mj-lt"/>
            </a:endParaRPr>
          </a:p>
        </p:txBody>
      </p:sp>
    </p:spTree>
    <p:extLst>
      <p:ext uri="{BB962C8B-B14F-4D97-AF65-F5344CB8AC3E}">
        <p14:creationId xmlns:p14="http://schemas.microsoft.com/office/powerpoint/2010/main" val="353583080"/>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Mesh">
  <a:themeElements>
    <a:clrScheme name="Mesh">
      <a:dk1>
        <a:sysClr val="windowText" lastClr="000000"/>
      </a:dk1>
      <a:lt1>
        <a:sysClr val="window" lastClr="FFFFFF"/>
      </a:lt1>
      <a:dk2>
        <a:srgbClr val="363D46"/>
      </a:dk2>
      <a:lt2>
        <a:srgbClr val="EBEBEB"/>
      </a:lt2>
      <a:accent1>
        <a:srgbClr val="6F6F6F"/>
      </a:accent1>
      <a:accent2>
        <a:srgbClr val="BFBFA5"/>
      </a:accent2>
      <a:accent3>
        <a:srgbClr val="DCD084"/>
      </a:accent3>
      <a:accent4>
        <a:srgbClr val="E7BF5F"/>
      </a:accent4>
      <a:accent5>
        <a:srgbClr val="E9A039"/>
      </a:accent5>
      <a:accent6>
        <a:srgbClr val="CF7133"/>
      </a:accent6>
      <a:hlink>
        <a:srgbClr val="F28943"/>
      </a:hlink>
      <a:folHlink>
        <a:srgbClr val="F1B76C"/>
      </a:folHlink>
    </a:clrScheme>
    <a:fontScheme name="Mesh">
      <a:maj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Mesh">
      <a:fillStyleLst>
        <a:solidFill>
          <a:schemeClr val="phClr"/>
        </a:solidFill>
        <a:gradFill rotWithShape="1">
          <a:gsLst>
            <a:gs pos="0">
              <a:schemeClr val="phClr">
                <a:tint val="60000"/>
                <a:lumMod val="110000"/>
              </a:schemeClr>
            </a:gs>
            <a:gs pos="100000">
              <a:schemeClr val="phClr">
                <a:tint val="82000"/>
              </a:schemeClr>
            </a:gs>
          </a:gsLst>
          <a:lin ang="5400000" scaled="0"/>
        </a:gradFill>
        <a:gradFill rotWithShape="1">
          <a:gsLst>
            <a:gs pos="0">
              <a:schemeClr val="phClr">
                <a:tint val="96000"/>
                <a:lumMod val="104000"/>
              </a:schemeClr>
            </a:gs>
            <a:gs pos="100000">
              <a:schemeClr val="phClr">
                <a:shade val="84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innerShdw blurRad="50800" dist="25400" dir="13500000">
              <a:srgbClr val="000000">
                <a:alpha val="55000"/>
              </a:srgbClr>
            </a:innerShdw>
          </a:effectLst>
        </a:effectStyle>
        <a:effectStyle>
          <a:effectLst>
            <a:outerShdw blurRad="50800" dist="38100" dir="5400000" rotWithShape="0">
              <a:srgbClr val="000000">
                <a:alpha val="60000"/>
              </a:srgbClr>
            </a:outerShdw>
          </a:effectLst>
          <a:scene3d>
            <a:camera prst="orthographicFront">
              <a:rot lat="0" lon="0" rev="0"/>
            </a:camera>
            <a:lightRig rig="threePt" dir="tl"/>
          </a:scene3d>
          <a:sp3d>
            <a:bevelT w="25400" h="25400" prst="slope"/>
          </a:sp3d>
        </a:effectStyle>
      </a:effectStyleLst>
      <a:bgFillStyleLst>
        <a:solidFill>
          <a:schemeClr val="phClr"/>
        </a:solidFill>
        <a:gradFill rotWithShape="1">
          <a:gsLst>
            <a:gs pos="0">
              <a:schemeClr val="phClr">
                <a:tint val="90000"/>
                <a:lumMod val="110000"/>
              </a:schemeClr>
            </a:gs>
            <a:gs pos="100000">
              <a:schemeClr val="phClr">
                <a:shade val="64000"/>
                <a:lumMod val="98000"/>
              </a:schemeClr>
            </a:gs>
          </a:gsLst>
          <a:lin ang="5400000" scaled="0"/>
        </a:gradFill>
        <a:blipFill rotWithShape="1">
          <a:blip xmlns:r="http://schemas.openxmlformats.org/officeDocument/2006/relationships" r:embed="rId1">
            <a:duotone>
              <a:schemeClr val="phClr">
                <a:shade val="28000"/>
                <a:satMod val="94000"/>
                <a:lumMod val="20000"/>
              </a:schemeClr>
              <a:schemeClr val="phClr">
                <a:tint val="94000"/>
                <a:shade val="84000"/>
                <a:satMod val="148000"/>
                <a:lumMod val="114000"/>
              </a:schemeClr>
            </a:duotone>
          </a:blip>
          <a:stretch/>
        </a:blipFill>
      </a:bgFillStyleLst>
    </a:fmtScheme>
  </a:themeElements>
  <a:objectDefaults/>
  <a:extraClrSchemeLst/>
  <a:extLst>
    <a:ext uri="{05A4C25C-085E-4340-85A3-A5531E510DB2}">
      <thm15:themeFamily xmlns:thm15="http://schemas.microsoft.com/office/thememl/2012/main" name="Mesh" id="{789EC3FE-34FD-429C-9918-760025E6C145}" vid="{B8BE45C0-8141-4D58-8C71-A009BC26FBBB}"/>
    </a:ext>
  </a:extLst>
</a:theme>
</file>

<file path=docProps/app.xml><?xml version="1.0" encoding="utf-8"?>
<Properties xmlns="http://schemas.openxmlformats.org/officeDocument/2006/extended-properties" xmlns:vt="http://schemas.openxmlformats.org/officeDocument/2006/docPropsVTypes">
  <Template>TM03457485[[fn=Mesh]]</Template>
  <TotalTime>103</TotalTime>
  <Words>237</Words>
  <Application>Microsoft Office PowerPoint</Application>
  <PresentationFormat>Widescreen</PresentationFormat>
  <Paragraphs>15</Paragraphs>
  <Slides>10</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10</vt:i4>
      </vt:variant>
    </vt:vector>
  </HeadingPairs>
  <TitlesOfParts>
    <vt:vector size="15" baseType="lpstr">
      <vt:lpstr>Arial</vt:lpstr>
      <vt:lpstr>Century Gothic</vt:lpstr>
      <vt:lpstr>Tahoma</vt:lpstr>
      <vt:lpstr>Times New Roman</vt:lpstr>
      <vt:lpstr>Mesh</vt:lpstr>
      <vt:lpstr>BÀI 22:  THỰC HÀNH TỔNG HỢP LỰC</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BÀI 22:  THỰC HÀNH TỔNG HỢP LỰC</dc:title>
  <dc:creator>Mr Dung</dc:creator>
  <cp:lastModifiedBy>Mr Dung</cp:lastModifiedBy>
  <cp:revision>8</cp:revision>
  <dcterms:created xsi:type="dcterms:W3CDTF">2022-08-03T13:50:48Z</dcterms:created>
  <dcterms:modified xsi:type="dcterms:W3CDTF">2022-08-03T15:34:11Z</dcterms:modified>
</cp:coreProperties>
</file>