
<file path=[Content_Types].xml><?xml version="1.0" encoding="utf-8"?>
<Types xmlns="http://schemas.openxmlformats.org/package/2006/content-types">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wav" ContentType="audio/x-wav"/>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320" r:id="rId2"/>
    <p:sldId id="288" r:id="rId3"/>
    <p:sldId id="263" r:id="rId4"/>
    <p:sldId id="264" r:id="rId5"/>
    <p:sldId id="265" r:id="rId6"/>
    <p:sldId id="266" r:id="rId7"/>
    <p:sldId id="282" r:id="rId8"/>
    <p:sldId id="259" r:id="rId9"/>
    <p:sldId id="404" r:id="rId10"/>
    <p:sldId id="413" r:id="rId11"/>
    <p:sldId id="403" r:id="rId12"/>
    <p:sldId id="407" r:id="rId13"/>
    <p:sldId id="313"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8" d="100"/>
          <a:sy n="58" d="100"/>
        </p:scale>
        <p:origin x="96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32307C-AE4A-416E-8547-7A78CDBBEF4C}" type="datetimeFigureOut">
              <a:rPr lang="en-US" smtClean="0"/>
              <a:t>9/3/2023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B91B1A-D7E8-402B-81BB-04E695452B1B}" type="slidenum">
              <a:rPr lang="en-US" smtClean="0"/>
              <a:t>‹#›</a:t>
            </a:fld>
            <a:endParaRPr lang="en-US"/>
          </a:p>
        </p:txBody>
      </p:sp>
    </p:spTree>
    <p:extLst>
      <p:ext uri="{BB962C8B-B14F-4D97-AF65-F5344CB8AC3E}">
        <p14:creationId xmlns:p14="http://schemas.microsoft.com/office/powerpoint/2010/main" val="1619985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90FAA64D-0739-FE49-7CE0-E38E123371E4}"/>
              </a:ext>
            </a:extLst>
          </p:cNvPr>
          <p:cNvSpPr>
            <a:spLocks noGrp="1" noRot="1" noChangeAspect="1" noChangeArrowheads="1" noTextEdit="1"/>
          </p:cNvSpPr>
          <p:nvPr>
            <p:ph type="sldImg"/>
          </p:nvPr>
        </p:nvSpPr>
        <p:spPr>
          <a:ln/>
        </p:spPr>
      </p:sp>
      <p:sp>
        <p:nvSpPr>
          <p:cNvPr id="22531" name="Rectangle 3">
            <a:extLst>
              <a:ext uri="{FF2B5EF4-FFF2-40B4-BE49-F238E27FC236}">
                <a16:creationId xmlns:a16="http://schemas.microsoft.com/office/drawing/2014/main" id="{B5D15C66-90FE-51A7-39B3-7093F9C7029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85DF164E-D685-493E-AF07-0CE742DE1FDD}" type="slidenum">
              <a:rPr lang="zh-CN" altLang="en-US" smtClean="0">
                <a:solidFill>
                  <a:prstClr val="black"/>
                </a:solidFill>
                <a:latin typeface="Calibri"/>
              </a:rPr>
              <a:pPr>
                <a:defRPr/>
              </a:pPr>
              <a:t>2</a:t>
            </a:fld>
            <a:endParaRPr lang="zh-CN" altLang="en-US">
              <a:solidFill>
                <a:prstClr val="black"/>
              </a:solidFill>
              <a:latin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7AC930-3D5B-4738-B4E3-5EE8F666C193}" type="slidenum">
              <a:rPr lang="en-US" smtClean="0"/>
              <a:t>3</a:t>
            </a:fld>
            <a:endParaRPr lang="en-US"/>
          </a:p>
        </p:txBody>
      </p:sp>
    </p:spTree>
    <p:extLst>
      <p:ext uri="{BB962C8B-B14F-4D97-AF65-F5344CB8AC3E}">
        <p14:creationId xmlns:p14="http://schemas.microsoft.com/office/powerpoint/2010/main" val="24782742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7AC930-3D5B-4738-B4E3-5EE8F666C193}" type="slidenum">
              <a:rPr lang="en-US" smtClean="0"/>
              <a:t>4</a:t>
            </a:fld>
            <a:endParaRPr lang="en-US"/>
          </a:p>
        </p:txBody>
      </p:sp>
    </p:spTree>
    <p:extLst>
      <p:ext uri="{BB962C8B-B14F-4D97-AF65-F5344CB8AC3E}">
        <p14:creationId xmlns:p14="http://schemas.microsoft.com/office/powerpoint/2010/main" val="4824515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7AC930-3D5B-4738-B4E3-5EE8F666C193}" type="slidenum">
              <a:rPr lang="en-US" smtClean="0"/>
              <a:t>7</a:t>
            </a:fld>
            <a:endParaRPr lang="en-US"/>
          </a:p>
        </p:txBody>
      </p:sp>
    </p:spTree>
    <p:extLst>
      <p:ext uri="{BB962C8B-B14F-4D97-AF65-F5344CB8AC3E}">
        <p14:creationId xmlns:p14="http://schemas.microsoft.com/office/powerpoint/2010/main" val="20439668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2B926-B609-BC08-AD42-D10D7854EA2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583D599-E649-E53E-7C13-4B7B30EFF52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4BC9F06-B24E-9EB1-2F0D-E5FD89A4DAB0}"/>
              </a:ext>
            </a:extLst>
          </p:cNvPr>
          <p:cNvSpPr>
            <a:spLocks noGrp="1"/>
          </p:cNvSpPr>
          <p:nvPr>
            <p:ph type="dt" sz="half" idx="10"/>
          </p:nvPr>
        </p:nvSpPr>
        <p:spPr/>
        <p:txBody>
          <a:bodyPr/>
          <a:lstStyle/>
          <a:p>
            <a:fld id="{8C4B21EC-8800-41AE-B83F-B3D5639AF88A}" type="datetimeFigureOut">
              <a:rPr lang="en-US" smtClean="0"/>
              <a:t>9/3/2023</a:t>
            </a:fld>
            <a:endParaRPr lang="en-US"/>
          </a:p>
        </p:txBody>
      </p:sp>
      <p:sp>
        <p:nvSpPr>
          <p:cNvPr id="5" name="Footer Placeholder 4">
            <a:extLst>
              <a:ext uri="{FF2B5EF4-FFF2-40B4-BE49-F238E27FC236}">
                <a16:creationId xmlns:a16="http://schemas.microsoft.com/office/drawing/2014/main" id="{01CA4FA0-AD17-4D3C-E31C-20D7A77699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240522-57D3-7D92-EB78-3A0FDCF1322F}"/>
              </a:ext>
            </a:extLst>
          </p:cNvPr>
          <p:cNvSpPr>
            <a:spLocks noGrp="1"/>
          </p:cNvSpPr>
          <p:nvPr>
            <p:ph type="sldNum" sz="quarter" idx="12"/>
          </p:nvPr>
        </p:nvSpPr>
        <p:spPr/>
        <p:txBody>
          <a:bodyPr/>
          <a:lstStyle/>
          <a:p>
            <a:fld id="{73B55CD9-CDA4-4AE7-B593-4219C89BE74A}" type="slidenum">
              <a:rPr lang="en-US" smtClean="0"/>
              <a:t>‹#›</a:t>
            </a:fld>
            <a:endParaRPr lang="en-US"/>
          </a:p>
        </p:txBody>
      </p:sp>
    </p:spTree>
    <p:extLst>
      <p:ext uri="{BB962C8B-B14F-4D97-AF65-F5344CB8AC3E}">
        <p14:creationId xmlns:p14="http://schemas.microsoft.com/office/powerpoint/2010/main" val="1182816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DBB49-3B64-0D7A-2728-FAFD8108937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1D81F73-ED1E-37F7-DD97-163668D6656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CCF0FC-567E-79BE-3A9F-C7CE1AE312F5}"/>
              </a:ext>
            </a:extLst>
          </p:cNvPr>
          <p:cNvSpPr>
            <a:spLocks noGrp="1"/>
          </p:cNvSpPr>
          <p:nvPr>
            <p:ph type="dt" sz="half" idx="10"/>
          </p:nvPr>
        </p:nvSpPr>
        <p:spPr/>
        <p:txBody>
          <a:bodyPr/>
          <a:lstStyle/>
          <a:p>
            <a:fld id="{8C4B21EC-8800-41AE-B83F-B3D5639AF88A}" type="datetimeFigureOut">
              <a:rPr lang="en-US" smtClean="0"/>
              <a:t>9/3/2023</a:t>
            </a:fld>
            <a:endParaRPr lang="en-US"/>
          </a:p>
        </p:txBody>
      </p:sp>
      <p:sp>
        <p:nvSpPr>
          <p:cNvPr id="5" name="Footer Placeholder 4">
            <a:extLst>
              <a:ext uri="{FF2B5EF4-FFF2-40B4-BE49-F238E27FC236}">
                <a16:creationId xmlns:a16="http://schemas.microsoft.com/office/drawing/2014/main" id="{AB1E720A-3CDA-3513-01D4-1E2BDD422D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CCD69B-DFBA-0FCB-6876-61F9CAFC9D0C}"/>
              </a:ext>
            </a:extLst>
          </p:cNvPr>
          <p:cNvSpPr>
            <a:spLocks noGrp="1"/>
          </p:cNvSpPr>
          <p:nvPr>
            <p:ph type="sldNum" sz="quarter" idx="12"/>
          </p:nvPr>
        </p:nvSpPr>
        <p:spPr/>
        <p:txBody>
          <a:bodyPr/>
          <a:lstStyle/>
          <a:p>
            <a:fld id="{73B55CD9-CDA4-4AE7-B593-4219C89BE74A}" type="slidenum">
              <a:rPr lang="en-US" smtClean="0"/>
              <a:t>‹#›</a:t>
            </a:fld>
            <a:endParaRPr lang="en-US"/>
          </a:p>
        </p:txBody>
      </p:sp>
    </p:spTree>
    <p:extLst>
      <p:ext uri="{BB962C8B-B14F-4D97-AF65-F5344CB8AC3E}">
        <p14:creationId xmlns:p14="http://schemas.microsoft.com/office/powerpoint/2010/main" val="3711875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308CB01-5AEC-E5DB-7F0B-757D73980D2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8F989BB-FA7F-2EAE-DEF9-48A94BD0CFC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943589-34C3-290A-48B2-C67A2C4E2C49}"/>
              </a:ext>
            </a:extLst>
          </p:cNvPr>
          <p:cNvSpPr>
            <a:spLocks noGrp="1"/>
          </p:cNvSpPr>
          <p:nvPr>
            <p:ph type="dt" sz="half" idx="10"/>
          </p:nvPr>
        </p:nvSpPr>
        <p:spPr/>
        <p:txBody>
          <a:bodyPr/>
          <a:lstStyle/>
          <a:p>
            <a:fld id="{8C4B21EC-8800-41AE-B83F-B3D5639AF88A}" type="datetimeFigureOut">
              <a:rPr lang="en-US" smtClean="0"/>
              <a:t>9/3/2023</a:t>
            </a:fld>
            <a:endParaRPr lang="en-US"/>
          </a:p>
        </p:txBody>
      </p:sp>
      <p:sp>
        <p:nvSpPr>
          <p:cNvPr id="5" name="Footer Placeholder 4">
            <a:extLst>
              <a:ext uri="{FF2B5EF4-FFF2-40B4-BE49-F238E27FC236}">
                <a16:creationId xmlns:a16="http://schemas.microsoft.com/office/drawing/2014/main" id="{A18E76E5-7168-4D41-A61A-B4F1BD3B47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75BEAA-176E-5F28-6DE0-09BED3FB449D}"/>
              </a:ext>
            </a:extLst>
          </p:cNvPr>
          <p:cNvSpPr>
            <a:spLocks noGrp="1"/>
          </p:cNvSpPr>
          <p:nvPr>
            <p:ph type="sldNum" sz="quarter" idx="12"/>
          </p:nvPr>
        </p:nvSpPr>
        <p:spPr/>
        <p:txBody>
          <a:bodyPr/>
          <a:lstStyle/>
          <a:p>
            <a:fld id="{73B55CD9-CDA4-4AE7-B593-4219C89BE74A}" type="slidenum">
              <a:rPr lang="en-US" smtClean="0"/>
              <a:t>‹#›</a:t>
            </a:fld>
            <a:endParaRPr lang="en-US"/>
          </a:p>
        </p:txBody>
      </p:sp>
    </p:spTree>
    <p:extLst>
      <p:ext uri="{BB962C8B-B14F-4D97-AF65-F5344CB8AC3E}">
        <p14:creationId xmlns:p14="http://schemas.microsoft.com/office/powerpoint/2010/main" val="12272997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D08F2-EE01-E5FC-7BBA-0BC4B0E8B8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A4AB58C-81DE-635B-0193-524C6B27185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85DAF3-CD3A-C466-8DD7-18C9360B98B4}"/>
              </a:ext>
            </a:extLst>
          </p:cNvPr>
          <p:cNvSpPr>
            <a:spLocks noGrp="1"/>
          </p:cNvSpPr>
          <p:nvPr>
            <p:ph type="dt" sz="half" idx="10"/>
          </p:nvPr>
        </p:nvSpPr>
        <p:spPr/>
        <p:txBody>
          <a:bodyPr/>
          <a:lstStyle/>
          <a:p>
            <a:fld id="{8C4B21EC-8800-41AE-B83F-B3D5639AF88A}" type="datetimeFigureOut">
              <a:rPr lang="en-US" smtClean="0"/>
              <a:t>9/3/2023</a:t>
            </a:fld>
            <a:endParaRPr lang="en-US"/>
          </a:p>
        </p:txBody>
      </p:sp>
      <p:sp>
        <p:nvSpPr>
          <p:cNvPr id="5" name="Footer Placeholder 4">
            <a:extLst>
              <a:ext uri="{FF2B5EF4-FFF2-40B4-BE49-F238E27FC236}">
                <a16:creationId xmlns:a16="http://schemas.microsoft.com/office/drawing/2014/main" id="{2A8BAED5-D57A-F0D1-4B35-32B0753D20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1D56CF-5998-AF5D-BFE4-E05954437E85}"/>
              </a:ext>
            </a:extLst>
          </p:cNvPr>
          <p:cNvSpPr>
            <a:spLocks noGrp="1"/>
          </p:cNvSpPr>
          <p:nvPr>
            <p:ph type="sldNum" sz="quarter" idx="12"/>
          </p:nvPr>
        </p:nvSpPr>
        <p:spPr/>
        <p:txBody>
          <a:bodyPr/>
          <a:lstStyle/>
          <a:p>
            <a:fld id="{73B55CD9-CDA4-4AE7-B593-4219C89BE74A}" type="slidenum">
              <a:rPr lang="en-US" smtClean="0"/>
              <a:t>‹#›</a:t>
            </a:fld>
            <a:endParaRPr lang="en-US"/>
          </a:p>
        </p:txBody>
      </p:sp>
    </p:spTree>
    <p:extLst>
      <p:ext uri="{BB962C8B-B14F-4D97-AF65-F5344CB8AC3E}">
        <p14:creationId xmlns:p14="http://schemas.microsoft.com/office/powerpoint/2010/main" val="2418353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8AC9C-1219-FE89-AB5D-325081A126A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C0B1D10-23CE-FA1A-DF28-216AD2BFFE1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400399E-6987-8365-9A85-D3C0667C69CA}"/>
              </a:ext>
            </a:extLst>
          </p:cNvPr>
          <p:cNvSpPr>
            <a:spLocks noGrp="1"/>
          </p:cNvSpPr>
          <p:nvPr>
            <p:ph type="dt" sz="half" idx="10"/>
          </p:nvPr>
        </p:nvSpPr>
        <p:spPr/>
        <p:txBody>
          <a:bodyPr/>
          <a:lstStyle/>
          <a:p>
            <a:fld id="{8C4B21EC-8800-41AE-B83F-B3D5639AF88A}" type="datetimeFigureOut">
              <a:rPr lang="en-US" smtClean="0"/>
              <a:t>9/3/2023</a:t>
            </a:fld>
            <a:endParaRPr lang="en-US"/>
          </a:p>
        </p:txBody>
      </p:sp>
      <p:sp>
        <p:nvSpPr>
          <p:cNvPr id="5" name="Footer Placeholder 4">
            <a:extLst>
              <a:ext uri="{FF2B5EF4-FFF2-40B4-BE49-F238E27FC236}">
                <a16:creationId xmlns:a16="http://schemas.microsoft.com/office/drawing/2014/main" id="{67D817D7-C353-CC74-5C43-403840013C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8C15E8-481C-B5FA-A2FC-5B3BAB016228}"/>
              </a:ext>
            </a:extLst>
          </p:cNvPr>
          <p:cNvSpPr>
            <a:spLocks noGrp="1"/>
          </p:cNvSpPr>
          <p:nvPr>
            <p:ph type="sldNum" sz="quarter" idx="12"/>
          </p:nvPr>
        </p:nvSpPr>
        <p:spPr/>
        <p:txBody>
          <a:bodyPr/>
          <a:lstStyle/>
          <a:p>
            <a:fld id="{73B55CD9-CDA4-4AE7-B593-4219C89BE74A}" type="slidenum">
              <a:rPr lang="en-US" smtClean="0"/>
              <a:t>‹#›</a:t>
            </a:fld>
            <a:endParaRPr lang="en-US"/>
          </a:p>
        </p:txBody>
      </p:sp>
    </p:spTree>
    <p:extLst>
      <p:ext uri="{BB962C8B-B14F-4D97-AF65-F5344CB8AC3E}">
        <p14:creationId xmlns:p14="http://schemas.microsoft.com/office/powerpoint/2010/main" val="2740610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58E65-9EBA-641A-E63A-1B79A3C0BA1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14C932-BDB4-CECA-43C3-48D9B1BC655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3BC95A3-C7DD-46C2-3992-D0F85B2E6E9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036FD9-827C-BE88-0A80-DE529A24C89B}"/>
              </a:ext>
            </a:extLst>
          </p:cNvPr>
          <p:cNvSpPr>
            <a:spLocks noGrp="1"/>
          </p:cNvSpPr>
          <p:nvPr>
            <p:ph type="dt" sz="half" idx="10"/>
          </p:nvPr>
        </p:nvSpPr>
        <p:spPr/>
        <p:txBody>
          <a:bodyPr/>
          <a:lstStyle/>
          <a:p>
            <a:fld id="{8C4B21EC-8800-41AE-B83F-B3D5639AF88A}" type="datetimeFigureOut">
              <a:rPr lang="en-US" smtClean="0"/>
              <a:t>9/3/2023</a:t>
            </a:fld>
            <a:endParaRPr lang="en-US"/>
          </a:p>
        </p:txBody>
      </p:sp>
      <p:sp>
        <p:nvSpPr>
          <p:cNvPr id="6" name="Footer Placeholder 5">
            <a:extLst>
              <a:ext uri="{FF2B5EF4-FFF2-40B4-BE49-F238E27FC236}">
                <a16:creationId xmlns:a16="http://schemas.microsoft.com/office/drawing/2014/main" id="{D4027D2D-22C2-FBE8-7088-E2D5368EAF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601863-C80A-DBB3-1E66-08382CA607B0}"/>
              </a:ext>
            </a:extLst>
          </p:cNvPr>
          <p:cNvSpPr>
            <a:spLocks noGrp="1"/>
          </p:cNvSpPr>
          <p:nvPr>
            <p:ph type="sldNum" sz="quarter" idx="12"/>
          </p:nvPr>
        </p:nvSpPr>
        <p:spPr/>
        <p:txBody>
          <a:bodyPr/>
          <a:lstStyle/>
          <a:p>
            <a:fld id="{73B55CD9-CDA4-4AE7-B593-4219C89BE74A}" type="slidenum">
              <a:rPr lang="en-US" smtClean="0"/>
              <a:t>‹#›</a:t>
            </a:fld>
            <a:endParaRPr lang="en-US"/>
          </a:p>
        </p:txBody>
      </p:sp>
    </p:spTree>
    <p:extLst>
      <p:ext uri="{BB962C8B-B14F-4D97-AF65-F5344CB8AC3E}">
        <p14:creationId xmlns:p14="http://schemas.microsoft.com/office/powerpoint/2010/main" val="149543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57EF9-0777-9116-ABB7-F2345F0B9CD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36F633F-0ADB-AD01-8D37-25508119CEA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78CE874-9B24-11A2-1B3D-A6195A0CD0C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73C36E9-396C-BDB6-ECCF-16DD686E6D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D57DE21-E464-91C8-697C-B9B44B8048A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919FB10-6BA4-F934-DB2C-B65740EA6C5F}"/>
              </a:ext>
            </a:extLst>
          </p:cNvPr>
          <p:cNvSpPr>
            <a:spLocks noGrp="1"/>
          </p:cNvSpPr>
          <p:nvPr>
            <p:ph type="dt" sz="half" idx="10"/>
          </p:nvPr>
        </p:nvSpPr>
        <p:spPr/>
        <p:txBody>
          <a:bodyPr/>
          <a:lstStyle/>
          <a:p>
            <a:fld id="{8C4B21EC-8800-41AE-B83F-B3D5639AF88A}" type="datetimeFigureOut">
              <a:rPr lang="en-US" smtClean="0"/>
              <a:t>9/3/2023</a:t>
            </a:fld>
            <a:endParaRPr lang="en-US"/>
          </a:p>
        </p:txBody>
      </p:sp>
      <p:sp>
        <p:nvSpPr>
          <p:cNvPr id="8" name="Footer Placeholder 7">
            <a:extLst>
              <a:ext uri="{FF2B5EF4-FFF2-40B4-BE49-F238E27FC236}">
                <a16:creationId xmlns:a16="http://schemas.microsoft.com/office/drawing/2014/main" id="{FE468E0A-265C-4096-794A-52A737BC57C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FE80039-AF07-15F8-FEB6-51CAA3B3C54C}"/>
              </a:ext>
            </a:extLst>
          </p:cNvPr>
          <p:cNvSpPr>
            <a:spLocks noGrp="1"/>
          </p:cNvSpPr>
          <p:nvPr>
            <p:ph type="sldNum" sz="quarter" idx="12"/>
          </p:nvPr>
        </p:nvSpPr>
        <p:spPr/>
        <p:txBody>
          <a:bodyPr/>
          <a:lstStyle/>
          <a:p>
            <a:fld id="{73B55CD9-CDA4-4AE7-B593-4219C89BE74A}" type="slidenum">
              <a:rPr lang="en-US" smtClean="0"/>
              <a:t>‹#›</a:t>
            </a:fld>
            <a:endParaRPr lang="en-US"/>
          </a:p>
        </p:txBody>
      </p:sp>
    </p:spTree>
    <p:extLst>
      <p:ext uri="{BB962C8B-B14F-4D97-AF65-F5344CB8AC3E}">
        <p14:creationId xmlns:p14="http://schemas.microsoft.com/office/powerpoint/2010/main" val="3051246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CFCAE-10CC-5BFA-7395-37EDDB01CD9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761DF0D-332B-7D13-72C3-E6D1948C680A}"/>
              </a:ext>
            </a:extLst>
          </p:cNvPr>
          <p:cNvSpPr>
            <a:spLocks noGrp="1"/>
          </p:cNvSpPr>
          <p:nvPr>
            <p:ph type="dt" sz="half" idx="10"/>
          </p:nvPr>
        </p:nvSpPr>
        <p:spPr/>
        <p:txBody>
          <a:bodyPr/>
          <a:lstStyle/>
          <a:p>
            <a:fld id="{8C4B21EC-8800-41AE-B83F-B3D5639AF88A}" type="datetimeFigureOut">
              <a:rPr lang="en-US" smtClean="0"/>
              <a:t>9/3/2023</a:t>
            </a:fld>
            <a:endParaRPr lang="en-US"/>
          </a:p>
        </p:txBody>
      </p:sp>
      <p:sp>
        <p:nvSpPr>
          <p:cNvPr id="4" name="Footer Placeholder 3">
            <a:extLst>
              <a:ext uri="{FF2B5EF4-FFF2-40B4-BE49-F238E27FC236}">
                <a16:creationId xmlns:a16="http://schemas.microsoft.com/office/drawing/2014/main" id="{9A5A4E92-5894-B2C0-470E-DF1C4F9C1F3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8C5469B-6A15-FC37-B16D-8D437045F407}"/>
              </a:ext>
            </a:extLst>
          </p:cNvPr>
          <p:cNvSpPr>
            <a:spLocks noGrp="1"/>
          </p:cNvSpPr>
          <p:nvPr>
            <p:ph type="sldNum" sz="quarter" idx="12"/>
          </p:nvPr>
        </p:nvSpPr>
        <p:spPr/>
        <p:txBody>
          <a:bodyPr/>
          <a:lstStyle/>
          <a:p>
            <a:fld id="{73B55CD9-CDA4-4AE7-B593-4219C89BE74A}" type="slidenum">
              <a:rPr lang="en-US" smtClean="0"/>
              <a:t>‹#›</a:t>
            </a:fld>
            <a:endParaRPr lang="en-US"/>
          </a:p>
        </p:txBody>
      </p:sp>
    </p:spTree>
    <p:extLst>
      <p:ext uri="{BB962C8B-B14F-4D97-AF65-F5344CB8AC3E}">
        <p14:creationId xmlns:p14="http://schemas.microsoft.com/office/powerpoint/2010/main" val="2761835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6C684B-18E5-360B-E806-B0FB538C4747}"/>
              </a:ext>
            </a:extLst>
          </p:cNvPr>
          <p:cNvSpPr>
            <a:spLocks noGrp="1"/>
          </p:cNvSpPr>
          <p:nvPr>
            <p:ph type="dt" sz="half" idx="10"/>
          </p:nvPr>
        </p:nvSpPr>
        <p:spPr/>
        <p:txBody>
          <a:bodyPr/>
          <a:lstStyle/>
          <a:p>
            <a:fld id="{8C4B21EC-8800-41AE-B83F-B3D5639AF88A}" type="datetimeFigureOut">
              <a:rPr lang="en-US" smtClean="0"/>
              <a:t>9/3/2023</a:t>
            </a:fld>
            <a:endParaRPr lang="en-US"/>
          </a:p>
        </p:txBody>
      </p:sp>
      <p:sp>
        <p:nvSpPr>
          <p:cNvPr id="3" name="Footer Placeholder 2">
            <a:extLst>
              <a:ext uri="{FF2B5EF4-FFF2-40B4-BE49-F238E27FC236}">
                <a16:creationId xmlns:a16="http://schemas.microsoft.com/office/drawing/2014/main" id="{F4513D1A-80B4-9ABF-5C7E-DE4478E1D47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A3037EB-3819-14EF-C381-0E5B3143C508}"/>
              </a:ext>
            </a:extLst>
          </p:cNvPr>
          <p:cNvSpPr>
            <a:spLocks noGrp="1"/>
          </p:cNvSpPr>
          <p:nvPr>
            <p:ph type="sldNum" sz="quarter" idx="12"/>
          </p:nvPr>
        </p:nvSpPr>
        <p:spPr/>
        <p:txBody>
          <a:bodyPr/>
          <a:lstStyle/>
          <a:p>
            <a:fld id="{73B55CD9-CDA4-4AE7-B593-4219C89BE74A}" type="slidenum">
              <a:rPr lang="en-US" smtClean="0"/>
              <a:t>‹#›</a:t>
            </a:fld>
            <a:endParaRPr lang="en-US"/>
          </a:p>
        </p:txBody>
      </p:sp>
    </p:spTree>
    <p:extLst>
      <p:ext uri="{BB962C8B-B14F-4D97-AF65-F5344CB8AC3E}">
        <p14:creationId xmlns:p14="http://schemas.microsoft.com/office/powerpoint/2010/main" val="2050829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39BE0-7E4A-2C09-0D63-D0AC0854AF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6B5080F-C767-9763-259F-A0DAF56E7B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A962612-7506-C4D0-116A-D0B67746FC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D1BE476-A81A-DFC9-925D-868B614A45C0}"/>
              </a:ext>
            </a:extLst>
          </p:cNvPr>
          <p:cNvSpPr>
            <a:spLocks noGrp="1"/>
          </p:cNvSpPr>
          <p:nvPr>
            <p:ph type="dt" sz="half" idx="10"/>
          </p:nvPr>
        </p:nvSpPr>
        <p:spPr/>
        <p:txBody>
          <a:bodyPr/>
          <a:lstStyle/>
          <a:p>
            <a:fld id="{8C4B21EC-8800-41AE-B83F-B3D5639AF88A}" type="datetimeFigureOut">
              <a:rPr lang="en-US" smtClean="0"/>
              <a:t>9/3/2023</a:t>
            </a:fld>
            <a:endParaRPr lang="en-US"/>
          </a:p>
        </p:txBody>
      </p:sp>
      <p:sp>
        <p:nvSpPr>
          <p:cNvPr id="6" name="Footer Placeholder 5">
            <a:extLst>
              <a:ext uri="{FF2B5EF4-FFF2-40B4-BE49-F238E27FC236}">
                <a16:creationId xmlns:a16="http://schemas.microsoft.com/office/drawing/2014/main" id="{9EFE2035-6687-660B-C1B3-5F6AD87FF1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4BA42C3-2181-1BF7-3A69-5A63062ED5BB}"/>
              </a:ext>
            </a:extLst>
          </p:cNvPr>
          <p:cNvSpPr>
            <a:spLocks noGrp="1"/>
          </p:cNvSpPr>
          <p:nvPr>
            <p:ph type="sldNum" sz="quarter" idx="12"/>
          </p:nvPr>
        </p:nvSpPr>
        <p:spPr/>
        <p:txBody>
          <a:bodyPr/>
          <a:lstStyle/>
          <a:p>
            <a:fld id="{73B55CD9-CDA4-4AE7-B593-4219C89BE74A}" type="slidenum">
              <a:rPr lang="en-US" smtClean="0"/>
              <a:t>‹#›</a:t>
            </a:fld>
            <a:endParaRPr lang="en-US"/>
          </a:p>
        </p:txBody>
      </p:sp>
    </p:spTree>
    <p:extLst>
      <p:ext uri="{BB962C8B-B14F-4D97-AF65-F5344CB8AC3E}">
        <p14:creationId xmlns:p14="http://schemas.microsoft.com/office/powerpoint/2010/main" val="1462396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83F52-C637-4F75-5C03-F54CD43826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A5D6B7C-9D69-8312-EBA5-EFB9AFE054D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785B3B9-0B84-C8B3-410B-CF42B63233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A27AD4-9CB4-8481-341D-55A29BEE32D5}"/>
              </a:ext>
            </a:extLst>
          </p:cNvPr>
          <p:cNvSpPr>
            <a:spLocks noGrp="1"/>
          </p:cNvSpPr>
          <p:nvPr>
            <p:ph type="dt" sz="half" idx="10"/>
          </p:nvPr>
        </p:nvSpPr>
        <p:spPr/>
        <p:txBody>
          <a:bodyPr/>
          <a:lstStyle/>
          <a:p>
            <a:fld id="{8C4B21EC-8800-41AE-B83F-B3D5639AF88A}" type="datetimeFigureOut">
              <a:rPr lang="en-US" smtClean="0"/>
              <a:t>9/3/2023</a:t>
            </a:fld>
            <a:endParaRPr lang="en-US"/>
          </a:p>
        </p:txBody>
      </p:sp>
      <p:sp>
        <p:nvSpPr>
          <p:cNvPr id="6" name="Footer Placeholder 5">
            <a:extLst>
              <a:ext uri="{FF2B5EF4-FFF2-40B4-BE49-F238E27FC236}">
                <a16:creationId xmlns:a16="http://schemas.microsoft.com/office/drawing/2014/main" id="{A63B661E-D18D-EEB6-0D1E-4C9C0C82AD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D45E13-6BA5-799D-0E08-584E12F9A12A}"/>
              </a:ext>
            </a:extLst>
          </p:cNvPr>
          <p:cNvSpPr>
            <a:spLocks noGrp="1"/>
          </p:cNvSpPr>
          <p:nvPr>
            <p:ph type="sldNum" sz="quarter" idx="12"/>
          </p:nvPr>
        </p:nvSpPr>
        <p:spPr/>
        <p:txBody>
          <a:bodyPr/>
          <a:lstStyle/>
          <a:p>
            <a:fld id="{73B55CD9-CDA4-4AE7-B593-4219C89BE74A}" type="slidenum">
              <a:rPr lang="en-US" smtClean="0"/>
              <a:t>‹#›</a:t>
            </a:fld>
            <a:endParaRPr lang="en-US"/>
          </a:p>
        </p:txBody>
      </p:sp>
    </p:spTree>
    <p:extLst>
      <p:ext uri="{BB962C8B-B14F-4D97-AF65-F5344CB8AC3E}">
        <p14:creationId xmlns:p14="http://schemas.microsoft.com/office/powerpoint/2010/main" val="2141425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t="-5000" r="-8000" b="-5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74F7BD3-9381-4689-9489-05485203473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BC0BA73-E67F-33B2-C6EC-AA4C63E56D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AB3A86-9CB0-7121-5583-9CF8C55F6C8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4B21EC-8800-41AE-B83F-B3D5639AF88A}" type="datetimeFigureOut">
              <a:rPr lang="en-US" smtClean="0"/>
              <a:t>9/3/2023</a:t>
            </a:fld>
            <a:endParaRPr lang="en-US"/>
          </a:p>
        </p:txBody>
      </p:sp>
      <p:sp>
        <p:nvSpPr>
          <p:cNvPr id="5" name="Footer Placeholder 4">
            <a:extLst>
              <a:ext uri="{FF2B5EF4-FFF2-40B4-BE49-F238E27FC236}">
                <a16:creationId xmlns:a16="http://schemas.microsoft.com/office/drawing/2014/main" id="{335BC8B5-2C4E-3DAF-C940-E164AB4226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815FC1C-F428-2FCD-810A-B7664B0DBE6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B55CD9-CDA4-4AE7-B593-4219C89BE74A}" type="slidenum">
              <a:rPr lang="en-US" smtClean="0"/>
              <a:t>‹#›</a:t>
            </a:fld>
            <a:endParaRPr lang="en-US"/>
          </a:p>
        </p:txBody>
      </p:sp>
    </p:spTree>
    <p:extLst>
      <p:ext uri="{BB962C8B-B14F-4D97-AF65-F5344CB8AC3E}">
        <p14:creationId xmlns:p14="http://schemas.microsoft.com/office/powerpoint/2010/main" val="6992232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gif"/><Relationship Id="rId13" Type="http://schemas.openxmlformats.org/officeDocument/2006/relationships/image" Target="../media/image10.wmf"/><Relationship Id="rId3" Type="http://schemas.openxmlformats.org/officeDocument/2006/relationships/audio" Target="../media/audio1.wav"/><Relationship Id="rId7" Type="http://schemas.openxmlformats.org/officeDocument/2006/relationships/image" Target="../media/image4.gif"/><Relationship Id="rId12" Type="http://schemas.openxmlformats.org/officeDocument/2006/relationships/image" Target="../media/image9.gif"/><Relationship Id="rId17" Type="http://schemas.openxmlformats.org/officeDocument/2006/relationships/image" Target="../media/image14.gif"/><Relationship Id="rId2" Type="http://schemas.openxmlformats.org/officeDocument/2006/relationships/notesSlide" Target="../notesSlides/notesSlide1.xml"/><Relationship Id="rId16" Type="http://schemas.openxmlformats.org/officeDocument/2006/relationships/image" Target="../media/image13.gif"/><Relationship Id="rId1" Type="http://schemas.openxmlformats.org/officeDocument/2006/relationships/slideLayout" Target="../slideLayouts/slideLayout7.xml"/><Relationship Id="rId6" Type="http://schemas.openxmlformats.org/officeDocument/2006/relationships/image" Target="../media/image3.gif"/><Relationship Id="rId11" Type="http://schemas.openxmlformats.org/officeDocument/2006/relationships/image" Target="../media/image8.gif"/><Relationship Id="rId5" Type="http://schemas.openxmlformats.org/officeDocument/2006/relationships/image" Target="../media/image2.gif"/><Relationship Id="rId15" Type="http://schemas.openxmlformats.org/officeDocument/2006/relationships/image" Target="../media/image12.gif"/><Relationship Id="rId10" Type="http://schemas.openxmlformats.org/officeDocument/2006/relationships/image" Target="../media/image7.gif"/><Relationship Id="rId4" Type="http://schemas.openxmlformats.org/officeDocument/2006/relationships/hyperlink" Target="http://www.taochu.com/" TargetMode="External"/><Relationship Id="rId9" Type="http://schemas.openxmlformats.org/officeDocument/2006/relationships/image" Target="../media/image6.gif"/><Relationship Id="rId14" Type="http://schemas.openxmlformats.org/officeDocument/2006/relationships/image" Target="../media/image11.w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8.GIF"/><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7.png"/><Relationship Id="rId5" Type="http://schemas.microsoft.com/office/2007/relationships/hdphoto" Target="../media/hdphoto1.wdp"/><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25.png"/><Relationship Id="rId3" Type="http://schemas.openxmlformats.org/officeDocument/2006/relationships/image" Target="../media/image19.jpeg"/><Relationship Id="rId7" Type="http://schemas.openxmlformats.org/officeDocument/2006/relationships/image" Target="../media/image22.png"/><Relationship Id="rId12" Type="http://schemas.microsoft.com/office/2007/relationships/hdphoto" Target="../media/hdphoto5.wdp"/><Relationship Id="rId2" Type="http://schemas.openxmlformats.org/officeDocument/2006/relationships/notesSlide" Target="../notesSlides/notesSlide3.xml"/><Relationship Id="rId16" Type="http://schemas.openxmlformats.org/officeDocument/2006/relationships/image" Target="../media/image27.png"/><Relationship Id="rId1" Type="http://schemas.openxmlformats.org/officeDocument/2006/relationships/slideLayout" Target="../slideLayouts/slideLayout1.xml"/><Relationship Id="rId6" Type="http://schemas.microsoft.com/office/2007/relationships/hdphoto" Target="../media/hdphoto2.wdp"/><Relationship Id="rId11" Type="http://schemas.openxmlformats.org/officeDocument/2006/relationships/image" Target="../media/image24.png"/><Relationship Id="rId5" Type="http://schemas.openxmlformats.org/officeDocument/2006/relationships/image" Target="../media/image21.png"/><Relationship Id="rId15" Type="http://schemas.openxmlformats.org/officeDocument/2006/relationships/slide" Target="slide6.xml"/><Relationship Id="rId10" Type="http://schemas.microsoft.com/office/2007/relationships/hdphoto" Target="../media/hdphoto4.wdp"/><Relationship Id="rId4" Type="http://schemas.openxmlformats.org/officeDocument/2006/relationships/image" Target="../media/image20.png"/><Relationship Id="rId9" Type="http://schemas.openxmlformats.org/officeDocument/2006/relationships/image" Target="../media/image23.png"/><Relationship Id="rId14" Type="http://schemas.openxmlformats.org/officeDocument/2006/relationships/image" Target="../media/image26.png"/></Relationships>
</file>

<file path=ppt/slides/_rels/slide4.xml.rels><?xml version="1.0" encoding="UTF-8" standalone="yes"?>
<Relationships xmlns="http://schemas.openxmlformats.org/package/2006/relationships"><Relationship Id="rId8" Type="http://schemas.openxmlformats.org/officeDocument/2006/relationships/image" Target="../media/image30.gif"/><Relationship Id="rId13" Type="http://schemas.openxmlformats.org/officeDocument/2006/relationships/image" Target="../media/image34.png"/><Relationship Id="rId18" Type="http://schemas.openxmlformats.org/officeDocument/2006/relationships/image" Target="../media/image37.png"/><Relationship Id="rId3" Type="http://schemas.openxmlformats.org/officeDocument/2006/relationships/slideLayout" Target="../slideLayouts/slideLayout1.xml"/><Relationship Id="rId7" Type="http://schemas.openxmlformats.org/officeDocument/2006/relationships/image" Target="../media/image29.png"/><Relationship Id="rId12" Type="http://schemas.microsoft.com/office/2007/relationships/hdphoto" Target="../media/hdphoto7.wdp"/><Relationship Id="rId17" Type="http://schemas.openxmlformats.org/officeDocument/2006/relationships/image" Target="../media/image36.png"/><Relationship Id="rId2" Type="http://schemas.openxmlformats.org/officeDocument/2006/relationships/audio" Target="../media/media1.mp3"/><Relationship Id="rId16" Type="http://schemas.openxmlformats.org/officeDocument/2006/relationships/image" Target="../media/image26.png"/><Relationship Id="rId1" Type="http://schemas.microsoft.com/office/2007/relationships/media" Target="../media/media1.mp3"/><Relationship Id="rId6" Type="http://schemas.microsoft.com/office/2007/relationships/hdphoto" Target="../media/hdphoto6.wdp"/><Relationship Id="rId11" Type="http://schemas.openxmlformats.org/officeDocument/2006/relationships/image" Target="../media/image33.png"/><Relationship Id="rId5" Type="http://schemas.openxmlformats.org/officeDocument/2006/relationships/image" Target="../media/image28.jpeg"/><Relationship Id="rId15" Type="http://schemas.openxmlformats.org/officeDocument/2006/relationships/image" Target="../media/image35.png"/><Relationship Id="rId10" Type="http://schemas.openxmlformats.org/officeDocument/2006/relationships/image" Target="../media/image32.png"/><Relationship Id="rId4" Type="http://schemas.openxmlformats.org/officeDocument/2006/relationships/notesSlide" Target="../notesSlides/notesSlide4.xml"/><Relationship Id="rId9" Type="http://schemas.openxmlformats.org/officeDocument/2006/relationships/image" Target="../media/image31.png"/><Relationship Id="rId14" Type="http://schemas.openxmlformats.org/officeDocument/2006/relationships/image" Target="../media/image25.png"/></Relationships>
</file>

<file path=ppt/slides/_rels/slide5.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34.png"/><Relationship Id="rId18" Type="http://schemas.openxmlformats.org/officeDocument/2006/relationships/image" Target="../media/image37.png"/><Relationship Id="rId3" Type="http://schemas.openxmlformats.org/officeDocument/2006/relationships/slideLayout" Target="../slideLayouts/slideLayout1.xml"/><Relationship Id="rId7" Type="http://schemas.openxmlformats.org/officeDocument/2006/relationships/image" Target="../media/image31.png"/><Relationship Id="rId12" Type="http://schemas.openxmlformats.org/officeDocument/2006/relationships/image" Target="../media/image25.png"/><Relationship Id="rId17" Type="http://schemas.openxmlformats.org/officeDocument/2006/relationships/image" Target="../media/image40.png"/><Relationship Id="rId2" Type="http://schemas.openxmlformats.org/officeDocument/2006/relationships/audio" Target="../media/media2.mp3"/><Relationship Id="rId16" Type="http://schemas.openxmlformats.org/officeDocument/2006/relationships/image" Target="../media/image39.png"/><Relationship Id="rId1" Type="http://schemas.microsoft.com/office/2007/relationships/media" Target="../media/media2.mp3"/><Relationship Id="rId6" Type="http://schemas.openxmlformats.org/officeDocument/2006/relationships/image" Target="../media/image30.gif"/><Relationship Id="rId11" Type="http://schemas.microsoft.com/office/2007/relationships/hdphoto" Target="../media/hdphoto7.wdp"/><Relationship Id="rId5" Type="http://schemas.openxmlformats.org/officeDocument/2006/relationships/image" Target="../media/image29.png"/><Relationship Id="rId15" Type="http://schemas.openxmlformats.org/officeDocument/2006/relationships/image" Target="../media/image36.png"/><Relationship Id="rId10" Type="http://schemas.openxmlformats.org/officeDocument/2006/relationships/image" Target="../media/image33.png"/><Relationship Id="rId4" Type="http://schemas.openxmlformats.org/officeDocument/2006/relationships/image" Target="../media/image19.jpeg"/><Relationship Id="rId9" Type="http://schemas.microsoft.com/office/2007/relationships/hdphoto" Target="../media/hdphoto8.wdp"/><Relationship Id="rId14" Type="http://schemas.openxmlformats.org/officeDocument/2006/relationships/image" Target="../media/image26.png"/></Relationships>
</file>

<file path=ppt/slides/_rels/slide6.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34.png"/><Relationship Id="rId18" Type="http://schemas.microsoft.com/office/2007/relationships/hdphoto" Target="../media/hdphoto10.wdp"/><Relationship Id="rId3" Type="http://schemas.openxmlformats.org/officeDocument/2006/relationships/slideLayout" Target="../slideLayouts/slideLayout1.xml"/><Relationship Id="rId7" Type="http://schemas.openxmlformats.org/officeDocument/2006/relationships/image" Target="../media/image31.png"/><Relationship Id="rId12" Type="http://schemas.openxmlformats.org/officeDocument/2006/relationships/image" Target="../media/image25.png"/><Relationship Id="rId17" Type="http://schemas.openxmlformats.org/officeDocument/2006/relationships/image" Target="../media/image43.png"/><Relationship Id="rId2" Type="http://schemas.openxmlformats.org/officeDocument/2006/relationships/audio" Target="../media/media1.mp3"/><Relationship Id="rId16" Type="http://schemas.openxmlformats.org/officeDocument/2006/relationships/image" Target="../media/image40.png"/><Relationship Id="rId1" Type="http://schemas.microsoft.com/office/2007/relationships/media" Target="../media/media1.mp3"/><Relationship Id="rId6" Type="http://schemas.openxmlformats.org/officeDocument/2006/relationships/image" Target="../media/image30.gif"/><Relationship Id="rId11" Type="http://schemas.microsoft.com/office/2007/relationships/hdphoto" Target="../media/hdphoto7.wdp"/><Relationship Id="rId5" Type="http://schemas.openxmlformats.org/officeDocument/2006/relationships/image" Target="../media/image29.png"/><Relationship Id="rId15" Type="http://schemas.openxmlformats.org/officeDocument/2006/relationships/image" Target="../media/image36.png"/><Relationship Id="rId10" Type="http://schemas.openxmlformats.org/officeDocument/2006/relationships/image" Target="../media/image33.png"/><Relationship Id="rId19" Type="http://schemas.openxmlformats.org/officeDocument/2006/relationships/image" Target="../media/image37.png"/><Relationship Id="rId4" Type="http://schemas.openxmlformats.org/officeDocument/2006/relationships/image" Target="../media/image41.jpeg"/><Relationship Id="rId9" Type="http://schemas.microsoft.com/office/2007/relationships/hdphoto" Target="../media/hdphoto9.wdp"/><Relationship Id="rId14" Type="http://schemas.openxmlformats.org/officeDocument/2006/relationships/image" Target="../media/image26.png"/></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43.png"/><Relationship Id="rId18" Type="http://schemas.microsoft.com/office/2007/relationships/hdphoto" Target="../media/hdphoto12.wdp"/><Relationship Id="rId3" Type="http://schemas.openxmlformats.org/officeDocument/2006/relationships/image" Target="../media/image19.jpeg"/><Relationship Id="rId7" Type="http://schemas.microsoft.com/office/2007/relationships/hdphoto" Target="../media/hdphoto11.wdp"/><Relationship Id="rId12" Type="http://schemas.openxmlformats.org/officeDocument/2006/relationships/image" Target="../media/image25.png"/><Relationship Id="rId17" Type="http://schemas.openxmlformats.org/officeDocument/2006/relationships/image" Target="../media/image45.png"/><Relationship Id="rId2" Type="http://schemas.openxmlformats.org/officeDocument/2006/relationships/notesSlide" Target="../notesSlides/notesSlide5.xml"/><Relationship Id="rId16" Type="http://schemas.microsoft.com/office/2007/relationships/hdphoto" Target="../media/hdphoto3.wdp"/><Relationship Id="rId20" Type="http://schemas.microsoft.com/office/2007/relationships/hdphoto" Target="../media/hdphoto13.wdp"/><Relationship Id="rId1" Type="http://schemas.openxmlformats.org/officeDocument/2006/relationships/slideLayout" Target="../slideLayouts/slideLayout1.xml"/><Relationship Id="rId6" Type="http://schemas.openxmlformats.org/officeDocument/2006/relationships/image" Target="../media/image44.png"/><Relationship Id="rId11" Type="http://schemas.microsoft.com/office/2007/relationships/hdphoto" Target="../media/hdphoto5.wdp"/><Relationship Id="rId5" Type="http://schemas.microsoft.com/office/2007/relationships/hdphoto" Target="../media/hdphoto2.wdp"/><Relationship Id="rId15" Type="http://schemas.openxmlformats.org/officeDocument/2006/relationships/image" Target="../media/image22.png"/><Relationship Id="rId10" Type="http://schemas.openxmlformats.org/officeDocument/2006/relationships/image" Target="../media/image24.png"/><Relationship Id="rId19" Type="http://schemas.openxmlformats.org/officeDocument/2006/relationships/image" Target="../media/image46.png"/><Relationship Id="rId4" Type="http://schemas.openxmlformats.org/officeDocument/2006/relationships/image" Target="../media/image21.png"/><Relationship Id="rId9" Type="http://schemas.microsoft.com/office/2007/relationships/hdphoto" Target="../media/hdphoto4.wdp"/><Relationship Id="rId14" Type="http://schemas.microsoft.com/office/2007/relationships/hdphoto" Target="../media/hdphoto10.wdp"/></Relationships>
</file>

<file path=ppt/slides/_rels/slide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1506" name="Picture 2" descr="c">
            <a:hlinkClick r:id="rId4"/>
            <a:extLst>
              <a:ext uri="{FF2B5EF4-FFF2-40B4-BE49-F238E27FC236}">
                <a16:creationId xmlns:a16="http://schemas.microsoft.com/office/drawing/2014/main" id="{A93F55E6-2832-3AF5-A07A-7C0D092A01CC}"/>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450976" y="828675"/>
            <a:ext cx="10890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3" descr="h">
            <a:hlinkClick r:id="rId4"/>
            <a:extLst>
              <a:ext uri="{FF2B5EF4-FFF2-40B4-BE49-F238E27FC236}">
                <a16:creationId xmlns:a16="http://schemas.microsoft.com/office/drawing/2014/main" id="{C385ECA1-B442-D9E6-466C-4717CC122467}"/>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233614" y="533400"/>
            <a:ext cx="12604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4" descr="m">
            <a:hlinkClick r:id="rId4"/>
            <a:extLst>
              <a:ext uri="{FF2B5EF4-FFF2-40B4-BE49-F238E27FC236}">
                <a16:creationId xmlns:a16="http://schemas.microsoft.com/office/drawing/2014/main" id="{13F62661-524F-D5E8-950D-1004D373C1DC}"/>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5429251" y="77789"/>
            <a:ext cx="982663"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5" descr="a">
            <a:hlinkClick r:id="rId4"/>
            <a:extLst>
              <a:ext uri="{FF2B5EF4-FFF2-40B4-BE49-F238E27FC236}">
                <a16:creationId xmlns:a16="http://schemas.microsoft.com/office/drawing/2014/main" id="{1C94F39D-5C99-31DF-B812-B35A774182B0}"/>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3182938" y="293688"/>
            <a:ext cx="1185862"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6" descr="o">
            <a:hlinkClick r:id="rId4"/>
            <a:extLst>
              <a:ext uri="{FF2B5EF4-FFF2-40B4-BE49-F238E27FC236}">
                <a16:creationId xmlns:a16="http://schemas.microsoft.com/office/drawing/2014/main" id="{1F77E7E8-0DCC-6299-7854-4ADAC2FE60BB}"/>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4019550" y="31750"/>
            <a:ext cx="1200150"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7" descr="u">
            <a:hlinkClick r:id="rId4"/>
            <a:extLst>
              <a:ext uri="{FF2B5EF4-FFF2-40B4-BE49-F238E27FC236}">
                <a16:creationId xmlns:a16="http://schemas.microsoft.com/office/drawing/2014/main" id="{5693EF92-5D40-56C4-2984-822DF39B39CB}"/>
              </a:ext>
            </a:extLst>
          </p:cNvPr>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6210300" y="368301"/>
            <a:ext cx="1104900"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Picture 8" descr="n">
            <a:hlinkClick r:id="rId4"/>
            <a:extLst>
              <a:ext uri="{FF2B5EF4-FFF2-40B4-BE49-F238E27FC236}">
                <a16:creationId xmlns:a16="http://schemas.microsoft.com/office/drawing/2014/main" id="{7DD3C353-4082-8E43-7693-2D8E5AB256F4}"/>
              </a:ext>
            </a:extLst>
          </p:cNvPr>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7043739" y="571500"/>
            <a:ext cx="1139825"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3" name="Picture 9" descr="g">
            <a:hlinkClick r:id="rId4"/>
            <a:extLst>
              <a:ext uri="{FF2B5EF4-FFF2-40B4-BE49-F238E27FC236}">
                <a16:creationId xmlns:a16="http://schemas.microsoft.com/office/drawing/2014/main" id="{C79EF6AB-8932-6A1D-A1A7-F0FB73630DE9}"/>
              </a:ext>
            </a:extLst>
          </p:cNvPr>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7913689" y="828676"/>
            <a:ext cx="115252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4" name="Picture 10" descr="FIREWRK8">
            <a:extLst>
              <a:ext uri="{FF2B5EF4-FFF2-40B4-BE49-F238E27FC236}">
                <a16:creationId xmlns:a16="http://schemas.microsoft.com/office/drawing/2014/main" id="{D666599F-B87B-67E5-C1C4-7643A467769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257801" y="5105401"/>
            <a:ext cx="1154113" cy="112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5" name="Picture 11" descr="FIREWRK8">
            <a:extLst>
              <a:ext uri="{FF2B5EF4-FFF2-40B4-BE49-F238E27FC236}">
                <a16:creationId xmlns:a16="http://schemas.microsoft.com/office/drawing/2014/main" id="{B3514747-8941-D719-D968-90C1093C71D8}"/>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467601" y="4953001"/>
            <a:ext cx="1154113" cy="112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6" name="Picture 12" descr="FIREWRK8">
            <a:extLst>
              <a:ext uri="{FF2B5EF4-FFF2-40B4-BE49-F238E27FC236}">
                <a16:creationId xmlns:a16="http://schemas.microsoft.com/office/drawing/2014/main" id="{22528C45-BC3E-50CB-F137-67BD2A387F1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163967" y="723024"/>
            <a:ext cx="1154113" cy="112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7" name="Picture 13" descr="FIREWRK6">
            <a:extLst>
              <a:ext uri="{FF2B5EF4-FFF2-40B4-BE49-F238E27FC236}">
                <a16:creationId xmlns:a16="http://schemas.microsoft.com/office/drawing/2014/main" id="{CC2682B2-48CE-5B30-3437-E3CEC213AB46}"/>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077200" y="5846764"/>
            <a:ext cx="1016000" cy="101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8" name="Picture 14" descr="FIREWRK8">
            <a:extLst>
              <a:ext uri="{FF2B5EF4-FFF2-40B4-BE49-F238E27FC236}">
                <a16:creationId xmlns:a16="http://schemas.microsoft.com/office/drawing/2014/main" id="{AFDE6982-D906-D1E3-C50A-9D76FBAE71C3}"/>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438401" y="5334001"/>
            <a:ext cx="1154113" cy="112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9" name="Picture 15" descr="FIREWRK6">
            <a:extLst>
              <a:ext uri="{FF2B5EF4-FFF2-40B4-BE49-F238E27FC236}">
                <a16:creationId xmlns:a16="http://schemas.microsoft.com/office/drawing/2014/main" id="{D2FF3599-1CDB-794E-CC56-BB17827EB76A}"/>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01017" y="3464687"/>
            <a:ext cx="1016000" cy="101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0" name="Picture 16" descr="FIREWRK6">
            <a:extLst>
              <a:ext uri="{FF2B5EF4-FFF2-40B4-BE49-F238E27FC236}">
                <a16:creationId xmlns:a16="http://schemas.microsoft.com/office/drawing/2014/main" id="{77B2A741-17A6-EFB0-D3C3-323741F47DEC}"/>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92793" y="1981201"/>
            <a:ext cx="1016000" cy="101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21" name="Rectangle 20">
            <a:extLst>
              <a:ext uri="{FF2B5EF4-FFF2-40B4-BE49-F238E27FC236}">
                <a16:creationId xmlns:a16="http://schemas.microsoft.com/office/drawing/2014/main" id="{7B743884-C37D-430C-FDD9-8C72135D63C7}"/>
              </a:ext>
            </a:extLst>
          </p:cNvPr>
          <p:cNvSpPr>
            <a:spLocks noChangeArrowheads="1"/>
          </p:cNvSpPr>
          <p:nvPr/>
        </p:nvSpPr>
        <p:spPr bwMode="auto">
          <a:xfrm rot="827097">
            <a:off x="3321412" y="-528186"/>
            <a:ext cx="674688"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9600">
                <a:solidFill>
                  <a:srgbClr val="FF6600"/>
                </a:solidFill>
                <a:latin typeface="VNI-Korin" pitchFamily="2" charset="0"/>
              </a:rPr>
              <a:t>-</a:t>
            </a:r>
          </a:p>
        </p:txBody>
      </p:sp>
      <p:sp>
        <p:nvSpPr>
          <p:cNvPr id="21522" name="Rectangle 21">
            <a:extLst>
              <a:ext uri="{FF2B5EF4-FFF2-40B4-BE49-F238E27FC236}">
                <a16:creationId xmlns:a16="http://schemas.microsoft.com/office/drawing/2014/main" id="{04308EA5-A173-E968-C600-2665EAB1EF7C}"/>
              </a:ext>
            </a:extLst>
          </p:cNvPr>
          <p:cNvSpPr>
            <a:spLocks noChangeArrowheads="1"/>
          </p:cNvSpPr>
          <p:nvPr/>
        </p:nvSpPr>
        <p:spPr bwMode="auto">
          <a:xfrm rot="827097">
            <a:off x="6565900" y="-409575"/>
            <a:ext cx="674688"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9600">
                <a:solidFill>
                  <a:srgbClr val="FF6600"/>
                </a:solidFill>
                <a:latin typeface="VNI-Korin" pitchFamily="2" charset="0"/>
              </a:rPr>
              <a:t>-</a:t>
            </a:r>
          </a:p>
        </p:txBody>
      </p:sp>
      <p:sp>
        <p:nvSpPr>
          <p:cNvPr id="21523" name="Rectangle 22">
            <a:extLst>
              <a:ext uri="{FF2B5EF4-FFF2-40B4-BE49-F238E27FC236}">
                <a16:creationId xmlns:a16="http://schemas.microsoft.com/office/drawing/2014/main" id="{638842D3-D13A-CCF0-790D-E7316D40CFCD}"/>
              </a:ext>
            </a:extLst>
          </p:cNvPr>
          <p:cNvSpPr>
            <a:spLocks noChangeArrowheads="1"/>
          </p:cNvSpPr>
          <p:nvPr/>
        </p:nvSpPr>
        <p:spPr bwMode="auto">
          <a:xfrm rot="827097">
            <a:off x="6699250" y="161925"/>
            <a:ext cx="67468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5400">
                <a:solidFill>
                  <a:srgbClr val="3333CC"/>
                </a:solidFill>
                <a:latin typeface="VNI-Korin" pitchFamily="2" charset="0"/>
              </a:rPr>
              <a:t>?</a:t>
            </a:r>
          </a:p>
        </p:txBody>
      </p:sp>
      <p:pic>
        <p:nvPicPr>
          <p:cNvPr id="21524" name="Picture 23" descr="FIREWRK8">
            <a:extLst>
              <a:ext uri="{FF2B5EF4-FFF2-40B4-BE49-F238E27FC236}">
                <a16:creationId xmlns:a16="http://schemas.microsoft.com/office/drawing/2014/main" id="{2D6DEE7A-9D8A-CA13-7A26-B7259B22B5C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144001" y="2743201"/>
            <a:ext cx="1154113" cy="112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5" name="Picture 24" descr="FIREWRK6">
            <a:extLst>
              <a:ext uri="{FF2B5EF4-FFF2-40B4-BE49-F238E27FC236}">
                <a16:creationId xmlns:a16="http://schemas.microsoft.com/office/drawing/2014/main" id="{FF705265-4E5F-D96A-EEDF-E3C3A39B84CF}"/>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951990" y="1981201"/>
            <a:ext cx="1016000" cy="101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6" name="Picture 26" descr="FIREWRK8">
            <a:extLst>
              <a:ext uri="{FF2B5EF4-FFF2-40B4-BE49-F238E27FC236}">
                <a16:creationId xmlns:a16="http://schemas.microsoft.com/office/drawing/2014/main" id="{88D493D5-90BC-34A3-6B6D-879D9E710869}"/>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513888" y="3657601"/>
            <a:ext cx="1154112" cy="112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7" name="Picture 27" descr="FIREWRK6">
            <a:extLst>
              <a:ext uri="{FF2B5EF4-FFF2-40B4-BE49-F238E27FC236}">
                <a16:creationId xmlns:a16="http://schemas.microsoft.com/office/drawing/2014/main" id="{2726833A-1363-6A29-16D5-9CA04CE9B0DA}"/>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220200" y="1828800"/>
            <a:ext cx="1016000" cy="101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92" name="Picture 28" descr="Entertainment-02-june">
            <a:extLst>
              <a:ext uri="{FF2B5EF4-FFF2-40B4-BE49-F238E27FC236}">
                <a16:creationId xmlns:a16="http://schemas.microsoft.com/office/drawing/2014/main" id="{105340BE-BFE2-401E-7E1E-6DDF56C61E00}"/>
              </a:ext>
            </a:extLst>
          </p:cNvPr>
          <p:cNvPicPr>
            <a:picLocks noChangeAspect="1" noChangeArrowheads="1" noCrop="1"/>
          </p:cNvPicPr>
          <p:nvPr/>
        </p:nvPicPr>
        <p:blipFill>
          <a:blip r:embed="rId15">
            <a:extLst>
              <a:ext uri="{28A0092B-C50C-407E-A947-70E740481C1C}">
                <a14:useLocalDpi xmlns:a14="http://schemas.microsoft.com/office/drawing/2010/main" val="0"/>
              </a:ext>
            </a:extLst>
          </a:blip>
          <a:srcRect/>
          <a:stretch>
            <a:fillRect/>
          </a:stretch>
        </p:blipFill>
        <p:spPr bwMode="auto">
          <a:xfrm>
            <a:off x="9001126" y="4929189"/>
            <a:ext cx="10001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D20F058E-7159-8910-09CE-60C2CE5B0596}"/>
              </a:ext>
            </a:extLst>
          </p:cNvPr>
          <p:cNvSpPr/>
          <p:nvPr/>
        </p:nvSpPr>
        <p:spPr>
          <a:xfrm>
            <a:off x="1409017" y="2098299"/>
            <a:ext cx="8191144" cy="2123658"/>
          </a:xfrm>
          <a:prstGeom prst="rect">
            <a:avLst/>
          </a:prstGeom>
          <a:noFill/>
        </p:spPr>
        <p:txBody>
          <a:bodyPr>
            <a:spAutoFit/>
          </a:bodyPr>
          <a:lstStyle/>
          <a:p>
            <a:pPr algn="ctr">
              <a:defRPr/>
            </a:pPr>
            <a:r>
              <a:rPr lang="en-US" sz="66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Các</a:t>
            </a:r>
            <a:r>
              <a:rPr lang="en-US" sz="6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66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thầy</a:t>
            </a:r>
            <a:r>
              <a:rPr lang="en-US" sz="6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66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cô</a:t>
            </a:r>
            <a:r>
              <a:rPr lang="en-US" sz="6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p>
          <a:p>
            <a:pPr algn="ctr">
              <a:defRPr/>
            </a:pPr>
            <a:r>
              <a:rPr lang="en-US" sz="66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về</a:t>
            </a:r>
            <a:r>
              <a:rPr lang="en-US" sz="6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66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dự</a:t>
            </a:r>
            <a:r>
              <a:rPr lang="en-US" sz="6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66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giờ</a:t>
            </a:r>
            <a:r>
              <a:rPr lang="en-US" sz="6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6600" b="1" cap="all"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lớp</a:t>
            </a:r>
            <a:r>
              <a:rPr lang="en-US" sz="6600" b="1"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vi-VN" sz="6600" b="1"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4</a:t>
            </a:r>
            <a:endParaRPr lang="en-US" sz="6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pic>
        <p:nvPicPr>
          <p:cNvPr id="21530" name="Picture 33" descr="new0518">
            <a:extLst>
              <a:ext uri="{FF2B5EF4-FFF2-40B4-BE49-F238E27FC236}">
                <a16:creationId xmlns:a16="http://schemas.microsoft.com/office/drawing/2014/main" id="{F6C139DF-2DB7-1458-3079-79FA7A1C4093}"/>
              </a:ext>
            </a:extLst>
          </p:cNvPr>
          <p:cNvPicPr>
            <a:picLocks noChangeAspect="1" noChangeArrowheads="1" noCrop="1"/>
          </p:cNvPicPr>
          <p:nvPr/>
        </p:nvPicPr>
        <p:blipFill>
          <a:blip r:embed="rId16">
            <a:extLst>
              <a:ext uri="{28A0092B-C50C-407E-A947-70E740481C1C}">
                <a14:useLocalDpi xmlns:a14="http://schemas.microsoft.com/office/drawing/2010/main" val="0"/>
              </a:ext>
            </a:extLst>
          </a:blip>
          <a:srcRect/>
          <a:stretch>
            <a:fillRect/>
          </a:stretch>
        </p:blipFill>
        <p:spPr bwMode="auto">
          <a:xfrm>
            <a:off x="9239072" y="4069557"/>
            <a:ext cx="35814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31" name="Picture 27" descr="D6813819845B4220B39B42C244DE315A">
            <a:extLst>
              <a:ext uri="{FF2B5EF4-FFF2-40B4-BE49-F238E27FC236}">
                <a16:creationId xmlns:a16="http://schemas.microsoft.com/office/drawing/2014/main" id="{173C9E09-971E-E289-73C4-186E774887D7}"/>
              </a:ext>
            </a:extLst>
          </p:cNvPr>
          <p:cNvPicPr>
            <a:picLocks noChangeAspect="1" noChangeArrowheads="1" noCrop="1"/>
          </p:cNvPicPr>
          <p:nvPr/>
        </p:nvPicPr>
        <p:blipFill>
          <a:blip r:embed="rId17">
            <a:extLst>
              <a:ext uri="{28A0092B-C50C-407E-A947-70E740481C1C}">
                <a14:useLocalDpi xmlns:a14="http://schemas.microsoft.com/office/drawing/2010/main" val="0"/>
              </a:ext>
            </a:extLst>
          </a:blip>
          <a:srcRect/>
          <a:stretch>
            <a:fillRect/>
          </a:stretch>
        </p:blipFill>
        <p:spPr bwMode="auto">
          <a:xfrm>
            <a:off x="-258057" y="4489785"/>
            <a:ext cx="29337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62492"/>
                                        </p:tgtEl>
                                        <p:attrNameLst>
                                          <p:attrName>style.visibility</p:attrName>
                                        </p:attrNameLst>
                                      </p:cBhvr>
                                      <p:to>
                                        <p:strVal val="visible"/>
                                      </p:to>
                                    </p:set>
                                    <p:animEffect transition="in" filter="box(in)">
                                      <p:cBhvr>
                                        <p:cTn id="7" dur="500"/>
                                        <p:tgtEl>
                                          <p:spTgt spid="62492"/>
                                        </p:tgtEl>
                                      </p:cBhvr>
                                    </p:animEffect>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FAD5565-D0AC-A0F2-0BC2-030BF9DD4914}"/>
              </a:ext>
            </a:extLst>
          </p:cNvPr>
          <p:cNvSpPr txBox="1"/>
          <p:nvPr/>
        </p:nvSpPr>
        <p:spPr>
          <a:xfrm>
            <a:off x="1210019" y="77119"/>
            <a:ext cx="9344140" cy="1569660"/>
          </a:xfrm>
          <a:prstGeom prst="rect">
            <a:avLst/>
          </a:prstGeom>
          <a:noFill/>
        </p:spPr>
        <p:txBody>
          <a:bodyPr wrap="square" rtlCol="0">
            <a:spAutoFit/>
          </a:bodyPr>
          <a:lstStyle/>
          <a:p>
            <a:pPr algn="ctr"/>
            <a:r>
              <a:rPr lang="vi-VN" sz="3200" b="1" u="sng">
                <a:solidFill>
                  <a:srgbClr val="0000CC"/>
                </a:solidFill>
                <a:latin typeface="+mj-lt"/>
              </a:rPr>
              <a:t>Bài viết</a:t>
            </a:r>
            <a:r>
              <a:rPr lang="vi-VN" sz="3200" b="1">
                <a:solidFill>
                  <a:srgbClr val="0000CC"/>
                </a:solidFill>
                <a:latin typeface="+mj-lt"/>
              </a:rPr>
              <a:t>: </a:t>
            </a:r>
          </a:p>
          <a:p>
            <a:pPr algn="ctr"/>
            <a:r>
              <a:rPr lang="vi-VN" sz="3200" b="1">
                <a:solidFill>
                  <a:srgbClr val="0000CC"/>
                </a:solidFill>
                <a:latin typeface="+mj-lt"/>
              </a:rPr>
              <a:t>LUYỆN TẬP VIẾT ĐOẠN VĂN VỀ MỘT CÂU CHUYỆN EM YÊU THÍCH </a:t>
            </a:r>
            <a:endParaRPr lang="en-US" sz="3200" b="1">
              <a:solidFill>
                <a:srgbClr val="0000CC"/>
              </a:solidFill>
              <a:latin typeface="+mj-lt"/>
            </a:endParaRPr>
          </a:p>
        </p:txBody>
      </p:sp>
      <p:sp>
        <p:nvSpPr>
          <p:cNvPr id="4" name="TextBox 3">
            <a:extLst>
              <a:ext uri="{FF2B5EF4-FFF2-40B4-BE49-F238E27FC236}">
                <a16:creationId xmlns:a16="http://schemas.microsoft.com/office/drawing/2014/main" id="{D15BB3BD-1F8C-B08D-28C4-6DF2FB730905}"/>
              </a:ext>
            </a:extLst>
          </p:cNvPr>
          <p:cNvSpPr txBox="1"/>
          <p:nvPr/>
        </p:nvSpPr>
        <p:spPr>
          <a:xfrm>
            <a:off x="360802" y="1646779"/>
            <a:ext cx="6097836" cy="823752"/>
          </a:xfrm>
          <a:prstGeom prst="rect">
            <a:avLst/>
          </a:prstGeom>
          <a:noFill/>
        </p:spPr>
        <p:txBody>
          <a:bodyPr wrap="square">
            <a:spAutoFit/>
          </a:bodyPr>
          <a:lstStyle/>
          <a:p>
            <a:pPr indent="90170" algn="just">
              <a:lnSpc>
                <a:spcPct val="150000"/>
              </a:lnSpc>
            </a:pPr>
            <a:r>
              <a:rPr lang="nl-NL" sz="3600" b="1">
                <a:solidFill>
                  <a:srgbClr val="0000CC"/>
                </a:solidFill>
                <a:effectLst/>
                <a:latin typeface="Times New Roman" panose="02020603050405020304" pitchFamily="18" charset="0"/>
                <a:ea typeface="Times New Roman" panose="02020603050405020304" pitchFamily="18" charset="0"/>
              </a:rPr>
              <a:t>Hoạt động 1: Viết đoạn văn</a:t>
            </a:r>
            <a:endParaRPr lang="en-US" sz="3600">
              <a:solidFill>
                <a:srgbClr val="0000CC"/>
              </a:solidFill>
              <a:effectLst/>
              <a:latin typeface="Times New Roman" panose="02020603050405020304" pitchFamily="18" charset="0"/>
              <a:ea typeface="Times New Roman" panose="02020603050405020304" pitchFamily="18" charset="0"/>
            </a:endParaRPr>
          </a:p>
        </p:txBody>
      </p:sp>
      <p:sp>
        <p:nvSpPr>
          <p:cNvPr id="6" name="TextBox 5">
            <a:extLst>
              <a:ext uri="{FF2B5EF4-FFF2-40B4-BE49-F238E27FC236}">
                <a16:creationId xmlns:a16="http://schemas.microsoft.com/office/drawing/2014/main" id="{2C22794C-FBF9-23B5-8D90-BEB355C3EB79}"/>
              </a:ext>
            </a:extLst>
          </p:cNvPr>
          <p:cNvSpPr txBox="1"/>
          <p:nvPr/>
        </p:nvSpPr>
        <p:spPr>
          <a:xfrm>
            <a:off x="436084" y="2616274"/>
            <a:ext cx="8862152" cy="646331"/>
          </a:xfrm>
          <a:prstGeom prst="rect">
            <a:avLst/>
          </a:prstGeom>
          <a:noFill/>
        </p:spPr>
        <p:txBody>
          <a:bodyPr wrap="square">
            <a:spAutoFit/>
          </a:bodyPr>
          <a:lstStyle/>
          <a:p>
            <a:r>
              <a:rPr lang="en-US" sz="3600" b="1">
                <a:solidFill>
                  <a:srgbClr val="0000CC"/>
                </a:solidFill>
                <a:latin typeface="Times New Roman" panose="02020603050405020304" pitchFamily="18" charset="0"/>
                <a:cs typeface="Times New Roman" panose="02020603050405020304" pitchFamily="18" charset="0"/>
              </a:rPr>
              <a:t>Hoạt động 2: Trình bày đoạn văn đã viết</a:t>
            </a:r>
          </a:p>
        </p:txBody>
      </p:sp>
    </p:spTree>
    <p:extLst>
      <p:ext uri="{BB962C8B-B14F-4D97-AF65-F5344CB8AC3E}">
        <p14:creationId xmlns:p14="http://schemas.microsoft.com/office/powerpoint/2010/main" val="228365699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23831AC-AAF4-C2B2-9BB8-4AE6554D4ED5}"/>
              </a:ext>
            </a:extLst>
          </p:cNvPr>
          <p:cNvSpPr txBox="1"/>
          <p:nvPr/>
        </p:nvSpPr>
        <p:spPr>
          <a:xfrm>
            <a:off x="293870" y="85697"/>
            <a:ext cx="11604259" cy="6555641"/>
          </a:xfrm>
          <a:prstGeom prst="rect">
            <a:avLst/>
          </a:prstGeom>
          <a:noFill/>
        </p:spPr>
        <p:txBody>
          <a:bodyPr wrap="square">
            <a:spAutoFit/>
          </a:bodyPr>
          <a:lstStyle/>
          <a:p>
            <a:pPr marR="36195" indent="90170" algn="just">
              <a:spcBef>
                <a:spcPts val="600"/>
              </a:spcBef>
            </a:pPr>
            <a:r>
              <a:rPr lang="vi-VN" sz="2800">
                <a:latin typeface="Times New Roman" panose="02020603050405020304" pitchFamily="18" charset="0"/>
                <a:ea typeface="Times New Roman" panose="02020603050405020304" pitchFamily="18" charset="0"/>
              </a:rPr>
              <a:t>     </a:t>
            </a:r>
            <a:r>
              <a:rPr lang="vi-VN" sz="2800" i="1">
                <a:latin typeface="Times New Roman" panose="02020603050405020304" pitchFamily="18" charset="0"/>
                <a:ea typeface="Times New Roman" panose="02020603050405020304" pitchFamily="18" charset="0"/>
              </a:rPr>
              <a:t>Trong những câu chuyện đã học, em thích nhất là câu chuyện Cây khế. </a:t>
            </a:r>
            <a:r>
              <a:rPr lang="vi-VN" sz="2800">
                <a:latin typeface="Times New Roman" panose="02020603050405020304" pitchFamily="18" charset="0"/>
                <a:ea typeface="Times New Roman" panose="02020603050405020304" pitchFamily="18" charset="0"/>
              </a:rPr>
              <a:t>Cây khế là một câu chuyện cổ tích của nước ta mang trong mình bài học ý nghĩa. Chuyện kể về hai anh em ruột nhưng có tính cách trái ngược nhau. Người anh tham lam, lười biếng bao nhiêu thì người em hiền lành, chăm chỉ bấy nhiêu. Sau khi cha mất, người anh chia cho em mình một cây khế già và một túp lều tranh rồi lấy hết gia sản. Người em ở lều tranh chăm chỉ làm lụng mỗi ngày và chăm sóc cây khế. Năm đó khế ra trái rất sai và ngọt nên có chim lạ đến ăn. Thấy người em than thở vất vả, chim hứa ăn khế sẽ trả vàng. Và chở người em ra đảo lấy vàng về. Nhờ đó, người em trở nên giàu sang. Biết chuyện, người anh xin đổi gia tài lấy cây khế của em, rồi bắt chước em than thở với chim. Tuy nhiên do tham lam, hắn may cái túi lớn gấp bốn lần chim dặn và lấy quá nhiều vàng khiến chim không chở nổi. Trên đường về lại gặp bão lớn, thế là hắn cùng số vàng đó rơi xuống biển sâu. </a:t>
            </a:r>
            <a:r>
              <a:rPr lang="vi-VN" sz="2800" i="1">
                <a:latin typeface="Times New Roman" panose="02020603050405020304" pitchFamily="18" charset="0"/>
                <a:ea typeface="Times New Roman" panose="02020603050405020304" pitchFamily="18" charset="0"/>
              </a:rPr>
              <a:t>Câu chuyện đã dạy cho em bài học về lòng trung thực và sự chăm chỉ trong cuộc sống “nếu có tính tham lam, gian dối thì sẽ có kết thúc bi kịch như người anh mà thôi”</a:t>
            </a:r>
          </a:p>
        </p:txBody>
      </p:sp>
    </p:spTree>
    <p:extLst>
      <p:ext uri="{BB962C8B-B14F-4D97-AF65-F5344CB8AC3E}">
        <p14:creationId xmlns:p14="http://schemas.microsoft.com/office/powerpoint/2010/main" val="150736919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1-原创素材\1_mm1102\PPT\PPT_014\materaials\pageimg_g2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9457" y="819395"/>
            <a:ext cx="9709220" cy="529790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183876" y="3684716"/>
            <a:ext cx="6026424" cy="1025928"/>
          </a:xfrm>
          <a:prstGeom prst="rect">
            <a:avLst/>
          </a:prstGeom>
          <a:noFill/>
        </p:spPr>
        <p:txBody>
          <a:bodyPr wrap="square" lIns="121861" tIns="60931" rIns="121861" bIns="60931">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vi-VN" sz="5867" b="1" cap="all">
                <a:ln w="0"/>
                <a:solidFill>
                  <a:prstClr val="black"/>
                </a:solidFill>
                <a:effectLst>
                  <a:reflection blurRad="12700" stA="50000" endPos="50000" dist="5000" dir="5400000" sy="-100000" rotWithShape="0"/>
                </a:effectLst>
                <a:latin typeface="+mj-lt"/>
                <a:cs typeface="Times New Roman" pitchFamily="18" charset="0"/>
              </a:rPr>
              <a:t>Vận dụng</a:t>
            </a:r>
            <a:endParaRPr lang="en-US" sz="5867" b="1" cap="all" dirty="0">
              <a:ln w="0"/>
              <a:solidFill>
                <a:prstClr val="black"/>
              </a:solidFill>
              <a:effectLst>
                <a:reflection blurRad="12700" stA="50000" endPos="50000" dist="5000" dir="5400000" sy="-100000" rotWithShape="0"/>
              </a:effectLst>
              <a:latin typeface="+mj-lt"/>
              <a:cs typeface="Times New Roman" pitchFamily="18" charset="0"/>
            </a:endParaRPr>
          </a:p>
        </p:txBody>
      </p:sp>
    </p:spTree>
    <p:extLst>
      <p:ext uri="{BB962C8B-B14F-4D97-AF65-F5344CB8AC3E}">
        <p14:creationId xmlns:p14="http://schemas.microsoft.com/office/powerpoint/2010/main" val="40575186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 fill="hold"/>
                                        <p:tgtEl>
                                          <p:spTgt spid="3"/>
                                        </p:tgtEl>
                                        <p:attrNameLst>
                                          <p:attrName>ppt_w</p:attrName>
                                        </p:attrNameLst>
                                      </p:cBhvr>
                                      <p:tavLst>
                                        <p:tav tm="0">
                                          <p:val>
                                            <p:fltVal val="0"/>
                                          </p:val>
                                        </p:tav>
                                        <p:tav tm="100000">
                                          <p:val>
                                            <p:strVal val="#ppt_w"/>
                                          </p:val>
                                        </p:tav>
                                      </p:tavLst>
                                    </p:anim>
                                    <p:anim calcmode="lin" valueType="num">
                                      <p:cBhvr>
                                        <p:cTn id="8" dur="10" fill="hold"/>
                                        <p:tgtEl>
                                          <p:spTgt spid="3"/>
                                        </p:tgtEl>
                                        <p:attrNameLst>
                                          <p:attrName>ppt_h</p:attrName>
                                        </p:attrNameLst>
                                      </p:cBhvr>
                                      <p:tavLst>
                                        <p:tav tm="0">
                                          <p:val>
                                            <p:fltVal val="0"/>
                                          </p:val>
                                        </p:tav>
                                        <p:tav tm="100000">
                                          <p:val>
                                            <p:strVal val="#ppt_h"/>
                                          </p:val>
                                        </p:tav>
                                      </p:tavLst>
                                    </p:anim>
                                    <p:animEffect transition="in" filter="fade">
                                      <p:cBhvr>
                                        <p:cTn id="9" dur="1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0FC659F-59EC-4D6D-8AEB-23C5B7308456}"/>
              </a:ext>
            </a:extLst>
          </p:cNvPr>
          <p:cNvSpPr>
            <a:spLocks noGrp="1"/>
          </p:cNvSpPr>
          <p:nvPr>
            <p:ph type="ctrTitle"/>
          </p:nvPr>
        </p:nvSpPr>
        <p:spPr>
          <a:xfrm>
            <a:off x="1119242" y="1508787"/>
            <a:ext cx="9144000" cy="1920213"/>
          </a:xfrm>
        </p:spPr>
        <p:txBody>
          <a:bodyPr>
            <a:normAutofit/>
          </a:bodyPr>
          <a:lstStyle/>
          <a:p>
            <a:br>
              <a:rPr lang="en-US" sz="4800" b="1" dirty="0">
                <a:solidFill>
                  <a:srgbClr val="FF8119"/>
                </a:solidFill>
              </a:rPr>
            </a:br>
            <a:r>
              <a:rPr lang="en-US" sz="4800" b="1" dirty="0" err="1">
                <a:solidFill>
                  <a:srgbClr val="FF8119"/>
                </a:solidFill>
                <a:cs typeface="Arial" panose="020B0604020202020204" pitchFamily="34" charset="0"/>
              </a:rPr>
              <a:t>Chúc</a:t>
            </a:r>
            <a:r>
              <a:rPr lang="en-US" sz="4800" b="1" dirty="0">
                <a:solidFill>
                  <a:srgbClr val="FF8119"/>
                </a:solidFill>
                <a:cs typeface="Arial" panose="020B0604020202020204" pitchFamily="34" charset="0"/>
              </a:rPr>
              <a:t> </a:t>
            </a:r>
            <a:r>
              <a:rPr lang="en-US" sz="4800" b="1" dirty="0" err="1">
                <a:solidFill>
                  <a:srgbClr val="FF8119"/>
                </a:solidFill>
                <a:cs typeface="Arial" panose="020B0604020202020204" pitchFamily="34" charset="0"/>
              </a:rPr>
              <a:t>các</a:t>
            </a:r>
            <a:r>
              <a:rPr lang="en-US" sz="4800" b="1" dirty="0">
                <a:solidFill>
                  <a:srgbClr val="FF8119"/>
                </a:solidFill>
                <a:cs typeface="Arial" panose="020B0604020202020204" pitchFamily="34" charset="0"/>
              </a:rPr>
              <a:t> </a:t>
            </a:r>
            <a:r>
              <a:rPr lang="en-US" sz="4800" b="1" dirty="0" err="1">
                <a:solidFill>
                  <a:srgbClr val="FF8119"/>
                </a:solidFill>
                <a:cs typeface="Arial" panose="020B0604020202020204" pitchFamily="34" charset="0"/>
              </a:rPr>
              <a:t>em</a:t>
            </a:r>
            <a:r>
              <a:rPr lang="en-US" sz="4800" b="1" dirty="0">
                <a:solidFill>
                  <a:srgbClr val="FF8119"/>
                </a:solidFill>
                <a:cs typeface="Arial" panose="020B0604020202020204" pitchFamily="34" charset="0"/>
              </a:rPr>
              <a:t> </a:t>
            </a:r>
            <a:r>
              <a:rPr lang="en-US" sz="4800" b="1" dirty="0" err="1">
                <a:solidFill>
                  <a:srgbClr val="FF8119"/>
                </a:solidFill>
                <a:cs typeface="Arial" panose="020B0604020202020204" pitchFamily="34" charset="0"/>
              </a:rPr>
              <a:t>học</a:t>
            </a:r>
            <a:r>
              <a:rPr lang="en-US" sz="4800" b="1" dirty="0">
                <a:solidFill>
                  <a:srgbClr val="FF8119"/>
                </a:solidFill>
                <a:cs typeface="Arial" panose="020B0604020202020204" pitchFamily="34" charset="0"/>
              </a:rPr>
              <a:t> </a:t>
            </a:r>
            <a:r>
              <a:rPr lang="en-US" sz="4800" b="1" err="1">
                <a:solidFill>
                  <a:srgbClr val="FF8119"/>
                </a:solidFill>
                <a:cs typeface="Arial" panose="020B0604020202020204" pitchFamily="34" charset="0"/>
              </a:rPr>
              <a:t>tập</a:t>
            </a:r>
            <a:r>
              <a:rPr lang="en-US" sz="4800" b="1">
                <a:solidFill>
                  <a:srgbClr val="FF8119"/>
                </a:solidFill>
                <a:cs typeface="Arial" panose="020B0604020202020204" pitchFamily="34" charset="0"/>
              </a:rPr>
              <a:t> </a:t>
            </a:r>
            <a:r>
              <a:rPr lang="vi-VN" sz="4800" b="1">
                <a:solidFill>
                  <a:srgbClr val="FF8119"/>
                </a:solidFill>
                <a:cs typeface="Arial" panose="020B0604020202020204" pitchFamily="34" charset="0"/>
              </a:rPr>
              <a:t>tốt!</a:t>
            </a:r>
            <a:endParaRPr lang="en-US" sz="4800" b="1" dirty="0">
              <a:solidFill>
                <a:srgbClr val="FF8119"/>
              </a:solidFill>
              <a:cs typeface="Arial" panose="020B0604020202020204" pitchFamily="34" charset="0"/>
            </a:endParaRPr>
          </a:p>
        </p:txBody>
      </p:sp>
    </p:spTree>
    <p:extLst>
      <p:ext uri="{BB962C8B-B14F-4D97-AF65-F5344CB8AC3E}">
        <p14:creationId xmlns:p14="http://schemas.microsoft.com/office/powerpoint/2010/main" val="1118369530"/>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3997309" y="3953841"/>
            <a:ext cx="1716041" cy="1716041"/>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algn="ctr" defTabSz="913108">
              <a:defRPr/>
            </a:pPr>
            <a:endParaRPr lang="zh-CN" altLang="en-US" sz="1425">
              <a:solidFill>
                <a:srgbClr val="FFFFFF"/>
              </a:solidFill>
              <a:latin typeface="Arial-Rounded" panose="020B0604020202020204" pitchFamily="34" charset="0"/>
              <a:ea typeface="Arial-Rounded" panose="020B0604020202020204" pitchFamily="34" charset="0"/>
              <a:cs typeface="Arial-Rounded" panose="020B0604020202020204" pitchFamily="34" charset="0"/>
            </a:endParaRPr>
          </a:p>
        </p:txBody>
      </p:sp>
      <p:sp>
        <p:nvSpPr>
          <p:cNvPr id="5" name="椭圆 4"/>
          <p:cNvSpPr/>
          <p:nvPr/>
        </p:nvSpPr>
        <p:spPr>
          <a:xfrm>
            <a:off x="1574081" y="4091426"/>
            <a:ext cx="1578457" cy="1578457"/>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algn="ctr" defTabSz="913108">
              <a:defRPr/>
            </a:pPr>
            <a:endParaRPr lang="zh-CN" altLang="en-US" sz="1425">
              <a:solidFill>
                <a:srgbClr val="FFFFFF"/>
              </a:solidFill>
              <a:latin typeface="Arial-Rounded" panose="020B0604020202020204" pitchFamily="34" charset="0"/>
              <a:ea typeface="Arial-Rounded" panose="020B0604020202020204" pitchFamily="34" charset="0"/>
              <a:cs typeface="Arial-Rounded" panose="020B0604020202020204" pitchFamily="34" charset="0"/>
            </a:endParaRPr>
          </a:p>
        </p:txBody>
      </p:sp>
      <p:sp>
        <p:nvSpPr>
          <p:cNvPr id="6" name="椭圆 5"/>
          <p:cNvSpPr/>
          <p:nvPr/>
        </p:nvSpPr>
        <p:spPr>
          <a:xfrm>
            <a:off x="9355121" y="2879777"/>
            <a:ext cx="1211607" cy="1211607"/>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algn="ctr" defTabSz="913108">
              <a:defRPr/>
            </a:pPr>
            <a:endParaRPr lang="zh-CN" altLang="en-US" sz="1425">
              <a:solidFill>
                <a:srgbClr val="FFFFFF"/>
              </a:solidFill>
              <a:latin typeface="Arial-Rounded" panose="020B0604020202020204" pitchFamily="34" charset="0"/>
              <a:ea typeface="Arial-Rounded" panose="020B0604020202020204" pitchFamily="34" charset="0"/>
              <a:cs typeface="Arial-Rounded" panose="020B0604020202020204" pitchFamily="34" charset="0"/>
            </a:endParaRPr>
          </a:p>
        </p:txBody>
      </p:sp>
      <p:grpSp>
        <p:nvGrpSpPr>
          <p:cNvPr id="24" name="组合 23"/>
          <p:cNvGrpSpPr/>
          <p:nvPr/>
        </p:nvGrpSpPr>
        <p:grpSpPr>
          <a:xfrm>
            <a:off x="2874840" y="-1308718"/>
            <a:ext cx="6164624" cy="5807390"/>
            <a:chOff x="3084810" y="-335112"/>
            <a:chExt cx="5809496" cy="5760000"/>
          </a:xfrm>
        </p:grpSpPr>
        <p:grpSp>
          <p:nvGrpSpPr>
            <p:cNvPr id="17" name="组合 16"/>
            <p:cNvGrpSpPr/>
            <p:nvPr/>
          </p:nvGrpSpPr>
          <p:grpSpPr>
            <a:xfrm>
              <a:off x="3297693" y="-335112"/>
              <a:ext cx="5596613" cy="5760000"/>
              <a:chOff x="3297693" y="-335112"/>
              <a:chExt cx="5596613" cy="5760000"/>
            </a:xfrm>
          </p:grpSpPr>
          <p:cxnSp>
            <p:nvCxnSpPr>
              <p:cNvPr id="16" name="直接连接符 15"/>
              <p:cNvCxnSpPr/>
              <p:nvPr/>
            </p:nvCxnSpPr>
            <p:spPr>
              <a:xfrm>
                <a:off x="6154058" y="-335112"/>
                <a:ext cx="0" cy="5760000"/>
              </a:xfrm>
              <a:prstGeom prst="line">
                <a:avLst/>
              </a:prstGeom>
              <a:ln w="76200" cap="rnd">
                <a:solidFill>
                  <a:srgbClr val="F7E3AD"/>
                </a:solidFill>
              </a:ln>
            </p:spPr>
            <p:style>
              <a:lnRef idx="1">
                <a:schemeClr val="accent1"/>
              </a:lnRef>
              <a:fillRef idx="0">
                <a:schemeClr val="accent1"/>
              </a:fillRef>
              <a:effectRef idx="0">
                <a:schemeClr val="accent1"/>
              </a:effectRef>
              <a:fontRef idx="minor">
                <a:schemeClr val="tx1"/>
              </a:fontRef>
            </p:style>
          </p:cxnSp>
          <p:pic>
            <p:nvPicPr>
              <p:cNvPr id="13" name="图片 12"/>
              <p:cNvPicPr>
                <a:picLocks noChangeAspect="1"/>
              </p:cNvPicPr>
              <p:nvPr/>
            </p:nvPicPr>
            <p:blipFill rotWithShape="1">
              <a:blip r:embed="rId3"/>
              <a:srcRect t="48492"/>
              <a:stretch>
                <a:fillRect/>
              </a:stretch>
            </p:blipFill>
            <p:spPr>
              <a:xfrm>
                <a:off x="3297693" y="2256270"/>
                <a:ext cx="5596613" cy="2885850"/>
              </a:xfrm>
              <a:prstGeom prst="rect">
                <a:avLst/>
              </a:prstGeom>
            </p:spPr>
          </p:pic>
        </p:grpSp>
        <p:pic>
          <p:nvPicPr>
            <p:cNvPr id="7" name="图片 6"/>
            <p:cNvPicPr>
              <a:picLocks noChangeAspect="1"/>
            </p:cNvPicPr>
            <p:nvPr/>
          </p:nvPicPr>
          <p:blipFill>
            <a:blip r:embed="rId4" cstate="print">
              <a:extLst>
                <a:ext uri="{BEBA8EAE-BF5A-486C-A8C5-ECC9F3942E4B}">
                  <a14:imgProps xmlns:a14="http://schemas.microsoft.com/office/drawing/2010/main">
                    <a14:imgLayer r:embed="rId5">
                      <a14:imgEffect>
                        <a14:backgroundRemoval t="7243" b="95561" l="226" r="99266">
                          <a14:foregroundMark x1="16431" y1="13785" x2="20327" y2="37150"/>
                          <a14:foregroundMark x1="39921" y1="33178" x2="43422" y2="49065"/>
                          <a14:foregroundMark x1="55901" y1="12617" x2="55901" y2="27336"/>
                          <a14:foregroundMark x1="85545" y1="32710" x2="90683" y2="77804"/>
                          <a14:foregroundMark x1="93958" y1="35514" x2="97233" y2="58178"/>
                          <a14:foregroundMark x1="74534" y1="26636" x2="79616" y2="28271"/>
                          <a14:foregroundMark x1="76228" y1="80374" x2="79390" y2="63551"/>
                          <a14:foregroundMark x1="90006" y1="92523" x2="82778" y2="45794"/>
                          <a14:foregroundMark x1="93958" y1="84813" x2="89723" y2="80374"/>
                          <a14:foregroundMark x1="95652" y1="27336" x2="282" y2="15888"/>
                          <a14:foregroundMark x1="14568" y1="7710" x2="21287" y2="10514"/>
                          <a14:foregroundMark x1="46979" y1="10514" x2="48278" y2="17523"/>
                          <a14:foregroundMark x1="45398" y1="13084" x2="53473" y2="3505"/>
                          <a14:foregroundMark x1="53473" y1="3505" x2="62055" y2="14720"/>
                          <a14:foregroundMark x1="62055" y1="14720" x2="44156" y2="29907"/>
                          <a14:foregroundMark x1="44156" y1="29907" x2="45680" y2="7243"/>
                          <a14:foregroundMark x1="99209" y1="50000" x2="565" y2="68692"/>
                          <a14:foregroundMark x1="565" y1="68692" x2="734" y2="27336"/>
                          <a14:foregroundMark x1="734" y1="27336" x2="9034" y2="5140"/>
                          <a14:foregroundMark x1="9034" y1="5140" x2="28176" y2="234"/>
                          <a14:foregroundMark x1="28176" y1="234" x2="99774" y2="1168"/>
                          <a14:foregroundMark x1="99774" y1="1168" x2="99322" y2="48131"/>
                          <a14:foregroundMark x1="99322" y1="48131" x2="90175" y2="56776"/>
                          <a14:foregroundMark x1="90175" y1="56776" x2="86957" y2="50701"/>
                          <a14:foregroundMark x1="30322" y1="26168" x2="29136" y2="37150"/>
                          <a14:foregroundMark x1="2146" y1="13785" x2="3670" y2="47196"/>
                          <a14:foregroundMark x1="3670" y1="47196" x2="10446" y2="71028"/>
                          <a14:foregroundMark x1="10446" y1="71028" x2="12366" y2="73364"/>
                          <a14:foregroundMark x1="10277" y1="52804" x2="10277" y2="45794"/>
                          <a14:foregroundMark x1="31508" y1="27336" x2="39582" y2="13084"/>
                          <a14:foregroundMark x1="39582" y1="13084" x2="43704" y2="13084"/>
                          <a14:foregroundMark x1="51158" y1="26168" x2="42801" y2="28037"/>
                          <a14:foregroundMark x1="42801" y1="28037" x2="27612" y2="62617"/>
                          <a14:foregroundMark x1="27612" y1="62617" x2="33879" y2="85981"/>
                          <a14:foregroundMark x1="33879" y1="85981" x2="42518" y2="86449"/>
                          <a14:foregroundMark x1="42518" y1="86449" x2="67024" y2="84346"/>
                          <a14:foregroundMark x1="67024" y1="84346" x2="79503" y2="84346"/>
                          <a14:foregroundMark x1="79503" y1="84346" x2="97233" y2="81075"/>
                          <a14:foregroundMark x1="97233" y1="81075" x2="95088" y2="43458"/>
                          <a14:foregroundMark x1="95088" y1="43458" x2="85432" y2="37150"/>
                          <a14:foregroundMark x1="64427" y1="26636" x2="58667" y2="53972"/>
                          <a14:foregroundMark x1="58667" y1="53972" x2="58667" y2="54907"/>
                          <a14:foregroundMark x1="94579" y1="84813" x2="91417" y2="95561"/>
                          <a14:foregroundMark x1="51553" y1="37150" x2="53924" y2="45093"/>
                          <a14:foregroundMark x1="56973" y1="42991" x2="59063" y2="49065"/>
                          <a14:foregroundMark x1="48278" y1="59346" x2="51835" y2="45794"/>
                          <a14:foregroundMark x1="47883" y1="32243" x2="46979" y2="56075"/>
                          <a14:foregroundMark x1="50367" y1="47430" x2="48842" y2="54907"/>
                          <a14:foregroundMark x1="18102" y1="77255" x2="19198" y2="71262"/>
                          <a14:foregroundMark x1="12366" y1="81542" x2="12971" y2="82201"/>
                          <a14:foregroundMark x1="16750" y1="77255" x2="14003" y2="67991"/>
                          <a14:foregroundMark x1="14003" y1="67991" x2="11971" y2="80374"/>
                          <a14:foregroundMark x1="9091" y1="22430" x2="10107" y2="46262"/>
                          <a14:foregroundMark x1="1863" y1="13084" x2="791" y2="22430"/>
                          <a14:foregroundMark x1="8413" y1="24065" x2="10898" y2="51168"/>
                          <a14:foregroundMark x1="8809" y1="21262" x2="9317" y2="45794"/>
                          <a14:foregroundMark x1="29305" y1="76168" x2="28684" y2="87850"/>
                          <a14:foregroundMark x1="22078" y1="78037" x2="23433" y2="85280"/>
                          <a14:foregroundMark x1="83286" y1="86449" x2="85601" y2="88785"/>
                          <a14:foregroundMark x1="94918" y1="87850" x2="93902" y2="92056"/>
                          <a14:foregroundMark x1="59458" y1="86916" x2="59797" y2="93224"/>
                          <a14:foregroundMark x1="14899" y1="78987" x2="18402" y2="79487"/>
                          <a14:foregroundMark x1="13156" y1="78738" x2="14106" y2="78874"/>
                          <a14:foregroundMark x1="19819" y1="73832" x2="19029" y2="77570"/>
                          <a14:foregroundMark x1="18690" y1="80140" x2="19819" y2="80140"/>
                          <a14:foregroundMark x1="21005" y1="77103" x2="19706" y2="74299"/>
                          <a14:backgroundMark x1="12503" y1="86288" x2="20440" y2="96028"/>
                          <a14:backgroundMark x1="12253" y1="85981" x2="12421" y2="86187"/>
                          <a14:backgroundMark x1="20440" y1="96028" x2="20553" y2="99766"/>
                          <a14:backgroundMark x1="15156" y1="86673" x2="19029" y2="89252"/>
                          <a14:backgroundMark x1="12931" y1="82477" x2="14455" y2="82009"/>
                          <a14:backgroundMark x1="17843" y1="82944" x2="18240" y2="83065"/>
                          <a14:backgroundMark x1="19255" y1="87383" x2="19819" y2="92056"/>
                          <a14:backgroundMark x1="19368" y1="85981" x2="13890" y2="83879"/>
                        </a14:backgroundRemoval>
                      </a14:imgEffect>
                    </a14:imgLayer>
                  </a14:imgProps>
                </a:ext>
                <a:ext uri="{28A0092B-C50C-407E-A947-70E740481C1C}">
                  <a14:useLocalDpi xmlns:a14="http://schemas.microsoft.com/office/drawing/2010/main" val="0"/>
                </a:ext>
              </a:extLst>
            </a:blip>
            <a:stretch>
              <a:fillRect/>
            </a:stretch>
          </p:blipFill>
          <p:spPr>
            <a:xfrm>
              <a:off x="3084810" y="1126386"/>
              <a:ext cx="5809496" cy="1403988"/>
            </a:xfrm>
            <a:prstGeom prst="rect">
              <a:avLst/>
            </a:prstGeom>
          </p:spPr>
        </p:pic>
      </p:grpSp>
      <p:sp>
        <p:nvSpPr>
          <p:cNvPr id="10" name="椭圆 9"/>
          <p:cNvSpPr/>
          <p:nvPr/>
        </p:nvSpPr>
        <p:spPr>
          <a:xfrm>
            <a:off x="9039516" y="3259315"/>
            <a:ext cx="1239357" cy="1239357"/>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algn="ctr" defTabSz="913108">
              <a:defRPr/>
            </a:pPr>
            <a:endParaRPr lang="zh-CN" altLang="en-US" sz="1425">
              <a:solidFill>
                <a:srgbClr val="FFFFFF"/>
              </a:solidFill>
              <a:latin typeface="Arial-Rounded" panose="020B0604020202020204" pitchFamily="34" charset="0"/>
              <a:ea typeface="Arial-Rounded" panose="020B0604020202020204" pitchFamily="34" charset="0"/>
              <a:cs typeface="Arial-Rounded" panose="020B0604020202020204" pitchFamily="34" charset="0"/>
            </a:endParaRPr>
          </a:p>
        </p:txBody>
      </p:sp>
      <p:pic>
        <p:nvPicPr>
          <p:cNvPr id="19" name="图片 18"/>
          <p:cNvPicPr>
            <a:picLocks noChangeAspect="1"/>
          </p:cNvPicPr>
          <p:nvPr/>
        </p:nvPicPr>
        <p:blipFill rotWithShape="1">
          <a:blip r:embed="rId6" cstate="print">
            <a:extLst>
              <a:ext uri="{28A0092B-C50C-407E-A947-70E740481C1C}">
                <a14:useLocalDpi xmlns:a14="http://schemas.microsoft.com/office/drawing/2010/main" val="0"/>
              </a:ext>
            </a:extLst>
          </a:blip>
          <a:srcRect l="53606" t="-1143" r="26891" b="81649"/>
          <a:stretch>
            <a:fillRect/>
          </a:stretch>
        </p:blipFill>
        <p:spPr>
          <a:xfrm>
            <a:off x="8587645" y="810850"/>
            <a:ext cx="1759996" cy="734428"/>
          </a:xfrm>
          <a:prstGeom prst="rect">
            <a:avLst/>
          </a:prstGeom>
        </p:spPr>
      </p:pic>
      <p:sp>
        <p:nvSpPr>
          <p:cNvPr id="22" name="椭圆 21"/>
          <p:cNvSpPr/>
          <p:nvPr/>
        </p:nvSpPr>
        <p:spPr>
          <a:xfrm>
            <a:off x="1216617" y="598108"/>
            <a:ext cx="887648" cy="887648"/>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algn="ctr" defTabSz="913108">
              <a:defRPr/>
            </a:pPr>
            <a:endParaRPr lang="zh-CN" altLang="en-US" sz="1425">
              <a:solidFill>
                <a:srgbClr val="FFFFFF"/>
              </a:solidFill>
              <a:latin typeface="Arial-Rounded" panose="020B0604020202020204" pitchFamily="34" charset="0"/>
              <a:ea typeface="Arial-Rounded" panose="020B0604020202020204" pitchFamily="34" charset="0"/>
              <a:cs typeface="Arial-Rounded" panose="020B0604020202020204" pitchFamily="34" charset="0"/>
            </a:endParaRPr>
          </a:p>
        </p:txBody>
      </p:sp>
      <p:sp>
        <p:nvSpPr>
          <p:cNvPr id="23" name="椭圆 22"/>
          <p:cNvSpPr/>
          <p:nvPr/>
        </p:nvSpPr>
        <p:spPr>
          <a:xfrm>
            <a:off x="1660442" y="1216687"/>
            <a:ext cx="538143" cy="538143"/>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algn="ctr" defTabSz="913108">
              <a:defRPr/>
            </a:pPr>
            <a:endParaRPr lang="zh-CN" altLang="en-US" sz="1425">
              <a:solidFill>
                <a:srgbClr val="FFFFFF"/>
              </a:solidFill>
              <a:latin typeface="Arial-Rounded" panose="020B0604020202020204" pitchFamily="34" charset="0"/>
              <a:ea typeface="Arial-Rounded" panose="020B0604020202020204" pitchFamily="34" charset="0"/>
              <a:cs typeface="Arial-Rounded" panose="020B0604020202020204" pitchFamily="34" charset="0"/>
            </a:endParaRPr>
          </a:p>
        </p:txBody>
      </p:sp>
      <p:sp>
        <p:nvSpPr>
          <p:cNvPr id="20" name="Rectangle 19"/>
          <p:cNvSpPr/>
          <p:nvPr/>
        </p:nvSpPr>
        <p:spPr>
          <a:xfrm>
            <a:off x="3997309" y="1594977"/>
            <a:ext cx="4410332" cy="1084866"/>
          </a:xfrm>
          <a:prstGeom prst="rect">
            <a:avLst/>
          </a:prstGeom>
          <a:noFill/>
        </p:spPr>
        <p:txBody>
          <a:bodyPr wrap="none" lIns="68496" tIns="34267" rIns="68496" bIns="34267">
            <a:spAutoFit/>
            <a:scene3d>
              <a:camera prst="orthographicFront"/>
              <a:lightRig rig="soft" dir="t">
                <a:rot lat="0" lon="0" rev="15600000"/>
              </a:lightRig>
            </a:scene3d>
            <a:sp3d extrusionH="57150" prstMaterial="softEdge">
              <a:bevelT w="25400" h="38100"/>
            </a:sp3d>
          </a:bodyPr>
          <a:lstStyle/>
          <a:p>
            <a:pPr algn="ctr" defTabSz="913108">
              <a:defRPr/>
            </a:pPr>
            <a:r>
              <a:rPr lang="en-US" sz="6600" b="1" dirty="0" err="1">
                <a:solidFill>
                  <a:srgbClr val="FF0000"/>
                </a:solidFill>
                <a:latin typeface="Arial-Rounded" panose="020B0604020202020204" pitchFamily="34" charset="0"/>
                <a:ea typeface="Arial-Rounded" panose="020B0604020202020204" pitchFamily="34" charset="0"/>
                <a:cs typeface="Arial-Rounded" panose="020B0604020202020204" pitchFamily="34" charset="0"/>
              </a:rPr>
              <a:t>Khởi</a:t>
            </a:r>
            <a:r>
              <a:rPr lang="en-US" sz="6600" b="1" dirty="0">
                <a:solidFill>
                  <a:srgbClr val="FF0000"/>
                </a:solidFill>
                <a:latin typeface="Arial-Rounded" panose="020B0604020202020204" pitchFamily="34" charset="0"/>
                <a:ea typeface="Arial-Rounded" panose="020B0604020202020204" pitchFamily="34" charset="0"/>
                <a:cs typeface="Arial-Rounded" panose="020B0604020202020204" pitchFamily="34" charset="0"/>
              </a:rPr>
              <a:t> </a:t>
            </a:r>
            <a:r>
              <a:rPr lang="en-US" sz="6600" b="1" dirty="0" err="1">
                <a:solidFill>
                  <a:srgbClr val="FF0000"/>
                </a:solidFill>
                <a:latin typeface="Arial-Rounded" panose="020B0604020202020204" pitchFamily="34" charset="0"/>
                <a:ea typeface="Arial-Rounded" panose="020B0604020202020204" pitchFamily="34" charset="0"/>
                <a:cs typeface="Arial-Rounded" panose="020B0604020202020204" pitchFamily="34" charset="0"/>
              </a:rPr>
              <a:t>động</a:t>
            </a:r>
            <a:endParaRPr lang="en-US" sz="6600" b="1" dirty="0">
              <a:solidFill>
                <a:srgbClr val="FF0000"/>
              </a:solidFill>
              <a:latin typeface="Arial-Rounded" panose="020B0604020202020204" pitchFamily="34" charset="0"/>
              <a:ea typeface="Arial-Rounded" panose="020B0604020202020204" pitchFamily="34" charset="0"/>
              <a:cs typeface="Arial-Rounded" panose="020B0604020202020204" pitchFamily="34" charset="0"/>
            </a:endParaRPr>
          </a:p>
        </p:txBody>
      </p:sp>
      <p:pic>
        <p:nvPicPr>
          <p:cNvPr id="2050" name="Picture 2" descr="在走动的火车 852x480 | Pics, Animation, Travel"/>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2628086" y="872573"/>
            <a:ext cx="6658132" cy="375106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BA61125-368D-D5C7-F4E3-81376279EFAF}"/>
              </a:ext>
            </a:extLst>
          </p:cNvPr>
          <p:cNvSpPr txBox="1"/>
          <p:nvPr/>
        </p:nvSpPr>
        <p:spPr>
          <a:xfrm>
            <a:off x="330312" y="3786913"/>
            <a:ext cx="11479576" cy="2632516"/>
          </a:xfrm>
          <a:prstGeom prst="rect">
            <a:avLst/>
          </a:prstGeom>
          <a:noFill/>
        </p:spPr>
        <p:txBody>
          <a:bodyPr wrap="square">
            <a:spAutoFit/>
          </a:bodyPr>
          <a:lstStyle/>
          <a:p>
            <a:pPr algn="ctr">
              <a:lnSpc>
                <a:spcPct val="120000"/>
              </a:lnSpc>
              <a:tabLst>
                <a:tab pos="3347720" algn="ctr"/>
              </a:tabLst>
            </a:pPr>
            <a:r>
              <a:rPr lang="vi-VN" sz="2800" b="1">
                <a:solidFill>
                  <a:srgbClr val="FF0000"/>
                </a:solidFill>
                <a:latin typeface="Times New Roman" panose="02020603050405020304" pitchFamily="18" charset="0"/>
                <a:ea typeface="Times New Roman" panose="02020603050405020304" pitchFamily="18" charset="0"/>
              </a:rPr>
              <a:t>T</a:t>
            </a:r>
            <a:r>
              <a:rPr lang="en-US" sz="2800" b="1">
                <a:solidFill>
                  <a:srgbClr val="FF0000"/>
                </a:solidFill>
                <a:effectLst/>
                <a:latin typeface="Times New Roman" panose="02020603050405020304" pitchFamily="18" charset="0"/>
                <a:ea typeface="Times New Roman" panose="02020603050405020304" pitchFamily="18" charset="0"/>
              </a:rPr>
              <a:t>rò chơi: Bạch Tuyết và 7 chú lùn.</a:t>
            </a:r>
            <a:endParaRPr lang="vi-VN" sz="2800" b="1">
              <a:solidFill>
                <a:srgbClr val="FF0000"/>
              </a:solidFill>
              <a:effectLst/>
              <a:latin typeface="Times New Roman" panose="02020603050405020304" pitchFamily="18" charset="0"/>
              <a:ea typeface="Times New Roman" panose="02020603050405020304" pitchFamily="18" charset="0"/>
            </a:endParaRPr>
          </a:p>
          <a:p>
            <a:pPr algn="ctr">
              <a:lnSpc>
                <a:spcPct val="120000"/>
              </a:lnSpc>
              <a:tabLst>
                <a:tab pos="3347720" algn="ctr"/>
              </a:tabLst>
            </a:pPr>
            <a:r>
              <a:rPr lang="es-ES" sz="2800" b="1">
                <a:solidFill>
                  <a:srgbClr val="000000"/>
                </a:solidFill>
                <a:effectLst/>
                <a:latin typeface="Times New Roman" panose="02020603050405020304" pitchFamily="18" charset="0"/>
                <a:ea typeface="Times New Roman" panose="02020603050405020304" pitchFamily="18" charset="0"/>
              </a:rPr>
              <a:t>Giúp Bạch Tuyết tìm chú lùn (Bạch Tuyết và các chú lùn đang chơi trốn tìm, sau mỗi gốc cây là một con vật hoặc chú lùn đang trốn. Nếu các bạn trả lời đúng câu hỏi thì sau gốc cây đó chú lùn sẽ xuất hiện, các bạn sẽ giúp Bạch Tuyết tìm được chú lùn; nếu sai thì các bạn thử tìm lại tiếp nhé!</a:t>
            </a:r>
            <a:endParaRPr lang="en-US" sz="2800" b="1">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6879521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1000" fill="hold"/>
                                        <p:tgtEl>
                                          <p:spTgt spid="24"/>
                                        </p:tgtEl>
                                        <p:attrNameLst>
                                          <p:attrName>ppt_x</p:attrName>
                                        </p:attrNameLst>
                                      </p:cBhvr>
                                      <p:tavLst>
                                        <p:tav tm="0">
                                          <p:val>
                                            <p:strVal val="#ppt_x"/>
                                          </p:val>
                                        </p:tav>
                                        <p:tav tm="100000">
                                          <p:val>
                                            <p:strVal val="#ppt_x"/>
                                          </p:val>
                                        </p:tav>
                                      </p:tavLst>
                                    </p:anim>
                                    <p:anim calcmode="lin" valueType="num">
                                      <p:cBhvr additive="base">
                                        <p:cTn id="8" dur="1000" fill="hold"/>
                                        <p:tgtEl>
                                          <p:spTgt spid="24"/>
                                        </p:tgtEl>
                                        <p:attrNameLst>
                                          <p:attrName>ppt_y</p:attrName>
                                        </p:attrNameLst>
                                      </p:cBhvr>
                                      <p:tavLst>
                                        <p:tav tm="0">
                                          <p:val>
                                            <p:strVal val="0-#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anim calcmode="lin" valueType="num">
                                      <p:cBhvr>
                                        <p:cTn id="37" dur="1000" fill="hold"/>
                                        <p:tgtEl>
                                          <p:spTgt spid="4"/>
                                        </p:tgtEl>
                                        <p:attrNameLst>
                                          <p:attrName>ppt_x</p:attrName>
                                        </p:attrNameLst>
                                      </p:cBhvr>
                                      <p:tavLst>
                                        <p:tav tm="0">
                                          <p:val>
                                            <p:strVal val="#ppt_x"/>
                                          </p:val>
                                        </p:tav>
                                        <p:tav tm="100000">
                                          <p:val>
                                            <p:strVal val="#ppt_x"/>
                                          </p:val>
                                        </p:tav>
                                      </p:tavLst>
                                    </p:anim>
                                    <p:anim calcmode="lin" valueType="num">
                                      <p:cBhvr>
                                        <p:cTn id="38" dur="1000" fill="hold"/>
                                        <p:tgtEl>
                                          <p:spTgt spid="4"/>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1000"/>
                                        <p:tgtEl>
                                          <p:spTgt spid="5"/>
                                        </p:tgtEl>
                                      </p:cBhvr>
                                    </p:animEffect>
                                    <p:anim calcmode="lin" valueType="num">
                                      <p:cBhvr>
                                        <p:cTn id="42" dur="1000" fill="hold"/>
                                        <p:tgtEl>
                                          <p:spTgt spid="5"/>
                                        </p:tgtEl>
                                        <p:attrNameLst>
                                          <p:attrName>ppt_x</p:attrName>
                                        </p:attrNameLst>
                                      </p:cBhvr>
                                      <p:tavLst>
                                        <p:tav tm="0">
                                          <p:val>
                                            <p:strVal val="#ppt_x"/>
                                          </p:val>
                                        </p:tav>
                                        <p:tav tm="100000">
                                          <p:val>
                                            <p:strVal val="#ppt_x"/>
                                          </p:val>
                                        </p:tav>
                                      </p:tavLst>
                                    </p:anim>
                                    <p:anim calcmode="lin" valueType="num">
                                      <p:cBhvr>
                                        <p:cTn id="43" dur="1000" fill="hold"/>
                                        <p:tgtEl>
                                          <p:spTgt spid="5"/>
                                        </p:tgtEl>
                                        <p:attrNameLst>
                                          <p:attrName>ppt_y</p:attrName>
                                        </p:attrNameLst>
                                      </p:cBhvr>
                                      <p:tavLst>
                                        <p:tav tm="0">
                                          <p:val>
                                            <p:strVal val="#ppt_y+.1"/>
                                          </p:val>
                                        </p:tav>
                                        <p:tav tm="100000">
                                          <p:val>
                                            <p:strVal val="#ppt_y"/>
                                          </p:val>
                                        </p:tav>
                                      </p:tavLst>
                                    </p:anim>
                                  </p:childTnLst>
                                </p:cTn>
                              </p:par>
                              <p:par>
                                <p:cTn id="44" presetID="26" presetClass="emph" presetSubtype="0" repeatCount="indefinite" fill="hold" grpId="1" nodeType="withEffect">
                                  <p:stCondLst>
                                    <p:cond delay="0"/>
                                  </p:stCondLst>
                                  <p:endCondLst>
                                    <p:cond evt="onNext" delay="0">
                                      <p:tgtEl>
                                        <p:sldTgt/>
                                      </p:tgtEl>
                                    </p:cond>
                                  </p:endCondLst>
                                  <p:childTnLst>
                                    <p:animEffect transition="out" filter="fade">
                                      <p:cBhvr>
                                        <p:cTn id="45" dur="1000" tmFilter="0, 0; .2, .5; .8, .5; 1, 0"/>
                                        <p:tgtEl>
                                          <p:spTgt spid="22"/>
                                        </p:tgtEl>
                                      </p:cBhvr>
                                    </p:animEffect>
                                    <p:animScale>
                                      <p:cBhvr>
                                        <p:cTn id="46" dur="500" autoRev="1" fill="hold"/>
                                        <p:tgtEl>
                                          <p:spTgt spid="22"/>
                                        </p:tgtEl>
                                      </p:cBhvr>
                                      <p:by x="105000" y="105000"/>
                                    </p:animScale>
                                  </p:childTnLst>
                                </p:cTn>
                              </p:par>
                              <p:par>
                                <p:cTn id="47" presetID="26" presetClass="emph" presetSubtype="0" repeatCount="indefinite" fill="hold" grpId="1" nodeType="withEffect">
                                  <p:stCondLst>
                                    <p:cond delay="0"/>
                                  </p:stCondLst>
                                  <p:endCondLst>
                                    <p:cond evt="onNext" delay="0">
                                      <p:tgtEl>
                                        <p:sldTgt/>
                                      </p:tgtEl>
                                    </p:cond>
                                  </p:endCondLst>
                                  <p:childTnLst>
                                    <p:animEffect transition="out" filter="fade">
                                      <p:cBhvr>
                                        <p:cTn id="48" dur="1000" tmFilter="0, 0; .2, .5; .8, .5; 1, 0"/>
                                        <p:tgtEl>
                                          <p:spTgt spid="23"/>
                                        </p:tgtEl>
                                      </p:cBhvr>
                                    </p:animEffect>
                                    <p:animScale>
                                      <p:cBhvr>
                                        <p:cTn id="49" dur="500" autoRev="1" fill="hold"/>
                                        <p:tgtEl>
                                          <p:spTgt spid="23"/>
                                        </p:tgtEl>
                                      </p:cBhvr>
                                      <p:by x="105000" y="105000"/>
                                    </p:animScale>
                                  </p:childTnLst>
                                </p:cTn>
                              </p:par>
                              <p:par>
                                <p:cTn id="50" presetID="26" presetClass="emph" presetSubtype="0" repeatCount="indefinite" fill="hold" grpId="1" nodeType="withEffect">
                                  <p:stCondLst>
                                    <p:cond delay="0"/>
                                  </p:stCondLst>
                                  <p:endCondLst>
                                    <p:cond evt="onNext" delay="0">
                                      <p:tgtEl>
                                        <p:sldTgt/>
                                      </p:tgtEl>
                                    </p:cond>
                                  </p:endCondLst>
                                  <p:childTnLst>
                                    <p:animEffect transition="out" filter="fade">
                                      <p:cBhvr>
                                        <p:cTn id="51" dur="1000" tmFilter="0, 0; .2, .5; .8, .5; 1, 0"/>
                                        <p:tgtEl>
                                          <p:spTgt spid="6"/>
                                        </p:tgtEl>
                                      </p:cBhvr>
                                    </p:animEffect>
                                    <p:animScale>
                                      <p:cBhvr>
                                        <p:cTn id="52" dur="500" autoRev="1" fill="hold"/>
                                        <p:tgtEl>
                                          <p:spTgt spid="6"/>
                                        </p:tgtEl>
                                      </p:cBhvr>
                                      <p:by x="105000" y="105000"/>
                                    </p:animScale>
                                  </p:childTnLst>
                                </p:cTn>
                              </p:par>
                              <p:par>
                                <p:cTn id="53" presetID="26" presetClass="emph" presetSubtype="0" repeatCount="indefinite" fill="hold" grpId="1" nodeType="withEffect">
                                  <p:stCondLst>
                                    <p:cond delay="0"/>
                                  </p:stCondLst>
                                  <p:endCondLst>
                                    <p:cond evt="onNext" delay="0">
                                      <p:tgtEl>
                                        <p:sldTgt/>
                                      </p:tgtEl>
                                    </p:cond>
                                  </p:endCondLst>
                                  <p:childTnLst>
                                    <p:animEffect transition="out" filter="fade">
                                      <p:cBhvr>
                                        <p:cTn id="54" dur="1000" tmFilter="0, 0; .2, .5; .8, .5; 1, 0"/>
                                        <p:tgtEl>
                                          <p:spTgt spid="10"/>
                                        </p:tgtEl>
                                      </p:cBhvr>
                                    </p:animEffect>
                                    <p:animScale>
                                      <p:cBhvr>
                                        <p:cTn id="55" dur="500" autoRev="1" fill="hold"/>
                                        <p:tgtEl>
                                          <p:spTgt spid="10"/>
                                        </p:tgtEl>
                                      </p:cBhvr>
                                      <p:by x="105000" y="105000"/>
                                    </p:animScale>
                                  </p:childTnLst>
                                </p:cTn>
                              </p:par>
                              <p:par>
                                <p:cTn id="56" presetID="26" presetClass="emph" presetSubtype="0" repeatCount="indefinite" fill="hold" grpId="1" nodeType="withEffect">
                                  <p:stCondLst>
                                    <p:cond delay="0"/>
                                  </p:stCondLst>
                                  <p:endCondLst>
                                    <p:cond evt="onNext" delay="0">
                                      <p:tgtEl>
                                        <p:sldTgt/>
                                      </p:tgtEl>
                                    </p:cond>
                                  </p:endCondLst>
                                  <p:childTnLst>
                                    <p:animEffect transition="out" filter="fade">
                                      <p:cBhvr>
                                        <p:cTn id="57" dur="1000" tmFilter="0, 0; .2, .5; .8, .5; 1, 0"/>
                                        <p:tgtEl>
                                          <p:spTgt spid="4"/>
                                        </p:tgtEl>
                                      </p:cBhvr>
                                    </p:animEffect>
                                    <p:animScale>
                                      <p:cBhvr>
                                        <p:cTn id="58" dur="500" autoRev="1" fill="hold"/>
                                        <p:tgtEl>
                                          <p:spTgt spid="4"/>
                                        </p:tgtEl>
                                      </p:cBhvr>
                                      <p:by x="105000" y="105000"/>
                                    </p:animScale>
                                  </p:childTnLst>
                                </p:cTn>
                              </p:par>
                              <p:par>
                                <p:cTn id="59" presetID="26" presetClass="emph" presetSubtype="0" repeatCount="indefinite" fill="hold" grpId="1" nodeType="withEffect">
                                  <p:stCondLst>
                                    <p:cond delay="0"/>
                                  </p:stCondLst>
                                  <p:endCondLst>
                                    <p:cond evt="onNext" delay="0">
                                      <p:tgtEl>
                                        <p:sldTgt/>
                                      </p:tgtEl>
                                    </p:cond>
                                  </p:endCondLst>
                                  <p:childTnLst>
                                    <p:animEffect transition="out" filter="fade">
                                      <p:cBhvr>
                                        <p:cTn id="60" dur="1000" tmFilter="0, 0; .2, .5; .8, .5; 1, 0"/>
                                        <p:tgtEl>
                                          <p:spTgt spid="5"/>
                                        </p:tgtEl>
                                      </p:cBhvr>
                                    </p:animEffect>
                                    <p:animScale>
                                      <p:cBhvr>
                                        <p:cTn id="61" dur="500" autoRev="1" fill="hold"/>
                                        <p:tgtEl>
                                          <p:spTgt spid="5"/>
                                        </p:tgtEl>
                                      </p:cBhvr>
                                      <p:by x="105000" y="105000"/>
                                    </p:animScale>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3"/>
                                        </p:tgtEl>
                                        <p:attrNameLst>
                                          <p:attrName>style.visibility</p:attrName>
                                        </p:attrNameLst>
                                      </p:cBhvr>
                                      <p:to>
                                        <p:strVal val="visible"/>
                                      </p:to>
                                    </p:set>
                                    <p:animEffect transition="in" filter="wipe(down)">
                                      <p:cBhvr>
                                        <p:cTn id="6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bldLvl="0" animBg="1"/>
      <p:bldP spid="5" grpId="0" bldLvl="0" animBg="1"/>
      <p:bldP spid="5" grpId="1" bldLvl="0" animBg="1"/>
      <p:bldP spid="6" grpId="0" bldLvl="0" animBg="1"/>
      <p:bldP spid="6" grpId="1" bldLvl="0" animBg="1"/>
      <p:bldP spid="10" grpId="0" bldLvl="0" animBg="1"/>
      <p:bldP spid="10" grpId="1" bldLvl="0" animBg="1"/>
      <p:bldP spid="22" grpId="0" bldLvl="0" animBg="1"/>
      <p:bldP spid="22" grpId="1" bldLvl="0" animBg="1"/>
      <p:bldP spid="23" grpId="0" bldLvl="0" animBg="1"/>
      <p:bldP spid="23" grpId="1" bldLvl="0" animBg="1"/>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DMIN\Desktop\Bach tuyet\54774f4bc8287c7337fadd5fbb419da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192000" cy="6857999"/>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ADMIN\Desktop\Bach tuyet\Snow_white_transparent.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78400" y="2722179"/>
            <a:ext cx="1243539" cy="268023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ADMIN\Desktop\Bach tuyet\43ebd44d263606f876d42fd2f199ea61 (4).jp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98837">
                        <a14:foregroundMark x1="40116" y1="26626" x2="70349" y2="59553"/>
                        <a14:foregroundMark x1="64535" y1="35366" x2="77035" y2="44715"/>
                        <a14:foregroundMark x1="45640" y1="16463" x2="28198" y2="36585"/>
                        <a14:foregroundMark x1="44186" y1="40244" x2="60174" y2="57724"/>
                        <a14:foregroundMark x1="67151" y1="58943" x2="86628" y2="57317"/>
                      </a14:backgroundRemoval>
                    </a14:imgEffect>
                  </a14:imgLayer>
                </a14:imgProps>
              </a:ext>
              <a:ext uri="{28A0092B-C50C-407E-A947-70E740481C1C}">
                <a14:useLocalDpi xmlns:a14="http://schemas.microsoft.com/office/drawing/2010/main" val="0"/>
              </a:ext>
            </a:extLst>
          </a:blip>
          <a:srcRect/>
          <a:stretch>
            <a:fillRect/>
          </a:stretch>
        </p:blipFill>
        <p:spPr bwMode="auto">
          <a:xfrm rot="338519">
            <a:off x="8873048" y="3703131"/>
            <a:ext cx="1880249" cy="268919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C:\Users\ADMIN\Desktop\Bach tuyet\RjAwOTQ4MTUyNEI3QjJCRTc2RjA6ZDA1ZjJmYTY2MjBkNDYzY2ZlZDNiOTA1Y2YxYTk1NzA6Ojo6OjA=.png"/>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100000" l="0" r="100000">
                        <a14:foregroundMark x1="50431" y1="17647" x2="56466" y2="31120"/>
                        <a14:foregroundMark x1="79526" y1="14611" x2="53879" y2="29412"/>
                        <a14:foregroundMark x1="77586" y1="15180" x2="59914" y2="22960"/>
                        <a14:foregroundMark x1="53017" y1="6641" x2="44397" y2="25427"/>
                        <a14:foregroundMark x1="57328" y1="8918" x2="88793" y2="17837"/>
                        <a14:foregroundMark x1="54526" y1="6072" x2="66810" y2="9488"/>
                        <a14:foregroundMark x1="76509" y1="31499" x2="69397" y2="43643"/>
                        <a14:foregroundMark x1="95690" y1="16698" x2="76940" y2="10247"/>
                        <a14:foregroundMark x1="77586" y1="33776" x2="74353" y2="40417"/>
                      </a14:backgroundRemoval>
                    </a14:imgEffect>
                  </a14:imgLayer>
                </a14:imgProps>
              </a:ext>
              <a:ext uri="{28A0092B-C50C-407E-A947-70E740481C1C}">
                <a14:useLocalDpi xmlns:a14="http://schemas.microsoft.com/office/drawing/2010/main" val="0"/>
              </a:ext>
            </a:extLst>
          </a:blip>
          <a:srcRect/>
          <a:stretch>
            <a:fillRect/>
          </a:stretch>
        </p:blipFill>
        <p:spPr bwMode="auto">
          <a:xfrm rot="20593735">
            <a:off x="9011" y="4789835"/>
            <a:ext cx="2123621" cy="2411959"/>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C:\Users\ADMIN\Desktop\Bach tuyet\43ebd44d263606f876d42fd2f199ea61 (3).jpg"/>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0" b="100000" l="0" r="100000">
                        <a14:foregroundMark x1="47640" y1="33252" x2="54382" y2="60391"/>
                      </a14:backgroundRemoval>
                    </a14:imgEffect>
                  </a14:imgLayer>
                </a14:imgProps>
              </a:ext>
              <a:ext uri="{28A0092B-C50C-407E-A947-70E740481C1C}">
                <a14:useLocalDpi xmlns:a14="http://schemas.microsoft.com/office/drawing/2010/main" val="0"/>
              </a:ext>
            </a:extLst>
          </a:blip>
          <a:srcRect/>
          <a:stretch>
            <a:fillRect/>
          </a:stretch>
        </p:blipFill>
        <p:spPr bwMode="auto">
          <a:xfrm>
            <a:off x="2082524" y="5232399"/>
            <a:ext cx="2212453" cy="2033468"/>
          </a:xfrm>
          <a:prstGeom prst="rect">
            <a:avLst/>
          </a:prstGeom>
          <a:noFill/>
          <a:extLst>
            <a:ext uri="{909E8E84-426E-40DD-AFC4-6F175D3DCCD1}">
              <a14:hiddenFill xmlns:a14="http://schemas.microsoft.com/office/drawing/2010/main">
                <a:solidFill>
                  <a:srgbClr val="FFFFFF"/>
                </a:solidFill>
              </a14:hiddenFill>
            </a:ext>
          </a:extLst>
        </p:spPr>
      </p:pic>
      <p:pic>
        <p:nvPicPr>
          <p:cNvPr id="3085" name="Picture 13" descr="C:\Users\ADMIN\Desktop\Bach tuyet\43ebd44d263606f876d42fd2f199ea61 (5).jpg"/>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0" b="100000" l="0" r="100000">
                        <a14:foregroundMark x1="50482" y1="26157" x2="67203" y2="63581"/>
                        <a14:foregroundMark x1="38907" y1="22133" x2="24116" y2="46680"/>
                      </a14:backgroundRemoval>
                    </a14:imgEffect>
                  </a14:imgLayer>
                </a14:imgProps>
              </a:ext>
              <a:ext uri="{28A0092B-C50C-407E-A947-70E740481C1C}">
                <a14:useLocalDpi xmlns:a14="http://schemas.microsoft.com/office/drawing/2010/main" val="0"/>
              </a:ext>
            </a:extLst>
          </a:blip>
          <a:srcRect/>
          <a:stretch>
            <a:fillRect/>
          </a:stretch>
        </p:blipFill>
        <p:spPr bwMode="auto">
          <a:xfrm rot="1608799">
            <a:off x="1408602" y="4577567"/>
            <a:ext cx="1656967" cy="264795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2" descr="C:\Users\ADMIN\Desktop\Bach tuyet\511929473-photo-clip-tree.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294977" y="-3262216"/>
            <a:ext cx="9770739" cy="1030744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2" descr="C:\Users\ADMIN\Desktop\Bach tuyet\511929473-photo-clip-tree.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19199" y="-2825162"/>
            <a:ext cx="6078553" cy="1030744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descr="C:\Users\ADMIN\Desktop\Tai nguyen thiet ke tro choi\Bảng gỗ\wooden-blank-sign-clipart-1.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784883" y="-1955800"/>
            <a:ext cx="9187917" cy="4079875"/>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2644461" y="584200"/>
            <a:ext cx="7515539" cy="1077218"/>
          </a:xfrm>
          <a:prstGeom prst="rect">
            <a:avLst/>
          </a:prstGeom>
          <a:noFill/>
        </p:spPr>
        <p:txBody>
          <a:bodyPr wrap="square" rtlCol="0">
            <a:spAutoFit/>
          </a:bodyPr>
          <a:lstStyle/>
          <a:p>
            <a:pPr algn="ctr"/>
            <a:r>
              <a:rPr lang="en-US" sz="3200" b="1" dirty="0">
                <a:solidFill>
                  <a:schemeClr val="bg1"/>
                </a:solidFill>
                <a:latin typeface="Arial" panose="020B0604020202020204" pitchFamily="34" charset="0"/>
                <a:cs typeface="Arial" panose="020B0604020202020204" pitchFamily="34" charset="0"/>
              </a:rPr>
              <a:t>CHƠI TRỐN TÌM </a:t>
            </a:r>
          </a:p>
          <a:p>
            <a:pPr algn="ctr"/>
            <a:r>
              <a:rPr lang="en-US" sz="3200" b="1" dirty="0">
                <a:solidFill>
                  <a:schemeClr val="bg1"/>
                </a:solidFill>
                <a:latin typeface="Arial" panose="020B0604020202020204" pitchFamily="34" charset="0"/>
                <a:cs typeface="Arial" panose="020B0604020202020204" pitchFamily="34" charset="0"/>
              </a:rPr>
              <a:t>CÙNG BẠCH TUYẾT VÀ 7 CHÚ LÙN</a:t>
            </a:r>
          </a:p>
        </p:txBody>
      </p:sp>
      <p:pic>
        <p:nvPicPr>
          <p:cNvPr id="15" name="Picture 11" descr="C:\Users\ADMIN\Desktop\Tai nguyen thiet ke tro choi\Angry birds epic birds\1505573783630 (2).png">
            <a:hlinkClick r:id="rId15" action="ppaction://hlinksldjump"/>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924880" y="732387"/>
            <a:ext cx="1426197" cy="7808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6503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Bach tuyet\ a.jpg"/>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0" y="1"/>
            <a:ext cx="12192000" cy="6861628"/>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ADMIN\Desktop\Bach tuyet\Bambi.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0355339" flipH="1">
            <a:off x="7779459" y="3997351"/>
            <a:ext cx="1320800" cy="22098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ADMIN\Desktop\Bach tuyet\esquilo001.gi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0471667" flipH="1">
            <a:off x="5085415" y="4860489"/>
            <a:ext cx="1320800" cy="144584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ADMIN\Desktop\Bach tuyet\767e08fbae2de8679fbba6d8cecba19e.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20352524" flipH="1">
            <a:off x="2470377" y="4994982"/>
            <a:ext cx="1092200" cy="152544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ADMIN\Desktop\Bach tuyet\Doc23.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19772646">
            <a:off x="10020325" y="4028629"/>
            <a:ext cx="1543159" cy="228676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3" descr="C:\Users\ADMIN\Desktop\Bach tuyet\arbre-majestueux-42629281.jpg"/>
          <p:cNvPicPr>
            <a:picLocks noChangeAspect="1" noChangeArrowheads="1"/>
          </p:cNvPicPr>
          <p:nvPr/>
        </p:nvPicPr>
        <p:blipFill>
          <a:blip r:embed="rId11">
            <a:extLst>
              <a:ext uri="{BEBA8EAE-BF5A-486C-A8C5-ECC9F3942E4B}">
                <a14:imgProps xmlns:a14="http://schemas.microsoft.com/office/drawing/2010/main">
                  <a14:imgLayer r:embed="rId12">
                    <a14:imgEffect>
                      <a14:backgroundRemoval t="0" b="100000" l="0" r="100000">
                        <a14:backgroundMark x1="47875" y1="35969" x2="47875" y2="37305"/>
                      </a14:backgroundRemoval>
                    </a14:imgEffect>
                  </a14:imgLayer>
                </a14:imgProps>
              </a:ext>
              <a:ext uri="{28A0092B-C50C-407E-A947-70E740481C1C}">
                <a14:useLocalDpi xmlns:a14="http://schemas.microsoft.com/office/drawing/2010/main" val="0"/>
              </a:ext>
            </a:extLst>
          </a:blip>
          <a:srcRect/>
          <a:stretch>
            <a:fillRect/>
          </a:stretch>
        </p:blipFill>
        <p:spPr bwMode="auto">
          <a:xfrm>
            <a:off x="324077" y="-273843"/>
            <a:ext cx="7010400" cy="786844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3" descr="C:\Users\ADMIN\Desktop\Bach tuyet\arbre-majestueux-42629281.jpg"/>
          <p:cNvPicPr>
            <a:picLocks noChangeAspect="1" noChangeArrowheads="1"/>
          </p:cNvPicPr>
          <p:nvPr/>
        </p:nvPicPr>
        <p:blipFill>
          <a:blip r:embed="rId11">
            <a:extLst>
              <a:ext uri="{BEBA8EAE-BF5A-486C-A8C5-ECC9F3942E4B}">
                <a14:imgProps xmlns:a14="http://schemas.microsoft.com/office/drawing/2010/main">
                  <a14:imgLayer r:embed="rId12">
                    <a14:imgEffect>
                      <a14:backgroundRemoval t="0" b="100000" l="0" r="100000">
                        <a14:backgroundMark x1="47875" y1="35969" x2="47875" y2="37305"/>
                      </a14:backgroundRemoval>
                    </a14:imgEffect>
                  </a14:imgLayer>
                </a14:imgProps>
              </a:ext>
              <a:ext uri="{28A0092B-C50C-407E-A947-70E740481C1C}">
                <a14:useLocalDpi xmlns:a14="http://schemas.microsoft.com/office/drawing/2010/main" val="0"/>
              </a:ext>
            </a:extLst>
          </a:blip>
          <a:srcRect/>
          <a:stretch>
            <a:fillRect/>
          </a:stretch>
        </p:blipFill>
        <p:spPr bwMode="auto">
          <a:xfrm>
            <a:off x="5689600" y="-680243"/>
            <a:ext cx="7010400" cy="786844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C:\Users\ADMIN\Desktop\Bach tuyet\511929473-photo-clip-tree.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224665" y="-929641"/>
            <a:ext cx="7213600" cy="760984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C:\Users\ADMIN\Desktop\Bach tuyet\511929473-photo-clip-tree.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963580" y="-536546"/>
            <a:ext cx="7213600" cy="7609841"/>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ADMIN\Desktop\Bach tuyet\Snow_white_transparent.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5359" y="3430814"/>
            <a:ext cx="1825347" cy="393422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Users\ADMIN\Desktop\Tai nguyen thiet ke tro choi\Bảng gỗ\wooden-blank-sign-clipart-1.jp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626356" y="-1955800"/>
            <a:ext cx="9404317" cy="4079875"/>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406400" y="2147892"/>
            <a:ext cx="2568812" cy="1044177"/>
          </a:xfrm>
          <a:prstGeom prst="roundRect">
            <a:avLst/>
          </a:prstGeom>
          <a:solidFill>
            <a:srgbClr val="FFFF66"/>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00FF"/>
                </a:solidFill>
              </a:rPr>
              <a:t>A. </a:t>
            </a:r>
            <a:r>
              <a:rPr lang="vi-VN" sz="3200">
                <a:solidFill>
                  <a:srgbClr val="0000FF"/>
                </a:solidFill>
              </a:rPr>
              <a:t>Nội dung</a:t>
            </a:r>
            <a:endParaRPr lang="en-US" sz="3200" dirty="0">
              <a:solidFill>
                <a:srgbClr val="0000FF"/>
              </a:solidFill>
            </a:endParaRPr>
          </a:p>
        </p:txBody>
      </p:sp>
      <p:sp>
        <p:nvSpPr>
          <p:cNvPr id="25" name="Rounded Rectangle 24"/>
          <p:cNvSpPr/>
          <p:nvPr/>
        </p:nvSpPr>
        <p:spPr>
          <a:xfrm>
            <a:off x="3454400" y="2181624"/>
            <a:ext cx="2568812" cy="1044177"/>
          </a:xfrm>
          <a:prstGeom prst="roundRect">
            <a:avLst/>
          </a:prstGeom>
          <a:solidFill>
            <a:srgbClr val="FFFF66"/>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00FF"/>
                </a:solidFill>
              </a:rPr>
              <a:t>B. </a:t>
            </a:r>
            <a:r>
              <a:rPr lang="vi-VN" sz="3200">
                <a:solidFill>
                  <a:srgbClr val="0000FF"/>
                </a:solidFill>
              </a:rPr>
              <a:t>Bài học</a:t>
            </a:r>
            <a:endParaRPr lang="en-US" sz="3200" dirty="0">
              <a:solidFill>
                <a:srgbClr val="0000FF"/>
              </a:solidFill>
            </a:endParaRPr>
          </a:p>
        </p:txBody>
      </p:sp>
      <p:sp>
        <p:nvSpPr>
          <p:cNvPr id="26" name="Rounded Rectangle 25"/>
          <p:cNvSpPr/>
          <p:nvPr/>
        </p:nvSpPr>
        <p:spPr>
          <a:xfrm>
            <a:off x="6412843" y="2181624"/>
            <a:ext cx="2568812" cy="1044177"/>
          </a:xfrm>
          <a:prstGeom prst="roundRect">
            <a:avLst/>
          </a:prstGeom>
          <a:solidFill>
            <a:srgbClr val="FFFF66"/>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00FF"/>
                </a:solidFill>
              </a:rPr>
              <a:t>C. </a:t>
            </a:r>
            <a:r>
              <a:rPr lang="vi-VN" sz="3200">
                <a:solidFill>
                  <a:srgbClr val="0000FF"/>
                </a:solidFill>
              </a:rPr>
              <a:t>Ý nghĩa</a:t>
            </a:r>
            <a:endParaRPr lang="en-US" sz="3200" dirty="0">
              <a:solidFill>
                <a:srgbClr val="0000FF"/>
              </a:solidFill>
            </a:endParaRPr>
          </a:p>
        </p:txBody>
      </p:sp>
      <p:sp>
        <p:nvSpPr>
          <p:cNvPr id="27" name="Rounded Rectangle 26"/>
          <p:cNvSpPr/>
          <p:nvPr/>
        </p:nvSpPr>
        <p:spPr>
          <a:xfrm>
            <a:off x="9347199" y="2147892"/>
            <a:ext cx="3094253" cy="1044177"/>
          </a:xfrm>
          <a:prstGeom prst="roundRect">
            <a:avLst/>
          </a:prstGeom>
          <a:solidFill>
            <a:srgbClr val="FFFF66"/>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00FF"/>
                </a:solidFill>
              </a:rPr>
              <a:t>D</a:t>
            </a:r>
            <a:r>
              <a:rPr lang="en-US" sz="3200">
                <a:solidFill>
                  <a:srgbClr val="0000FF"/>
                </a:solidFill>
              </a:rPr>
              <a:t>. </a:t>
            </a:r>
            <a:r>
              <a:rPr lang="vi-VN" sz="3200">
                <a:solidFill>
                  <a:srgbClr val="0000FF"/>
                </a:solidFill>
              </a:rPr>
              <a:t>Cảm nghĩ</a:t>
            </a:r>
            <a:endParaRPr lang="en-US" sz="3200" dirty="0">
              <a:solidFill>
                <a:srgbClr val="0000FF"/>
              </a:solidFill>
            </a:endParaRPr>
          </a:p>
        </p:txBody>
      </p:sp>
      <p:sp>
        <p:nvSpPr>
          <p:cNvPr id="5" name="TextBox 4"/>
          <p:cNvSpPr txBox="1"/>
          <p:nvPr/>
        </p:nvSpPr>
        <p:spPr>
          <a:xfrm>
            <a:off x="2025714" y="606762"/>
            <a:ext cx="8209351" cy="1077218"/>
          </a:xfrm>
          <a:prstGeom prst="rect">
            <a:avLst/>
          </a:prstGeom>
          <a:noFill/>
        </p:spPr>
        <p:txBody>
          <a:bodyPr wrap="square" rtlCol="0">
            <a:spAutoFit/>
          </a:bodyPr>
          <a:lstStyle/>
          <a:p>
            <a:pPr algn="ctr"/>
            <a:r>
              <a:rPr lang="vi-VN" sz="3200" b="1">
                <a:solidFill>
                  <a:schemeClr val="bg1"/>
                </a:solidFill>
              </a:rPr>
              <a:t>“Viết đoạn văn về câu chuyện em thích là nêu </a:t>
            </a:r>
            <a:r>
              <a:rPr lang="en-US" sz="3200" b="1">
                <a:solidFill>
                  <a:schemeClr val="bg1"/>
                </a:solidFill>
              </a:rPr>
              <a:t>…</a:t>
            </a:r>
            <a:r>
              <a:rPr lang="vi-VN" sz="3200" b="1">
                <a:solidFill>
                  <a:schemeClr val="bg1"/>
                </a:solidFill>
              </a:rPr>
              <a:t> về câu chuyện” Từ còn thiếu là: </a:t>
            </a:r>
            <a:endParaRPr lang="en-US" sz="3200" b="1" dirty="0">
              <a:solidFill>
                <a:schemeClr val="bg1"/>
              </a:solidFill>
            </a:endParaRPr>
          </a:p>
        </p:txBody>
      </p:sp>
      <p:sp>
        <p:nvSpPr>
          <p:cNvPr id="6" name="Explosion 1 5"/>
          <p:cNvSpPr/>
          <p:nvPr/>
        </p:nvSpPr>
        <p:spPr>
          <a:xfrm>
            <a:off x="5080000" y="4356706"/>
            <a:ext cx="4017104" cy="2729895"/>
          </a:xfrm>
          <a:prstGeom prst="irregularSeal1">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00FF"/>
                </a:solidFill>
                <a:latin typeface="Arial" panose="020B0604020202020204" pitchFamily="34" charset="0"/>
                <a:cs typeface="Arial" panose="020B0604020202020204" pitchFamily="34" charset="0"/>
              </a:rPr>
              <a:t>ĐÚNG RỒI</a:t>
            </a:r>
          </a:p>
        </p:txBody>
      </p:sp>
      <p:pic>
        <p:nvPicPr>
          <p:cNvPr id="1035" name="Picture 11" descr="C:\Users\ADMIN\Desktop\Tai nguyen thiet ke tro choi\Bảng gỗ\Picture1 (2).png">
            <a:hlinkClick r:id="" action="ppaction://hlinkshowjump?jump=nextslide"/>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0272119" y="76200"/>
            <a:ext cx="1617133" cy="687477"/>
          </a:xfrm>
          <a:prstGeom prst="rect">
            <a:avLst/>
          </a:prstGeom>
          <a:noFill/>
          <a:extLst>
            <a:ext uri="{909E8E84-426E-40DD-AFC4-6F175D3DCCD1}">
              <a14:hiddenFill xmlns:a14="http://schemas.microsoft.com/office/drawing/2010/main">
                <a:solidFill>
                  <a:srgbClr val="FFFFFF"/>
                </a:solidFill>
              </a14:hiddenFill>
            </a:ext>
          </a:extLst>
        </p:spPr>
      </p:pic>
      <p:pic>
        <p:nvPicPr>
          <p:cNvPr id="3" name="Tieng-vo-tay-tra-loi-dung-www_tiengdong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8"/>
          <a:stretch>
            <a:fillRect/>
          </a:stretch>
        </p:blipFill>
        <p:spPr>
          <a:xfrm>
            <a:off x="9625465" y="278145"/>
            <a:ext cx="609600" cy="609600"/>
          </a:xfrm>
          <a:prstGeom prst="rect">
            <a:avLst/>
          </a:prstGeom>
        </p:spPr>
      </p:pic>
    </p:spTree>
    <p:extLst>
      <p:ext uri="{BB962C8B-B14F-4D97-AF65-F5344CB8AC3E}">
        <p14:creationId xmlns:p14="http://schemas.microsoft.com/office/powerpoint/2010/main" val="3436564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034"/>
                                        </p:tgtEl>
                                        <p:attrNameLst>
                                          <p:attrName>style.visibility</p:attrName>
                                        </p:attrNameLst>
                                      </p:cBhvr>
                                      <p:to>
                                        <p:strVal val="visible"/>
                                      </p:to>
                                    </p:set>
                                    <p:animEffect transition="in" filter="fade">
                                      <p:cBhvr>
                                        <p:cTn id="7" dur="1000"/>
                                        <p:tgtEl>
                                          <p:spTgt spid="1034"/>
                                        </p:tgtEl>
                                      </p:cBhvr>
                                    </p:animEffect>
                                    <p:anim calcmode="lin" valueType="num">
                                      <p:cBhvr>
                                        <p:cTn id="8" dur="1000" fill="hold"/>
                                        <p:tgtEl>
                                          <p:spTgt spid="1034"/>
                                        </p:tgtEl>
                                        <p:attrNameLst>
                                          <p:attrName>ppt_x</p:attrName>
                                        </p:attrNameLst>
                                      </p:cBhvr>
                                      <p:tavLst>
                                        <p:tav tm="0">
                                          <p:val>
                                            <p:strVal val="#ppt_x"/>
                                          </p:val>
                                        </p:tav>
                                        <p:tav tm="100000">
                                          <p:val>
                                            <p:strVal val="#ppt_x"/>
                                          </p:val>
                                        </p:tav>
                                      </p:tavLst>
                                    </p:anim>
                                    <p:anim calcmode="lin" valueType="num">
                                      <p:cBhvr>
                                        <p:cTn id="9" dur="1000" fill="hold"/>
                                        <p:tgtEl>
                                          <p:spTgt spid="1034"/>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1000"/>
                                        <p:tgtEl>
                                          <p:spTgt spid="26"/>
                                        </p:tgtEl>
                                      </p:cBhvr>
                                    </p:animEffect>
                                    <p:anim calcmode="lin" valueType="num">
                                      <p:cBhvr>
                                        <p:cTn id="28" dur="1000" fill="hold"/>
                                        <p:tgtEl>
                                          <p:spTgt spid="26"/>
                                        </p:tgtEl>
                                        <p:attrNameLst>
                                          <p:attrName>ppt_x</p:attrName>
                                        </p:attrNameLst>
                                      </p:cBhvr>
                                      <p:tavLst>
                                        <p:tav tm="0">
                                          <p:val>
                                            <p:strVal val="#ppt_x"/>
                                          </p:val>
                                        </p:tav>
                                        <p:tav tm="100000">
                                          <p:val>
                                            <p:strVal val="#ppt_x"/>
                                          </p:val>
                                        </p:tav>
                                      </p:tavLst>
                                    </p:anim>
                                    <p:anim calcmode="lin" valueType="num">
                                      <p:cBhvr>
                                        <p:cTn id="29" dur="1000" fill="hold"/>
                                        <p:tgtEl>
                                          <p:spTgt spid="26"/>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1000"/>
                                        <p:tgtEl>
                                          <p:spTgt spid="27"/>
                                        </p:tgtEl>
                                      </p:cBhvr>
                                    </p:animEffect>
                                    <p:anim calcmode="lin" valueType="num">
                                      <p:cBhvr>
                                        <p:cTn id="33" dur="1000" fill="hold"/>
                                        <p:tgtEl>
                                          <p:spTgt spid="27"/>
                                        </p:tgtEl>
                                        <p:attrNameLst>
                                          <p:attrName>ppt_x</p:attrName>
                                        </p:attrNameLst>
                                      </p:cBhvr>
                                      <p:tavLst>
                                        <p:tav tm="0">
                                          <p:val>
                                            <p:strVal val="#ppt_x"/>
                                          </p:val>
                                        </p:tav>
                                        <p:tav tm="100000">
                                          <p:val>
                                            <p:strVal val="#ppt_x"/>
                                          </p:val>
                                        </p:tav>
                                      </p:tavLst>
                                    </p:anim>
                                    <p:anim calcmode="lin" valueType="num">
                                      <p:cBhvr>
                                        <p:cTn id="34"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4"/>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031"/>
                                        </p:tgtEl>
                                        <p:attrNameLst>
                                          <p:attrName>style.visibility</p:attrName>
                                        </p:attrNameLst>
                                      </p:cBhvr>
                                      <p:to>
                                        <p:strVal val="visible"/>
                                      </p:to>
                                    </p:set>
                                  </p:childTnLst>
                                </p:cTn>
                              </p:par>
                              <p:par>
                                <p:cTn id="40" presetID="32" presetClass="emph" presetSubtype="0" repeatCount="indefinite" fill="hold" nodeType="withEffect">
                                  <p:stCondLst>
                                    <p:cond delay="0"/>
                                  </p:stCondLst>
                                  <p:childTnLst>
                                    <p:animRot by="120000">
                                      <p:cBhvr>
                                        <p:cTn id="41" dur="300" fill="hold">
                                          <p:stCondLst>
                                            <p:cond delay="0"/>
                                          </p:stCondLst>
                                        </p:cTn>
                                        <p:tgtEl>
                                          <p:spTgt spid="1031"/>
                                        </p:tgtEl>
                                        <p:attrNameLst>
                                          <p:attrName>r</p:attrName>
                                        </p:attrNameLst>
                                      </p:cBhvr>
                                    </p:animRot>
                                    <p:animRot by="-240000">
                                      <p:cBhvr>
                                        <p:cTn id="42" dur="600" fill="hold">
                                          <p:stCondLst>
                                            <p:cond delay="600"/>
                                          </p:stCondLst>
                                        </p:cTn>
                                        <p:tgtEl>
                                          <p:spTgt spid="1031"/>
                                        </p:tgtEl>
                                        <p:attrNameLst>
                                          <p:attrName>r</p:attrName>
                                        </p:attrNameLst>
                                      </p:cBhvr>
                                    </p:animRot>
                                    <p:animRot by="240000">
                                      <p:cBhvr>
                                        <p:cTn id="43" dur="600" fill="hold">
                                          <p:stCondLst>
                                            <p:cond delay="1200"/>
                                          </p:stCondLst>
                                        </p:cTn>
                                        <p:tgtEl>
                                          <p:spTgt spid="1031"/>
                                        </p:tgtEl>
                                        <p:attrNameLst>
                                          <p:attrName>r</p:attrName>
                                        </p:attrNameLst>
                                      </p:cBhvr>
                                    </p:animRot>
                                    <p:animRot by="-240000">
                                      <p:cBhvr>
                                        <p:cTn id="44" dur="600" fill="hold">
                                          <p:stCondLst>
                                            <p:cond delay="1800"/>
                                          </p:stCondLst>
                                        </p:cTn>
                                        <p:tgtEl>
                                          <p:spTgt spid="1031"/>
                                        </p:tgtEl>
                                        <p:attrNameLst>
                                          <p:attrName>r</p:attrName>
                                        </p:attrNameLst>
                                      </p:cBhvr>
                                    </p:animRot>
                                    <p:animRot by="120000">
                                      <p:cBhvr>
                                        <p:cTn id="45" dur="600" fill="hold">
                                          <p:stCondLst>
                                            <p:cond delay="2400"/>
                                          </p:stCondLst>
                                        </p:cTn>
                                        <p:tgtEl>
                                          <p:spTgt spid="1031"/>
                                        </p:tgtEl>
                                        <p:attrNameLst>
                                          <p:attrName>r</p:attrName>
                                        </p:attrNameLst>
                                      </p:cBhvr>
                                    </p:animRot>
                                  </p:childTnLst>
                                </p:cTn>
                              </p:par>
                            </p:childTnLst>
                          </p:cTn>
                        </p:par>
                      </p:childTnLst>
                    </p:cTn>
                  </p:par>
                </p:childTnLst>
              </p:cTn>
              <p:nextCondLst>
                <p:cond evt="onClick" delay="0">
                  <p:tgtEl>
                    <p:spTgt spid="4"/>
                  </p:tgtEl>
                </p:cond>
              </p:nextCondLst>
            </p:seq>
            <p:seq concurrent="1" nextAc="seek">
              <p:cTn id="46" restart="whenNotActive" fill="hold" evtFilter="cancelBubble" nodeType="interactiveSeq">
                <p:stCondLst>
                  <p:cond evt="onClick" delay="0">
                    <p:tgtEl>
                      <p:spTgt spid="25"/>
                    </p:tgtEl>
                  </p:cond>
                </p:stCondLst>
                <p:endSync evt="end" delay="0">
                  <p:rtn val="all"/>
                </p:endSync>
                <p:childTnLst>
                  <p:par>
                    <p:cTn id="47" fill="hold">
                      <p:stCondLst>
                        <p:cond delay="0"/>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030"/>
                                        </p:tgtEl>
                                        <p:attrNameLst>
                                          <p:attrName>style.visibility</p:attrName>
                                        </p:attrNameLst>
                                      </p:cBhvr>
                                      <p:to>
                                        <p:strVal val="visible"/>
                                      </p:to>
                                    </p:set>
                                  </p:childTnLst>
                                </p:cTn>
                              </p:par>
                              <p:par>
                                <p:cTn id="51" presetID="32" presetClass="emph" presetSubtype="0" repeatCount="indefinite" fill="hold" nodeType="withEffect">
                                  <p:stCondLst>
                                    <p:cond delay="0"/>
                                  </p:stCondLst>
                                  <p:childTnLst>
                                    <p:animRot by="120000">
                                      <p:cBhvr>
                                        <p:cTn id="52" dur="300" fill="hold">
                                          <p:stCondLst>
                                            <p:cond delay="0"/>
                                          </p:stCondLst>
                                        </p:cTn>
                                        <p:tgtEl>
                                          <p:spTgt spid="1030"/>
                                        </p:tgtEl>
                                        <p:attrNameLst>
                                          <p:attrName>r</p:attrName>
                                        </p:attrNameLst>
                                      </p:cBhvr>
                                    </p:animRot>
                                    <p:animRot by="-240000">
                                      <p:cBhvr>
                                        <p:cTn id="53" dur="600" fill="hold">
                                          <p:stCondLst>
                                            <p:cond delay="600"/>
                                          </p:stCondLst>
                                        </p:cTn>
                                        <p:tgtEl>
                                          <p:spTgt spid="1030"/>
                                        </p:tgtEl>
                                        <p:attrNameLst>
                                          <p:attrName>r</p:attrName>
                                        </p:attrNameLst>
                                      </p:cBhvr>
                                    </p:animRot>
                                    <p:animRot by="240000">
                                      <p:cBhvr>
                                        <p:cTn id="54" dur="600" fill="hold">
                                          <p:stCondLst>
                                            <p:cond delay="1200"/>
                                          </p:stCondLst>
                                        </p:cTn>
                                        <p:tgtEl>
                                          <p:spTgt spid="1030"/>
                                        </p:tgtEl>
                                        <p:attrNameLst>
                                          <p:attrName>r</p:attrName>
                                        </p:attrNameLst>
                                      </p:cBhvr>
                                    </p:animRot>
                                    <p:animRot by="-240000">
                                      <p:cBhvr>
                                        <p:cTn id="55" dur="600" fill="hold">
                                          <p:stCondLst>
                                            <p:cond delay="1800"/>
                                          </p:stCondLst>
                                        </p:cTn>
                                        <p:tgtEl>
                                          <p:spTgt spid="1030"/>
                                        </p:tgtEl>
                                        <p:attrNameLst>
                                          <p:attrName>r</p:attrName>
                                        </p:attrNameLst>
                                      </p:cBhvr>
                                    </p:animRot>
                                    <p:animRot by="120000">
                                      <p:cBhvr>
                                        <p:cTn id="56" dur="600" fill="hold">
                                          <p:stCondLst>
                                            <p:cond delay="2400"/>
                                          </p:stCondLst>
                                        </p:cTn>
                                        <p:tgtEl>
                                          <p:spTgt spid="1030"/>
                                        </p:tgtEl>
                                        <p:attrNameLst>
                                          <p:attrName>r</p:attrName>
                                        </p:attrNameLst>
                                      </p:cBhvr>
                                    </p:animRot>
                                  </p:childTnLst>
                                </p:cTn>
                              </p:par>
                            </p:childTnLst>
                          </p:cTn>
                        </p:par>
                      </p:childTnLst>
                    </p:cTn>
                  </p:par>
                </p:childTnLst>
              </p:cTn>
              <p:nextCondLst>
                <p:cond evt="onClick" delay="0">
                  <p:tgtEl>
                    <p:spTgt spid="25"/>
                  </p:tgtEl>
                </p:cond>
              </p:nextCondLst>
            </p:seq>
            <p:seq concurrent="1" nextAc="seek">
              <p:cTn id="57" restart="whenNotActive" fill="hold" evtFilter="cancelBubble" nodeType="interactiveSeq">
                <p:stCondLst>
                  <p:cond evt="onClick" delay="0">
                    <p:tgtEl>
                      <p:spTgt spid="26"/>
                    </p:tgtEl>
                  </p:cond>
                </p:stCondLst>
                <p:endSync evt="end" delay="0">
                  <p:rtn val="all"/>
                </p:endSync>
                <p:childTnLst>
                  <p:par>
                    <p:cTn id="58" fill="hold">
                      <p:stCondLst>
                        <p:cond delay="0"/>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1029"/>
                                        </p:tgtEl>
                                        <p:attrNameLst>
                                          <p:attrName>style.visibility</p:attrName>
                                        </p:attrNameLst>
                                      </p:cBhvr>
                                      <p:to>
                                        <p:strVal val="visible"/>
                                      </p:to>
                                    </p:set>
                                  </p:childTnLst>
                                </p:cTn>
                              </p:par>
                              <p:par>
                                <p:cTn id="62" presetID="32" presetClass="emph" presetSubtype="0" repeatCount="indefinite" fill="hold" nodeType="withEffect">
                                  <p:stCondLst>
                                    <p:cond delay="0"/>
                                  </p:stCondLst>
                                  <p:childTnLst>
                                    <p:animRot by="120000">
                                      <p:cBhvr>
                                        <p:cTn id="63" dur="300" fill="hold">
                                          <p:stCondLst>
                                            <p:cond delay="0"/>
                                          </p:stCondLst>
                                        </p:cTn>
                                        <p:tgtEl>
                                          <p:spTgt spid="1029"/>
                                        </p:tgtEl>
                                        <p:attrNameLst>
                                          <p:attrName>r</p:attrName>
                                        </p:attrNameLst>
                                      </p:cBhvr>
                                    </p:animRot>
                                    <p:animRot by="-240000">
                                      <p:cBhvr>
                                        <p:cTn id="64" dur="600" fill="hold">
                                          <p:stCondLst>
                                            <p:cond delay="600"/>
                                          </p:stCondLst>
                                        </p:cTn>
                                        <p:tgtEl>
                                          <p:spTgt spid="1029"/>
                                        </p:tgtEl>
                                        <p:attrNameLst>
                                          <p:attrName>r</p:attrName>
                                        </p:attrNameLst>
                                      </p:cBhvr>
                                    </p:animRot>
                                    <p:animRot by="240000">
                                      <p:cBhvr>
                                        <p:cTn id="65" dur="600" fill="hold">
                                          <p:stCondLst>
                                            <p:cond delay="1200"/>
                                          </p:stCondLst>
                                        </p:cTn>
                                        <p:tgtEl>
                                          <p:spTgt spid="1029"/>
                                        </p:tgtEl>
                                        <p:attrNameLst>
                                          <p:attrName>r</p:attrName>
                                        </p:attrNameLst>
                                      </p:cBhvr>
                                    </p:animRot>
                                    <p:animRot by="-240000">
                                      <p:cBhvr>
                                        <p:cTn id="66" dur="600" fill="hold">
                                          <p:stCondLst>
                                            <p:cond delay="1800"/>
                                          </p:stCondLst>
                                        </p:cTn>
                                        <p:tgtEl>
                                          <p:spTgt spid="1029"/>
                                        </p:tgtEl>
                                        <p:attrNameLst>
                                          <p:attrName>r</p:attrName>
                                        </p:attrNameLst>
                                      </p:cBhvr>
                                    </p:animRot>
                                    <p:animRot by="120000">
                                      <p:cBhvr>
                                        <p:cTn id="67" dur="600" fill="hold">
                                          <p:stCondLst>
                                            <p:cond delay="2400"/>
                                          </p:stCondLst>
                                        </p:cTn>
                                        <p:tgtEl>
                                          <p:spTgt spid="1029"/>
                                        </p:tgtEl>
                                        <p:attrNameLst>
                                          <p:attrName>r</p:attrName>
                                        </p:attrNameLst>
                                      </p:cBhvr>
                                    </p:animRot>
                                  </p:childTnLst>
                                </p:cTn>
                              </p:par>
                            </p:childTnLst>
                          </p:cTn>
                        </p:par>
                      </p:childTnLst>
                    </p:cTn>
                  </p:par>
                </p:childTnLst>
              </p:cTn>
              <p:nextCondLst>
                <p:cond evt="onClick" delay="0">
                  <p:tgtEl>
                    <p:spTgt spid="26"/>
                  </p:tgtEl>
                </p:cond>
              </p:nextCondLst>
            </p:seq>
            <p:seq concurrent="1" nextAc="seek">
              <p:cTn id="68" restart="whenNotActive" fill="hold" evtFilter="cancelBubble" nodeType="interactiveSeq">
                <p:stCondLst>
                  <p:cond evt="onClick" delay="0">
                    <p:tgtEl>
                      <p:spTgt spid="27"/>
                    </p:tgtEl>
                  </p:cond>
                </p:stCondLst>
                <p:endSync evt="end" delay="0">
                  <p:rtn val="all"/>
                </p:endSync>
                <p:childTnLst>
                  <p:par>
                    <p:cTn id="69" fill="hold">
                      <p:stCondLst>
                        <p:cond delay="0"/>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1032"/>
                                        </p:tgtEl>
                                        <p:attrNameLst>
                                          <p:attrName>style.visibility</p:attrName>
                                        </p:attrNameLst>
                                      </p:cBhvr>
                                      <p:to>
                                        <p:strVal val="visible"/>
                                      </p:to>
                                    </p:set>
                                  </p:childTnLst>
                                </p:cTn>
                              </p:par>
                              <p:par>
                                <p:cTn id="73" presetID="21" presetClass="emph" presetSubtype="0" repeatCount="indefinite" fill="hold" grpId="1" nodeType="withEffect">
                                  <p:stCondLst>
                                    <p:cond delay="0"/>
                                  </p:stCondLst>
                                  <p:childTnLst>
                                    <p:animClr clrSpc="hsl" dir="cw">
                                      <p:cBhvr override="childStyle">
                                        <p:cTn id="74" dur="500" fill="hold"/>
                                        <p:tgtEl>
                                          <p:spTgt spid="27"/>
                                        </p:tgtEl>
                                        <p:attrNameLst>
                                          <p:attrName>style.color</p:attrName>
                                        </p:attrNameLst>
                                      </p:cBhvr>
                                      <p:by>
                                        <p:hsl h="7200000" s="0" l="0"/>
                                      </p:by>
                                    </p:animClr>
                                    <p:animClr clrSpc="hsl" dir="cw">
                                      <p:cBhvr>
                                        <p:cTn id="75" dur="500" fill="hold"/>
                                        <p:tgtEl>
                                          <p:spTgt spid="27"/>
                                        </p:tgtEl>
                                        <p:attrNameLst>
                                          <p:attrName>fillcolor</p:attrName>
                                        </p:attrNameLst>
                                      </p:cBhvr>
                                      <p:by>
                                        <p:hsl h="7200000" s="0" l="0"/>
                                      </p:by>
                                    </p:animClr>
                                    <p:animClr clrSpc="hsl" dir="cw">
                                      <p:cBhvr>
                                        <p:cTn id="76" dur="500" fill="hold"/>
                                        <p:tgtEl>
                                          <p:spTgt spid="27"/>
                                        </p:tgtEl>
                                        <p:attrNameLst>
                                          <p:attrName>stroke.color</p:attrName>
                                        </p:attrNameLst>
                                      </p:cBhvr>
                                      <p:by>
                                        <p:hsl h="7200000" s="0" l="0"/>
                                      </p:by>
                                    </p:animClr>
                                    <p:set>
                                      <p:cBhvr>
                                        <p:cTn id="77" dur="500" fill="hold"/>
                                        <p:tgtEl>
                                          <p:spTgt spid="27"/>
                                        </p:tgtEl>
                                        <p:attrNameLst>
                                          <p:attrName>fill.type</p:attrName>
                                        </p:attrNameLst>
                                      </p:cBhvr>
                                      <p:to>
                                        <p:strVal val="solid"/>
                                      </p:to>
                                    </p:set>
                                  </p:childTnLst>
                                </p:cTn>
                              </p:par>
                              <p:par>
                                <p:cTn id="78" presetID="32" presetClass="emph" presetSubtype="0" repeatCount="indefinite" fill="hold" nodeType="withEffect">
                                  <p:stCondLst>
                                    <p:cond delay="0"/>
                                  </p:stCondLst>
                                  <p:childTnLst>
                                    <p:animRot by="120000">
                                      <p:cBhvr>
                                        <p:cTn id="79" dur="300" fill="hold">
                                          <p:stCondLst>
                                            <p:cond delay="0"/>
                                          </p:stCondLst>
                                        </p:cTn>
                                        <p:tgtEl>
                                          <p:spTgt spid="1032"/>
                                        </p:tgtEl>
                                        <p:attrNameLst>
                                          <p:attrName>r</p:attrName>
                                        </p:attrNameLst>
                                      </p:cBhvr>
                                    </p:animRot>
                                    <p:animRot by="-240000">
                                      <p:cBhvr>
                                        <p:cTn id="80" dur="600" fill="hold">
                                          <p:stCondLst>
                                            <p:cond delay="600"/>
                                          </p:stCondLst>
                                        </p:cTn>
                                        <p:tgtEl>
                                          <p:spTgt spid="1032"/>
                                        </p:tgtEl>
                                        <p:attrNameLst>
                                          <p:attrName>r</p:attrName>
                                        </p:attrNameLst>
                                      </p:cBhvr>
                                    </p:animRot>
                                    <p:animRot by="240000">
                                      <p:cBhvr>
                                        <p:cTn id="81" dur="600" fill="hold">
                                          <p:stCondLst>
                                            <p:cond delay="1200"/>
                                          </p:stCondLst>
                                        </p:cTn>
                                        <p:tgtEl>
                                          <p:spTgt spid="1032"/>
                                        </p:tgtEl>
                                        <p:attrNameLst>
                                          <p:attrName>r</p:attrName>
                                        </p:attrNameLst>
                                      </p:cBhvr>
                                    </p:animRot>
                                    <p:animRot by="-240000">
                                      <p:cBhvr>
                                        <p:cTn id="82" dur="600" fill="hold">
                                          <p:stCondLst>
                                            <p:cond delay="1800"/>
                                          </p:stCondLst>
                                        </p:cTn>
                                        <p:tgtEl>
                                          <p:spTgt spid="1032"/>
                                        </p:tgtEl>
                                        <p:attrNameLst>
                                          <p:attrName>r</p:attrName>
                                        </p:attrNameLst>
                                      </p:cBhvr>
                                    </p:animRot>
                                    <p:animRot by="120000">
                                      <p:cBhvr>
                                        <p:cTn id="83" dur="600" fill="hold">
                                          <p:stCondLst>
                                            <p:cond delay="2400"/>
                                          </p:stCondLst>
                                        </p:cTn>
                                        <p:tgtEl>
                                          <p:spTgt spid="1032"/>
                                        </p:tgtEl>
                                        <p:attrNameLst>
                                          <p:attrName>r</p:attrName>
                                        </p:attrNameLst>
                                      </p:cBhvr>
                                    </p:animRot>
                                  </p:childTnLst>
                                </p:cTn>
                              </p:par>
                              <p:par>
                                <p:cTn id="84" presetID="1" presetClass="entr" presetSubtype="0" fill="hold" grpId="0" nodeType="withEffect">
                                  <p:stCondLst>
                                    <p:cond delay="0"/>
                                  </p:stCondLst>
                                  <p:childTnLst>
                                    <p:set>
                                      <p:cBhvr>
                                        <p:cTn id="85" dur="1" fill="hold">
                                          <p:stCondLst>
                                            <p:cond delay="0"/>
                                          </p:stCondLst>
                                        </p:cTn>
                                        <p:tgtEl>
                                          <p:spTgt spid="6"/>
                                        </p:tgtEl>
                                        <p:attrNameLst>
                                          <p:attrName>style.visibility</p:attrName>
                                        </p:attrNameLst>
                                      </p:cBhvr>
                                      <p:to>
                                        <p:strVal val="visible"/>
                                      </p:to>
                                    </p:set>
                                  </p:childTnLst>
                                </p:cTn>
                              </p:par>
                              <p:par>
                                <p:cTn id="86" presetID="1" presetClass="mediacall" presetSubtype="0" fill="hold" nodeType="withEffect">
                                  <p:stCondLst>
                                    <p:cond delay="0"/>
                                  </p:stCondLst>
                                  <p:childTnLst>
                                    <p:cmd type="call" cmd="playFrom(0.0)">
                                      <p:cBhvr>
                                        <p:cTn id="87" dur="8085" fill="hold"/>
                                        <p:tgtEl>
                                          <p:spTgt spid="3"/>
                                        </p:tgtEl>
                                      </p:cBhvr>
                                    </p:cmd>
                                  </p:childTnLst>
                                </p:cTn>
                              </p:par>
                              <p:par>
                                <p:cTn id="88" presetID="26" presetClass="emph" presetSubtype="0" repeatCount="3000" fill="hold" grpId="1" nodeType="withEffect">
                                  <p:stCondLst>
                                    <p:cond delay="0"/>
                                  </p:stCondLst>
                                  <p:childTnLst>
                                    <p:animEffect transition="out" filter="fade">
                                      <p:cBhvr>
                                        <p:cTn id="89" dur="500" tmFilter="0, 0; .2, .5; .8, .5; 1, 0"/>
                                        <p:tgtEl>
                                          <p:spTgt spid="6"/>
                                        </p:tgtEl>
                                      </p:cBhvr>
                                    </p:animEffect>
                                    <p:animScale>
                                      <p:cBhvr>
                                        <p:cTn id="90" dur="250" autoRev="1" fill="hold"/>
                                        <p:tgtEl>
                                          <p:spTgt spid="6"/>
                                        </p:tgtEl>
                                      </p:cBhvr>
                                      <p:by x="105000" y="105000"/>
                                    </p:animScale>
                                  </p:childTnLst>
                                </p:cTn>
                              </p:par>
                              <p:par>
                                <p:cTn id="91" presetID="1" presetClass="exit" presetSubtype="0" fill="hold" grpId="2" nodeType="withEffect">
                                  <p:stCondLst>
                                    <p:cond delay="2500"/>
                                  </p:stCondLst>
                                  <p:childTnLst>
                                    <p:set>
                                      <p:cBhvr>
                                        <p:cTn id="92" dur="1" fill="hold">
                                          <p:stCondLst>
                                            <p:cond delay="0"/>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27"/>
                  </p:tgtEl>
                </p:cond>
              </p:nextCondLst>
            </p:seq>
            <p:audio>
              <p:cMediaNode vol="80000">
                <p:cTn id="93" fill="hold" display="0">
                  <p:stCondLst>
                    <p:cond delay="indefinite"/>
                  </p:stCondLst>
                  <p:endCondLst>
                    <p:cond evt="onStopAudio" delay="0">
                      <p:tgtEl>
                        <p:sldTgt/>
                      </p:tgtEl>
                    </p:cond>
                  </p:endCondLst>
                </p:cTn>
                <p:tgtEl>
                  <p:spTgt spid="3"/>
                </p:tgtEl>
              </p:cMediaNode>
            </p:audio>
          </p:childTnLst>
        </p:cTn>
      </p:par>
    </p:tnLst>
    <p:bldLst>
      <p:bldP spid="4" grpId="0" animBg="1"/>
      <p:bldP spid="25" grpId="0" animBg="1"/>
      <p:bldP spid="26" grpId="0" animBg="1"/>
      <p:bldP spid="27" grpId="0" animBg="1"/>
      <p:bldP spid="27" grpId="1" animBg="1"/>
      <p:bldP spid="5" grpId="0"/>
      <p:bldP spid="6" grpId="0" animBg="1"/>
      <p:bldP spid="6" grpId="1" animBg="1"/>
      <p:bldP spid="6" grpId="2"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Bach tuyet\54774f4bc8287c7337fadd5fbb419da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5" descr="C:\Users\ADMIN\Desktop\Bach tuyet\Bambi.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355339" flipH="1">
            <a:off x="3835675" y="4063363"/>
            <a:ext cx="1320800" cy="22098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descr="C:\Users\ADMIN\Desktop\Bach tuyet\esquilo001.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0471667" flipH="1">
            <a:off x="10368615" y="4415267"/>
            <a:ext cx="1320800" cy="144584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7" descr="C:\Users\ADMIN\Desktop\Bach tuyet\767e08fbae2de8679fbba6d8cecba19e.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0352524" flipH="1">
            <a:off x="8504048" y="4385149"/>
            <a:ext cx="1092200" cy="1525441"/>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C:\Users\ADMIN\Desktop\Bach tuyet\43ebd44d263606f876d42fd2f199ea61 (7).jpg"/>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100000" l="0" r="100000">
                        <a14:foregroundMark x1="36022" y1="33071" x2="71505" y2="40157"/>
                      </a14:backgroundRemoval>
                    </a14:imgEffect>
                  </a14:imgLayer>
                </a14:imgProps>
              </a:ext>
              <a:ext uri="{28A0092B-C50C-407E-A947-70E740481C1C}">
                <a14:useLocalDpi xmlns:a14="http://schemas.microsoft.com/office/drawing/2010/main" val="0"/>
              </a:ext>
            </a:extLst>
          </a:blip>
          <a:srcRect/>
          <a:stretch>
            <a:fillRect/>
          </a:stretch>
        </p:blipFill>
        <p:spPr bwMode="auto">
          <a:xfrm rot="20483591" flipH="1">
            <a:off x="5873242" y="3818719"/>
            <a:ext cx="1789713" cy="2413831"/>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3" descr="C:\Users\ADMIN\Desktop\Bach tuyet\arbre-majestueux-42629281.jpg"/>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0" b="100000" l="0" r="100000">
                        <a14:backgroundMark x1="47875" y1="35969" x2="47875" y2="37305"/>
                      </a14:backgroundRemoval>
                    </a14:imgEffect>
                  </a14:imgLayer>
                </a14:imgProps>
              </a:ext>
              <a:ext uri="{28A0092B-C50C-407E-A947-70E740481C1C}">
                <a14:useLocalDpi xmlns:a14="http://schemas.microsoft.com/office/drawing/2010/main" val="0"/>
              </a:ext>
            </a:extLst>
          </a:blip>
          <a:srcRect/>
          <a:stretch>
            <a:fillRect/>
          </a:stretch>
        </p:blipFill>
        <p:spPr bwMode="auto">
          <a:xfrm>
            <a:off x="1625600" y="-657027"/>
            <a:ext cx="7010400" cy="7868444"/>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4" descr="C:\Users\ADMIN\Desktop\Bach tuyet\511929473-photo-clip-tree.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039375" y="-1222614"/>
            <a:ext cx="7213600" cy="8309215"/>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4" descr="C:\Users\ADMIN\Desktop\Bach tuyet\511929473-photo-clip-tree.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657600" y="-624841"/>
            <a:ext cx="7213600" cy="7609841"/>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 descr="C:\Users\ADMIN\Desktop\Bach tuyet\arbre-majestueux-42629281.jpg"/>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0" b="100000" l="0" r="100000">
                        <a14:backgroundMark x1="47875" y1="35969" x2="47875" y2="37305"/>
                      </a14:backgroundRemoval>
                    </a14:imgEffect>
                  </a14:imgLayer>
                </a14:imgProps>
              </a:ext>
              <a:ext uri="{28A0092B-C50C-407E-A947-70E740481C1C}">
                <a14:useLocalDpi xmlns:a14="http://schemas.microsoft.com/office/drawing/2010/main" val="0"/>
              </a:ext>
            </a:extLst>
          </a:blip>
          <a:srcRect/>
          <a:stretch>
            <a:fillRect/>
          </a:stretch>
        </p:blipFill>
        <p:spPr bwMode="auto">
          <a:xfrm>
            <a:off x="6168594" y="-511374"/>
            <a:ext cx="7010400" cy="7868444"/>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10" descr="C:\Users\ADMIN\Desktop\Tai nguyen thiet ke tro choi\Bảng gỗ\wooden-blank-sign-clipart-1.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235199" y="-1955800"/>
            <a:ext cx="9145563" cy="4079875"/>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p:cNvSpPr txBox="1"/>
          <p:nvPr/>
        </p:nvSpPr>
        <p:spPr>
          <a:xfrm>
            <a:off x="2837840" y="285955"/>
            <a:ext cx="7670131" cy="1815690"/>
          </a:xfrm>
          <a:prstGeom prst="rect">
            <a:avLst/>
          </a:prstGeom>
          <a:noFill/>
        </p:spPr>
        <p:txBody>
          <a:bodyPr wrap="square" rtlCol="0">
            <a:spAutoFit/>
          </a:bodyPr>
          <a:lstStyle/>
          <a:p>
            <a:pPr algn="just"/>
            <a:r>
              <a:rPr lang="vi-VN" sz="3733" b="1">
                <a:solidFill>
                  <a:schemeClr val="bg1"/>
                </a:solidFill>
              </a:rPr>
              <a:t>Câu giới thiệu câu chuyện và nêu cảm nghĩ chung về câu chuyện là câu?</a:t>
            </a:r>
            <a:endParaRPr lang="en-US" sz="3733" b="1" dirty="0">
              <a:solidFill>
                <a:srgbClr val="FFFF00"/>
              </a:solidFill>
            </a:endParaRPr>
          </a:p>
        </p:txBody>
      </p:sp>
      <p:pic>
        <p:nvPicPr>
          <p:cNvPr id="47" name="Picture 11" descr="C:\Users\ADMIN\Desktop\Tai nguyen thiet ke tro choi\Bảng gỗ\Picture1 (2).png">
            <a:hlinkClick r:id="" action="ppaction://hlinkshowjump?jump=nextslide"/>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0901615" y="476700"/>
            <a:ext cx="1617133" cy="687477"/>
          </a:xfrm>
          <a:prstGeom prst="rect">
            <a:avLst/>
          </a:prstGeom>
          <a:noFill/>
          <a:extLst>
            <a:ext uri="{909E8E84-426E-40DD-AFC4-6F175D3DCCD1}">
              <a14:hiddenFill xmlns:a14="http://schemas.microsoft.com/office/drawing/2010/main">
                <a:solidFill>
                  <a:srgbClr val="FFFFFF"/>
                </a:solidFill>
              </a14:hiddenFill>
            </a:ext>
          </a:extLst>
        </p:spPr>
      </p:pic>
      <p:sp>
        <p:nvSpPr>
          <p:cNvPr id="48" name="Explosion 1 47"/>
          <p:cNvSpPr/>
          <p:nvPr/>
        </p:nvSpPr>
        <p:spPr>
          <a:xfrm>
            <a:off x="5250697" y="4439014"/>
            <a:ext cx="4017104" cy="2729895"/>
          </a:xfrm>
          <a:prstGeom prst="irregularSeal1">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00FF"/>
                </a:solidFill>
                <a:latin typeface="Arial" panose="020B0604020202020204" pitchFamily="34" charset="0"/>
                <a:cs typeface="Arial" panose="020B0604020202020204" pitchFamily="34" charset="0"/>
              </a:rPr>
              <a:t>ĐÚNG RỒI</a:t>
            </a:r>
          </a:p>
        </p:txBody>
      </p:sp>
      <p:sp>
        <p:nvSpPr>
          <p:cNvPr id="49" name="Rounded Rectangle 48"/>
          <p:cNvSpPr/>
          <p:nvPr/>
        </p:nvSpPr>
        <p:spPr>
          <a:xfrm>
            <a:off x="438157" y="2070094"/>
            <a:ext cx="2660643" cy="1044177"/>
          </a:xfrm>
          <a:prstGeom prst="roundRect">
            <a:avLst/>
          </a:prstGeom>
          <a:solidFill>
            <a:srgbClr val="FFFF66"/>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rgbClr val="0000FF"/>
                </a:solidFill>
              </a:rPr>
              <a:t>A. </a:t>
            </a:r>
            <a:r>
              <a:rPr lang="vi-VN" sz="3600">
                <a:solidFill>
                  <a:srgbClr val="0000FF"/>
                </a:solidFill>
              </a:rPr>
              <a:t>Kết đoạn</a:t>
            </a:r>
            <a:endParaRPr lang="en-US" sz="3600" dirty="0">
              <a:solidFill>
                <a:srgbClr val="0000FF"/>
              </a:solidFill>
            </a:endParaRPr>
          </a:p>
        </p:txBody>
      </p:sp>
      <p:sp>
        <p:nvSpPr>
          <p:cNvPr id="50" name="Rounded Rectangle 49"/>
          <p:cNvSpPr/>
          <p:nvPr/>
        </p:nvSpPr>
        <p:spPr>
          <a:xfrm>
            <a:off x="3338907" y="2088328"/>
            <a:ext cx="2796146" cy="1044177"/>
          </a:xfrm>
          <a:prstGeom prst="roundRect">
            <a:avLst/>
          </a:prstGeom>
          <a:solidFill>
            <a:srgbClr val="FFFF66"/>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err="1">
                <a:solidFill>
                  <a:srgbClr val="0000FF"/>
                </a:solidFill>
              </a:rPr>
              <a:t>B</a:t>
            </a:r>
            <a:r>
              <a:rPr lang="en-US" sz="3600">
                <a:solidFill>
                  <a:srgbClr val="0000FF"/>
                </a:solidFill>
              </a:rPr>
              <a:t>. </a:t>
            </a:r>
            <a:r>
              <a:rPr lang="vi-VN" sz="3600">
                <a:solidFill>
                  <a:srgbClr val="0000FF"/>
                </a:solidFill>
              </a:rPr>
              <a:t>Mở đoạn</a:t>
            </a:r>
            <a:endParaRPr lang="en-US" sz="3600" dirty="0">
              <a:solidFill>
                <a:srgbClr val="0000FF"/>
              </a:solidFill>
            </a:endParaRPr>
          </a:p>
        </p:txBody>
      </p:sp>
      <p:sp>
        <p:nvSpPr>
          <p:cNvPr id="51" name="Rounded Rectangle 50"/>
          <p:cNvSpPr/>
          <p:nvPr/>
        </p:nvSpPr>
        <p:spPr>
          <a:xfrm>
            <a:off x="6427599" y="2076070"/>
            <a:ext cx="3043787" cy="1044177"/>
          </a:xfrm>
          <a:prstGeom prst="roundRect">
            <a:avLst/>
          </a:prstGeom>
          <a:solidFill>
            <a:srgbClr val="FFFF66"/>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rgbClr val="0000FF"/>
                </a:solidFill>
              </a:rPr>
              <a:t>C. </a:t>
            </a:r>
            <a:r>
              <a:rPr lang="vi-VN" sz="3600">
                <a:solidFill>
                  <a:srgbClr val="0000FF"/>
                </a:solidFill>
              </a:rPr>
              <a:t>Thân đoạn</a:t>
            </a:r>
            <a:endParaRPr lang="en-US" sz="3600" dirty="0">
              <a:solidFill>
                <a:srgbClr val="0000FF"/>
              </a:solidFill>
            </a:endParaRPr>
          </a:p>
        </p:txBody>
      </p:sp>
      <p:sp>
        <p:nvSpPr>
          <p:cNvPr id="52" name="Rounded Rectangle 51"/>
          <p:cNvSpPr/>
          <p:nvPr/>
        </p:nvSpPr>
        <p:spPr>
          <a:xfrm>
            <a:off x="9730391" y="2070094"/>
            <a:ext cx="2899766" cy="1044177"/>
          </a:xfrm>
          <a:prstGeom prst="roundRect">
            <a:avLst/>
          </a:prstGeom>
          <a:solidFill>
            <a:srgbClr val="FFFF66"/>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rgbClr val="0000FF"/>
                </a:solidFill>
              </a:rPr>
              <a:t>D. </a:t>
            </a:r>
            <a:r>
              <a:rPr lang="vi-VN" sz="3600">
                <a:solidFill>
                  <a:srgbClr val="0000FF"/>
                </a:solidFill>
              </a:rPr>
              <a:t>Cuối đoạn</a:t>
            </a:r>
            <a:endParaRPr lang="en-US" sz="3600" dirty="0">
              <a:solidFill>
                <a:srgbClr val="0000FF"/>
              </a:solidFill>
            </a:endParaRPr>
          </a:p>
        </p:txBody>
      </p:sp>
      <p:pic>
        <p:nvPicPr>
          <p:cNvPr id="53" name="Picture 4" descr="C:\Users\ADMIN\Desktop\Bach tuyet\Blanca_Nieves.8.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flipH="1">
            <a:off x="-227371" y="3455232"/>
            <a:ext cx="2287981" cy="3969859"/>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11" descr="C:\Users\ADMIN\Desktop\Tai nguyen thiet ke tro choi\Bảng gỗ\Picture1 (2).png">
            <a:hlinkClick r:id="" action="ppaction://hlinkshowjump?jump=previousslide"/>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flipH="1">
            <a:off x="203201" y="506323"/>
            <a:ext cx="1646767" cy="687477"/>
          </a:xfrm>
          <a:prstGeom prst="rect">
            <a:avLst/>
          </a:prstGeom>
          <a:noFill/>
          <a:extLst>
            <a:ext uri="{909E8E84-426E-40DD-AFC4-6F175D3DCCD1}">
              <a14:hiddenFill xmlns:a14="http://schemas.microsoft.com/office/drawing/2010/main">
                <a:solidFill>
                  <a:srgbClr val="FFFFFF"/>
                </a:solidFill>
              </a14:hiddenFill>
            </a:ext>
          </a:extLst>
        </p:spPr>
      </p:pic>
      <p:pic>
        <p:nvPicPr>
          <p:cNvPr id="2" name="dung">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8"/>
          <a:stretch>
            <a:fillRect/>
          </a:stretch>
        </p:blipFill>
        <p:spPr>
          <a:xfrm>
            <a:off x="10602102" y="-41275"/>
            <a:ext cx="609600" cy="609600"/>
          </a:xfrm>
          <a:prstGeom prst="rect">
            <a:avLst/>
          </a:prstGeom>
        </p:spPr>
      </p:pic>
    </p:spTree>
    <p:extLst>
      <p:ext uri="{BB962C8B-B14F-4D97-AF65-F5344CB8AC3E}">
        <p14:creationId xmlns:p14="http://schemas.microsoft.com/office/powerpoint/2010/main" val="3422538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1000"/>
                                        <p:tgtEl>
                                          <p:spTgt spid="45"/>
                                        </p:tgtEl>
                                      </p:cBhvr>
                                    </p:animEffect>
                                    <p:anim calcmode="lin" valueType="num">
                                      <p:cBhvr>
                                        <p:cTn id="8" dur="1000" fill="hold"/>
                                        <p:tgtEl>
                                          <p:spTgt spid="45"/>
                                        </p:tgtEl>
                                        <p:attrNameLst>
                                          <p:attrName>ppt_x</p:attrName>
                                        </p:attrNameLst>
                                      </p:cBhvr>
                                      <p:tavLst>
                                        <p:tav tm="0">
                                          <p:val>
                                            <p:strVal val="#ppt_x"/>
                                          </p:val>
                                        </p:tav>
                                        <p:tav tm="100000">
                                          <p:val>
                                            <p:strVal val="#ppt_x"/>
                                          </p:val>
                                        </p:tav>
                                      </p:tavLst>
                                    </p:anim>
                                    <p:anim calcmode="lin" valueType="num">
                                      <p:cBhvr>
                                        <p:cTn id="9" dur="1000" fill="hold"/>
                                        <p:tgtEl>
                                          <p:spTgt spid="45"/>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fade">
                                      <p:cBhvr>
                                        <p:cTn id="12" dur="1000"/>
                                        <p:tgtEl>
                                          <p:spTgt spid="46"/>
                                        </p:tgtEl>
                                      </p:cBhvr>
                                    </p:animEffect>
                                    <p:anim calcmode="lin" valueType="num">
                                      <p:cBhvr>
                                        <p:cTn id="13" dur="1000" fill="hold"/>
                                        <p:tgtEl>
                                          <p:spTgt spid="46"/>
                                        </p:tgtEl>
                                        <p:attrNameLst>
                                          <p:attrName>ppt_x</p:attrName>
                                        </p:attrNameLst>
                                      </p:cBhvr>
                                      <p:tavLst>
                                        <p:tav tm="0">
                                          <p:val>
                                            <p:strVal val="#ppt_x"/>
                                          </p:val>
                                        </p:tav>
                                        <p:tav tm="100000">
                                          <p:val>
                                            <p:strVal val="#ppt_x"/>
                                          </p:val>
                                        </p:tav>
                                      </p:tavLst>
                                    </p:anim>
                                    <p:anim calcmode="lin" valueType="num">
                                      <p:cBhvr>
                                        <p:cTn id="14" dur="1000" fill="hold"/>
                                        <p:tgtEl>
                                          <p:spTgt spid="4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fade">
                                      <p:cBhvr>
                                        <p:cTn id="17" dur="1000"/>
                                        <p:tgtEl>
                                          <p:spTgt spid="49"/>
                                        </p:tgtEl>
                                      </p:cBhvr>
                                    </p:animEffect>
                                    <p:anim calcmode="lin" valueType="num">
                                      <p:cBhvr>
                                        <p:cTn id="18" dur="1000" fill="hold"/>
                                        <p:tgtEl>
                                          <p:spTgt spid="49"/>
                                        </p:tgtEl>
                                        <p:attrNameLst>
                                          <p:attrName>ppt_x</p:attrName>
                                        </p:attrNameLst>
                                      </p:cBhvr>
                                      <p:tavLst>
                                        <p:tav tm="0">
                                          <p:val>
                                            <p:strVal val="#ppt_x"/>
                                          </p:val>
                                        </p:tav>
                                        <p:tav tm="100000">
                                          <p:val>
                                            <p:strVal val="#ppt_x"/>
                                          </p:val>
                                        </p:tav>
                                      </p:tavLst>
                                    </p:anim>
                                    <p:anim calcmode="lin" valueType="num">
                                      <p:cBhvr>
                                        <p:cTn id="19" dur="1000" fill="hold"/>
                                        <p:tgtEl>
                                          <p:spTgt spid="4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fade">
                                      <p:cBhvr>
                                        <p:cTn id="22" dur="1000"/>
                                        <p:tgtEl>
                                          <p:spTgt spid="50"/>
                                        </p:tgtEl>
                                      </p:cBhvr>
                                    </p:animEffect>
                                    <p:anim calcmode="lin" valueType="num">
                                      <p:cBhvr>
                                        <p:cTn id="23" dur="1000" fill="hold"/>
                                        <p:tgtEl>
                                          <p:spTgt spid="50"/>
                                        </p:tgtEl>
                                        <p:attrNameLst>
                                          <p:attrName>ppt_x</p:attrName>
                                        </p:attrNameLst>
                                      </p:cBhvr>
                                      <p:tavLst>
                                        <p:tav tm="0">
                                          <p:val>
                                            <p:strVal val="#ppt_x"/>
                                          </p:val>
                                        </p:tav>
                                        <p:tav tm="100000">
                                          <p:val>
                                            <p:strVal val="#ppt_x"/>
                                          </p:val>
                                        </p:tav>
                                      </p:tavLst>
                                    </p:anim>
                                    <p:anim calcmode="lin" valueType="num">
                                      <p:cBhvr>
                                        <p:cTn id="24" dur="1000" fill="hold"/>
                                        <p:tgtEl>
                                          <p:spTgt spid="5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1000"/>
                                        <p:tgtEl>
                                          <p:spTgt spid="51"/>
                                        </p:tgtEl>
                                      </p:cBhvr>
                                    </p:animEffect>
                                    <p:anim calcmode="lin" valueType="num">
                                      <p:cBhvr>
                                        <p:cTn id="28" dur="1000" fill="hold"/>
                                        <p:tgtEl>
                                          <p:spTgt spid="51"/>
                                        </p:tgtEl>
                                        <p:attrNameLst>
                                          <p:attrName>ppt_x</p:attrName>
                                        </p:attrNameLst>
                                      </p:cBhvr>
                                      <p:tavLst>
                                        <p:tav tm="0">
                                          <p:val>
                                            <p:strVal val="#ppt_x"/>
                                          </p:val>
                                        </p:tav>
                                        <p:tav tm="100000">
                                          <p:val>
                                            <p:strVal val="#ppt_x"/>
                                          </p:val>
                                        </p:tav>
                                      </p:tavLst>
                                    </p:anim>
                                    <p:anim calcmode="lin" valueType="num">
                                      <p:cBhvr>
                                        <p:cTn id="29" dur="1000" fill="hold"/>
                                        <p:tgtEl>
                                          <p:spTgt spid="51"/>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52"/>
                                        </p:tgtEl>
                                        <p:attrNameLst>
                                          <p:attrName>style.visibility</p:attrName>
                                        </p:attrNameLst>
                                      </p:cBhvr>
                                      <p:to>
                                        <p:strVal val="visible"/>
                                      </p:to>
                                    </p:set>
                                    <p:animEffect transition="in" filter="fade">
                                      <p:cBhvr>
                                        <p:cTn id="32" dur="1000"/>
                                        <p:tgtEl>
                                          <p:spTgt spid="52"/>
                                        </p:tgtEl>
                                      </p:cBhvr>
                                    </p:animEffect>
                                    <p:anim calcmode="lin" valueType="num">
                                      <p:cBhvr>
                                        <p:cTn id="33" dur="1000" fill="hold"/>
                                        <p:tgtEl>
                                          <p:spTgt spid="52"/>
                                        </p:tgtEl>
                                        <p:attrNameLst>
                                          <p:attrName>ppt_x</p:attrName>
                                        </p:attrNameLst>
                                      </p:cBhvr>
                                      <p:tavLst>
                                        <p:tav tm="0">
                                          <p:val>
                                            <p:strVal val="#ppt_x"/>
                                          </p:val>
                                        </p:tav>
                                        <p:tav tm="100000">
                                          <p:val>
                                            <p:strVal val="#ppt_x"/>
                                          </p:val>
                                        </p:tav>
                                      </p:tavLst>
                                    </p:anim>
                                    <p:anim calcmode="lin" valueType="num">
                                      <p:cBhvr>
                                        <p:cTn id="34"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49"/>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21"/>
                                        </p:tgtEl>
                                        <p:attrNameLst>
                                          <p:attrName>style.visibility</p:attrName>
                                        </p:attrNameLst>
                                      </p:cBhvr>
                                      <p:to>
                                        <p:strVal val="visible"/>
                                      </p:to>
                                    </p:set>
                                  </p:childTnLst>
                                </p:cTn>
                              </p:par>
                              <p:par>
                                <p:cTn id="40" presetID="32" presetClass="emph" presetSubtype="0" repeatCount="indefinite" fill="hold" nodeType="withEffect">
                                  <p:stCondLst>
                                    <p:cond delay="0"/>
                                  </p:stCondLst>
                                  <p:childTnLst>
                                    <p:animRot by="120000">
                                      <p:cBhvr>
                                        <p:cTn id="41" dur="300" fill="hold">
                                          <p:stCondLst>
                                            <p:cond delay="0"/>
                                          </p:stCondLst>
                                        </p:cTn>
                                        <p:tgtEl>
                                          <p:spTgt spid="21"/>
                                        </p:tgtEl>
                                        <p:attrNameLst>
                                          <p:attrName>r</p:attrName>
                                        </p:attrNameLst>
                                      </p:cBhvr>
                                    </p:animRot>
                                    <p:animRot by="-240000">
                                      <p:cBhvr>
                                        <p:cTn id="42" dur="600" fill="hold">
                                          <p:stCondLst>
                                            <p:cond delay="600"/>
                                          </p:stCondLst>
                                        </p:cTn>
                                        <p:tgtEl>
                                          <p:spTgt spid="21"/>
                                        </p:tgtEl>
                                        <p:attrNameLst>
                                          <p:attrName>r</p:attrName>
                                        </p:attrNameLst>
                                      </p:cBhvr>
                                    </p:animRot>
                                    <p:animRot by="240000">
                                      <p:cBhvr>
                                        <p:cTn id="43" dur="600" fill="hold">
                                          <p:stCondLst>
                                            <p:cond delay="1200"/>
                                          </p:stCondLst>
                                        </p:cTn>
                                        <p:tgtEl>
                                          <p:spTgt spid="21"/>
                                        </p:tgtEl>
                                        <p:attrNameLst>
                                          <p:attrName>r</p:attrName>
                                        </p:attrNameLst>
                                      </p:cBhvr>
                                    </p:animRot>
                                    <p:animRot by="-240000">
                                      <p:cBhvr>
                                        <p:cTn id="44" dur="600" fill="hold">
                                          <p:stCondLst>
                                            <p:cond delay="1800"/>
                                          </p:stCondLst>
                                        </p:cTn>
                                        <p:tgtEl>
                                          <p:spTgt spid="21"/>
                                        </p:tgtEl>
                                        <p:attrNameLst>
                                          <p:attrName>r</p:attrName>
                                        </p:attrNameLst>
                                      </p:cBhvr>
                                    </p:animRot>
                                    <p:animRot by="120000">
                                      <p:cBhvr>
                                        <p:cTn id="45" dur="600" fill="hold">
                                          <p:stCondLst>
                                            <p:cond delay="2400"/>
                                          </p:stCondLst>
                                        </p:cTn>
                                        <p:tgtEl>
                                          <p:spTgt spid="21"/>
                                        </p:tgtEl>
                                        <p:attrNameLst>
                                          <p:attrName>r</p:attrName>
                                        </p:attrNameLst>
                                      </p:cBhvr>
                                    </p:animRot>
                                  </p:childTnLst>
                                </p:cTn>
                              </p:par>
                            </p:childTnLst>
                          </p:cTn>
                        </p:par>
                      </p:childTnLst>
                    </p:cTn>
                  </p:par>
                </p:childTnLst>
              </p:cTn>
              <p:nextCondLst>
                <p:cond evt="onClick" delay="0">
                  <p:tgtEl>
                    <p:spTgt spid="49"/>
                  </p:tgtEl>
                </p:cond>
              </p:nextCondLst>
            </p:seq>
            <p:seq concurrent="1" nextAc="seek">
              <p:cTn id="46" restart="whenNotActive" fill="hold" evtFilter="cancelBubble" nodeType="interactiveSeq">
                <p:stCondLst>
                  <p:cond evt="onClick" delay="0">
                    <p:tgtEl>
                      <p:spTgt spid="50"/>
                    </p:tgtEl>
                  </p:cond>
                </p:stCondLst>
                <p:endSync evt="end" delay="0">
                  <p:rtn val="all"/>
                </p:endSync>
                <p:childTnLst>
                  <p:par>
                    <p:cTn id="47" fill="hold">
                      <p:stCondLst>
                        <p:cond delay="0"/>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7"/>
                                        </p:tgtEl>
                                        <p:attrNameLst>
                                          <p:attrName>style.visibility</p:attrName>
                                        </p:attrNameLst>
                                      </p:cBhvr>
                                      <p:to>
                                        <p:strVal val="visible"/>
                                      </p:to>
                                    </p:set>
                                  </p:childTnLst>
                                </p:cTn>
                              </p:par>
                              <p:par>
                                <p:cTn id="51" presetID="32" presetClass="emph" presetSubtype="0" repeatCount="indefinite" fill="hold" nodeType="withEffect">
                                  <p:stCondLst>
                                    <p:cond delay="0"/>
                                  </p:stCondLst>
                                  <p:childTnLst>
                                    <p:animRot by="120000">
                                      <p:cBhvr>
                                        <p:cTn id="52" dur="200" fill="hold">
                                          <p:stCondLst>
                                            <p:cond delay="0"/>
                                          </p:stCondLst>
                                        </p:cTn>
                                        <p:tgtEl>
                                          <p:spTgt spid="27"/>
                                        </p:tgtEl>
                                        <p:attrNameLst>
                                          <p:attrName>r</p:attrName>
                                        </p:attrNameLst>
                                      </p:cBhvr>
                                    </p:animRot>
                                    <p:animRot by="-240000">
                                      <p:cBhvr>
                                        <p:cTn id="53" dur="400" fill="hold">
                                          <p:stCondLst>
                                            <p:cond delay="400"/>
                                          </p:stCondLst>
                                        </p:cTn>
                                        <p:tgtEl>
                                          <p:spTgt spid="27"/>
                                        </p:tgtEl>
                                        <p:attrNameLst>
                                          <p:attrName>r</p:attrName>
                                        </p:attrNameLst>
                                      </p:cBhvr>
                                    </p:animRot>
                                    <p:animRot by="240000">
                                      <p:cBhvr>
                                        <p:cTn id="54" dur="400" fill="hold">
                                          <p:stCondLst>
                                            <p:cond delay="800"/>
                                          </p:stCondLst>
                                        </p:cTn>
                                        <p:tgtEl>
                                          <p:spTgt spid="27"/>
                                        </p:tgtEl>
                                        <p:attrNameLst>
                                          <p:attrName>r</p:attrName>
                                        </p:attrNameLst>
                                      </p:cBhvr>
                                    </p:animRot>
                                    <p:animRot by="-240000">
                                      <p:cBhvr>
                                        <p:cTn id="55" dur="400" fill="hold">
                                          <p:stCondLst>
                                            <p:cond delay="1200"/>
                                          </p:stCondLst>
                                        </p:cTn>
                                        <p:tgtEl>
                                          <p:spTgt spid="27"/>
                                        </p:tgtEl>
                                        <p:attrNameLst>
                                          <p:attrName>r</p:attrName>
                                        </p:attrNameLst>
                                      </p:cBhvr>
                                    </p:animRot>
                                    <p:animRot by="120000">
                                      <p:cBhvr>
                                        <p:cTn id="56" dur="400" fill="hold">
                                          <p:stCondLst>
                                            <p:cond delay="1600"/>
                                          </p:stCondLst>
                                        </p:cTn>
                                        <p:tgtEl>
                                          <p:spTgt spid="27"/>
                                        </p:tgtEl>
                                        <p:attrNameLst>
                                          <p:attrName>r</p:attrName>
                                        </p:attrNameLst>
                                      </p:cBhvr>
                                    </p:animRot>
                                  </p:childTnLst>
                                </p:cTn>
                              </p:par>
                              <p:par>
                                <p:cTn id="57" presetID="1" presetClass="entr" presetSubtype="0" fill="hold" grpId="0" nodeType="withEffect">
                                  <p:stCondLst>
                                    <p:cond delay="0"/>
                                  </p:stCondLst>
                                  <p:childTnLst>
                                    <p:set>
                                      <p:cBhvr>
                                        <p:cTn id="58" dur="1" fill="hold">
                                          <p:stCondLst>
                                            <p:cond delay="0"/>
                                          </p:stCondLst>
                                        </p:cTn>
                                        <p:tgtEl>
                                          <p:spTgt spid="48"/>
                                        </p:tgtEl>
                                        <p:attrNameLst>
                                          <p:attrName>style.visibility</p:attrName>
                                        </p:attrNameLst>
                                      </p:cBhvr>
                                      <p:to>
                                        <p:strVal val="visible"/>
                                      </p:to>
                                    </p:set>
                                  </p:childTnLst>
                                </p:cTn>
                              </p:par>
                              <p:par>
                                <p:cTn id="59" presetID="1" presetClass="mediacall" presetSubtype="0" fill="hold" nodeType="withEffect">
                                  <p:stCondLst>
                                    <p:cond delay="0"/>
                                  </p:stCondLst>
                                  <p:childTnLst>
                                    <p:cmd type="call" cmd="playFrom(0.0)">
                                      <p:cBhvr>
                                        <p:cTn id="60" dur="3025" fill="hold"/>
                                        <p:tgtEl>
                                          <p:spTgt spid="2"/>
                                        </p:tgtEl>
                                      </p:cBhvr>
                                    </p:cmd>
                                  </p:childTnLst>
                                </p:cTn>
                              </p:par>
                              <p:par>
                                <p:cTn id="61" presetID="26" presetClass="emph" presetSubtype="0" repeatCount="3000" fill="hold" grpId="1" nodeType="withEffect">
                                  <p:stCondLst>
                                    <p:cond delay="0"/>
                                  </p:stCondLst>
                                  <p:childTnLst>
                                    <p:animEffect transition="out" filter="fade">
                                      <p:cBhvr>
                                        <p:cTn id="62" dur="500" tmFilter="0, 0; .2, .5; .8, .5; 1, 0"/>
                                        <p:tgtEl>
                                          <p:spTgt spid="48"/>
                                        </p:tgtEl>
                                      </p:cBhvr>
                                    </p:animEffect>
                                    <p:animScale>
                                      <p:cBhvr>
                                        <p:cTn id="63" dur="250" autoRev="1" fill="hold"/>
                                        <p:tgtEl>
                                          <p:spTgt spid="48"/>
                                        </p:tgtEl>
                                      </p:cBhvr>
                                      <p:by x="105000" y="105000"/>
                                    </p:animScale>
                                  </p:childTnLst>
                                </p:cTn>
                              </p:par>
                              <p:par>
                                <p:cTn id="64" presetID="1" presetClass="exit" presetSubtype="0" fill="hold" grpId="2" nodeType="withEffect">
                                  <p:stCondLst>
                                    <p:cond delay="2500"/>
                                  </p:stCondLst>
                                  <p:childTnLst>
                                    <p:set>
                                      <p:cBhvr>
                                        <p:cTn id="65" dur="1" fill="hold">
                                          <p:stCondLst>
                                            <p:cond delay="0"/>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50"/>
                  </p:tgtEl>
                </p:cond>
              </p:nextCondLst>
            </p:seq>
            <p:seq concurrent="1" nextAc="seek">
              <p:cTn id="66" restart="whenNotActive" fill="hold" evtFilter="cancelBubble" nodeType="interactiveSeq">
                <p:stCondLst>
                  <p:cond evt="onClick" delay="0">
                    <p:tgtEl>
                      <p:spTgt spid="51"/>
                    </p:tgtEl>
                  </p:cond>
                </p:stCondLst>
                <p:endSync evt="end" delay="0">
                  <p:rtn val="all"/>
                </p:endSync>
                <p:childTnLst>
                  <p:par>
                    <p:cTn id="67" fill="hold">
                      <p:stCondLst>
                        <p:cond delay="0"/>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26"/>
                                        </p:tgtEl>
                                        <p:attrNameLst>
                                          <p:attrName>style.visibility</p:attrName>
                                        </p:attrNameLst>
                                      </p:cBhvr>
                                      <p:to>
                                        <p:strVal val="visible"/>
                                      </p:to>
                                    </p:set>
                                  </p:childTnLst>
                                </p:cTn>
                              </p:par>
                              <p:par>
                                <p:cTn id="71" presetID="32" presetClass="emph" presetSubtype="0" repeatCount="indefinite" fill="hold" nodeType="withEffect">
                                  <p:stCondLst>
                                    <p:cond delay="0"/>
                                  </p:stCondLst>
                                  <p:childTnLst>
                                    <p:animRot by="120000">
                                      <p:cBhvr>
                                        <p:cTn id="72" dur="300" fill="hold">
                                          <p:stCondLst>
                                            <p:cond delay="0"/>
                                          </p:stCondLst>
                                        </p:cTn>
                                        <p:tgtEl>
                                          <p:spTgt spid="26"/>
                                        </p:tgtEl>
                                        <p:attrNameLst>
                                          <p:attrName>r</p:attrName>
                                        </p:attrNameLst>
                                      </p:cBhvr>
                                    </p:animRot>
                                    <p:animRot by="-240000">
                                      <p:cBhvr>
                                        <p:cTn id="73" dur="600" fill="hold">
                                          <p:stCondLst>
                                            <p:cond delay="600"/>
                                          </p:stCondLst>
                                        </p:cTn>
                                        <p:tgtEl>
                                          <p:spTgt spid="26"/>
                                        </p:tgtEl>
                                        <p:attrNameLst>
                                          <p:attrName>r</p:attrName>
                                        </p:attrNameLst>
                                      </p:cBhvr>
                                    </p:animRot>
                                    <p:animRot by="240000">
                                      <p:cBhvr>
                                        <p:cTn id="74" dur="600" fill="hold">
                                          <p:stCondLst>
                                            <p:cond delay="1200"/>
                                          </p:stCondLst>
                                        </p:cTn>
                                        <p:tgtEl>
                                          <p:spTgt spid="26"/>
                                        </p:tgtEl>
                                        <p:attrNameLst>
                                          <p:attrName>r</p:attrName>
                                        </p:attrNameLst>
                                      </p:cBhvr>
                                    </p:animRot>
                                    <p:animRot by="-240000">
                                      <p:cBhvr>
                                        <p:cTn id="75" dur="600" fill="hold">
                                          <p:stCondLst>
                                            <p:cond delay="1800"/>
                                          </p:stCondLst>
                                        </p:cTn>
                                        <p:tgtEl>
                                          <p:spTgt spid="26"/>
                                        </p:tgtEl>
                                        <p:attrNameLst>
                                          <p:attrName>r</p:attrName>
                                        </p:attrNameLst>
                                      </p:cBhvr>
                                    </p:animRot>
                                    <p:animRot by="120000">
                                      <p:cBhvr>
                                        <p:cTn id="76" dur="600" fill="hold">
                                          <p:stCondLst>
                                            <p:cond delay="2400"/>
                                          </p:stCondLst>
                                        </p:cTn>
                                        <p:tgtEl>
                                          <p:spTgt spid="26"/>
                                        </p:tgtEl>
                                        <p:attrNameLst>
                                          <p:attrName>r</p:attrName>
                                        </p:attrNameLst>
                                      </p:cBhvr>
                                    </p:animRot>
                                  </p:childTnLst>
                                </p:cTn>
                              </p:par>
                            </p:childTnLst>
                          </p:cTn>
                        </p:par>
                      </p:childTnLst>
                    </p:cTn>
                  </p:par>
                </p:childTnLst>
              </p:cTn>
              <p:nextCondLst>
                <p:cond evt="onClick" delay="0">
                  <p:tgtEl>
                    <p:spTgt spid="51"/>
                  </p:tgtEl>
                </p:cond>
              </p:nextCondLst>
            </p:seq>
            <p:seq concurrent="1" nextAc="seek">
              <p:cTn id="77" restart="whenNotActive" fill="hold" evtFilter="cancelBubble" nodeType="interactiveSeq">
                <p:stCondLst>
                  <p:cond evt="onClick" delay="0">
                    <p:tgtEl>
                      <p:spTgt spid="52"/>
                    </p:tgtEl>
                  </p:cond>
                </p:stCondLst>
                <p:endSync evt="end" delay="0">
                  <p:rtn val="all"/>
                </p:endSync>
                <p:childTnLst>
                  <p:par>
                    <p:cTn id="78" fill="hold">
                      <p:stCondLst>
                        <p:cond delay="0"/>
                      </p:stCondLst>
                      <p:childTnLst>
                        <p:par>
                          <p:cTn id="79" fill="hold">
                            <p:stCondLst>
                              <p:cond delay="0"/>
                            </p:stCondLst>
                            <p:childTnLst>
                              <p:par>
                                <p:cTn id="80" presetID="1" presetClass="entr" presetSubtype="0" fill="hold" nodeType="clickEffect">
                                  <p:stCondLst>
                                    <p:cond delay="0"/>
                                  </p:stCondLst>
                                  <p:childTnLst>
                                    <p:set>
                                      <p:cBhvr>
                                        <p:cTn id="81" dur="1" fill="hold">
                                          <p:stCondLst>
                                            <p:cond delay="0"/>
                                          </p:stCondLst>
                                        </p:cTn>
                                        <p:tgtEl>
                                          <p:spTgt spid="25"/>
                                        </p:tgtEl>
                                        <p:attrNameLst>
                                          <p:attrName>style.visibility</p:attrName>
                                        </p:attrNameLst>
                                      </p:cBhvr>
                                      <p:to>
                                        <p:strVal val="visible"/>
                                      </p:to>
                                    </p:set>
                                  </p:childTnLst>
                                </p:cTn>
                              </p:par>
                              <p:par>
                                <p:cTn id="82" presetID="32" presetClass="emph" presetSubtype="0" repeatCount="indefinite" fill="hold" nodeType="withEffect">
                                  <p:stCondLst>
                                    <p:cond delay="0"/>
                                  </p:stCondLst>
                                  <p:childTnLst>
                                    <p:animRot by="120000">
                                      <p:cBhvr>
                                        <p:cTn id="83" dur="300" fill="hold">
                                          <p:stCondLst>
                                            <p:cond delay="0"/>
                                          </p:stCondLst>
                                        </p:cTn>
                                        <p:tgtEl>
                                          <p:spTgt spid="25"/>
                                        </p:tgtEl>
                                        <p:attrNameLst>
                                          <p:attrName>r</p:attrName>
                                        </p:attrNameLst>
                                      </p:cBhvr>
                                    </p:animRot>
                                    <p:animRot by="-240000">
                                      <p:cBhvr>
                                        <p:cTn id="84" dur="600" fill="hold">
                                          <p:stCondLst>
                                            <p:cond delay="600"/>
                                          </p:stCondLst>
                                        </p:cTn>
                                        <p:tgtEl>
                                          <p:spTgt spid="25"/>
                                        </p:tgtEl>
                                        <p:attrNameLst>
                                          <p:attrName>r</p:attrName>
                                        </p:attrNameLst>
                                      </p:cBhvr>
                                    </p:animRot>
                                    <p:animRot by="240000">
                                      <p:cBhvr>
                                        <p:cTn id="85" dur="600" fill="hold">
                                          <p:stCondLst>
                                            <p:cond delay="1200"/>
                                          </p:stCondLst>
                                        </p:cTn>
                                        <p:tgtEl>
                                          <p:spTgt spid="25"/>
                                        </p:tgtEl>
                                        <p:attrNameLst>
                                          <p:attrName>r</p:attrName>
                                        </p:attrNameLst>
                                      </p:cBhvr>
                                    </p:animRot>
                                    <p:animRot by="-240000">
                                      <p:cBhvr>
                                        <p:cTn id="86" dur="600" fill="hold">
                                          <p:stCondLst>
                                            <p:cond delay="1800"/>
                                          </p:stCondLst>
                                        </p:cTn>
                                        <p:tgtEl>
                                          <p:spTgt spid="25"/>
                                        </p:tgtEl>
                                        <p:attrNameLst>
                                          <p:attrName>r</p:attrName>
                                        </p:attrNameLst>
                                      </p:cBhvr>
                                    </p:animRot>
                                    <p:animRot by="120000">
                                      <p:cBhvr>
                                        <p:cTn id="87" dur="600" fill="hold">
                                          <p:stCondLst>
                                            <p:cond delay="2400"/>
                                          </p:stCondLst>
                                        </p:cTn>
                                        <p:tgtEl>
                                          <p:spTgt spid="25"/>
                                        </p:tgtEl>
                                        <p:attrNameLst>
                                          <p:attrName>r</p:attrName>
                                        </p:attrNameLst>
                                      </p:cBhvr>
                                    </p:animRot>
                                  </p:childTnLst>
                                </p:cTn>
                              </p:par>
                            </p:childTnLst>
                          </p:cTn>
                        </p:par>
                      </p:childTnLst>
                    </p:cTn>
                  </p:par>
                </p:childTnLst>
              </p:cTn>
              <p:nextCondLst>
                <p:cond evt="onClick" delay="0">
                  <p:tgtEl>
                    <p:spTgt spid="52"/>
                  </p:tgtEl>
                </p:cond>
              </p:nextCondLst>
            </p:seq>
            <p:audio>
              <p:cMediaNode vol="80000">
                <p:cTn id="88" fill="hold" display="0">
                  <p:stCondLst>
                    <p:cond delay="indefinite"/>
                  </p:stCondLst>
                  <p:endCondLst>
                    <p:cond evt="onStopAudio" delay="0">
                      <p:tgtEl>
                        <p:sldTgt/>
                      </p:tgtEl>
                    </p:cond>
                  </p:endCondLst>
                </p:cTn>
                <p:tgtEl>
                  <p:spTgt spid="2"/>
                </p:tgtEl>
              </p:cMediaNode>
            </p:audio>
          </p:childTnLst>
        </p:cTn>
      </p:par>
    </p:tnLst>
    <p:bldLst>
      <p:bldP spid="46" grpId="0"/>
      <p:bldP spid="48" grpId="0" animBg="1"/>
      <p:bldP spid="48" grpId="1" animBg="1"/>
      <p:bldP spid="48" grpId="2" animBg="1"/>
      <p:bldP spid="49" grpId="0" animBg="1"/>
      <p:bldP spid="50" grpId="0" animBg="1"/>
      <p:bldP spid="51" grpId="0" animBg="1"/>
      <p:bldP spid="5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DMIN\Desktop\Bach tuyet\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5" descr="C:\Users\ADMIN\Desktop\Bach tuyet\Bambi.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355339" flipH="1">
            <a:off x="9728476" y="3974979"/>
            <a:ext cx="1320800" cy="22098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 descr="C:\Users\ADMIN\Desktop\Bach tuyet\esquilo001.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0471667" flipH="1">
            <a:off x="7340875" y="4702316"/>
            <a:ext cx="1320800" cy="144584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7" descr="C:\Users\ADMIN\Desktop\Bach tuyet\767e08fbae2de8679fbba6d8cecba19e.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0352524" flipH="1">
            <a:off x="4768623" y="4677444"/>
            <a:ext cx="1092200" cy="152544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ADMIN\Desktop\Bach tuyet\43ebd44d263606f876d42fd2f199ea61 (2).jpg"/>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0" b="100000" l="0" r="100000">
                        <a14:foregroundMark x1="22133" y1="31361" x2="44000" y2="50296"/>
                        <a14:foregroundMark x1="64267" y1="40039" x2="40800" y2="47535"/>
                        <a14:foregroundMark x1="44533" y1="14398" x2="40800" y2="25444"/>
                        <a14:foregroundMark x1="26400" y1="22288" x2="16800" y2="33728"/>
                      </a14:backgroundRemoval>
                    </a14:imgEffect>
                  </a14:imgLayer>
                </a14:imgProps>
              </a:ext>
              <a:ext uri="{28A0092B-C50C-407E-A947-70E740481C1C}">
                <a14:useLocalDpi xmlns:a14="http://schemas.microsoft.com/office/drawing/2010/main" val="0"/>
              </a:ext>
            </a:extLst>
          </a:blip>
          <a:srcRect/>
          <a:stretch>
            <a:fillRect/>
          </a:stretch>
        </p:blipFill>
        <p:spPr bwMode="auto">
          <a:xfrm rot="20411047">
            <a:off x="2218663" y="3854845"/>
            <a:ext cx="2076448" cy="2807359"/>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3" descr="C:\Users\ADMIN\Desktop\Bach tuyet\arbre-majestueux-42629281.jpg"/>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0" b="100000" l="0" r="100000">
                        <a14:backgroundMark x1="47875" y1="35969" x2="47875" y2="37305"/>
                      </a14:backgroundRemoval>
                    </a14:imgEffect>
                  </a14:imgLayer>
                </a14:imgProps>
              </a:ext>
              <a:ext uri="{28A0092B-C50C-407E-A947-70E740481C1C}">
                <a14:useLocalDpi xmlns:a14="http://schemas.microsoft.com/office/drawing/2010/main" val="0"/>
              </a:ext>
            </a:extLst>
          </a:blip>
          <a:srcRect/>
          <a:stretch>
            <a:fillRect/>
          </a:stretch>
        </p:blipFill>
        <p:spPr bwMode="auto">
          <a:xfrm>
            <a:off x="432075" y="-351157"/>
            <a:ext cx="7010400" cy="7868444"/>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descr="C:\Users\ADMIN\Desktop\Bach tuyet\511929473-photo-clip-tree.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442475" y="-802641"/>
            <a:ext cx="7213600" cy="7609841"/>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C:\Users\ADMIN\Desktop\Bach tuyet\511929473-photo-clip-tree.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489200" y="-657027"/>
            <a:ext cx="7213600" cy="7609841"/>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3" descr="C:\Users\ADMIN\Desktop\Bach tuyet\arbre-majestueux-42629281.jpg"/>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0" b="100000" l="0" r="100000">
                        <a14:backgroundMark x1="47875" y1="35969" x2="47875" y2="37305"/>
                      </a14:backgroundRemoval>
                    </a14:imgEffect>
                  </a14:imgLayer>
                </a14:imgProps>
              </a:ext>
              <a:ext uri="{28A0092B-C50C-407E-A947-70E740481C1C}">
                <a14:useLocalDpi xmlns:a14="http://schemas.microsoft.com/office/drawing/2010/main" val="0"/>
              </a:ext>
            </a:extLst>
          </a:blip>
          <a:srcRect/>
          <a:stretch>
            <a:fillRect/>
          </a:stretch>
        </p:blipFill>
        <p:spPr bwMode="auto">
          <a:xfrm>
            <a:off x="4978400" y="-454422"/>
            <a:ext cx="7010400" cy="7868444"/>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0" descr="C:\Users\ADMIN\Desktop\Tai nguyen thiet ke tro choi\Bảng gỗ\wooden-blank-sign-clipart-1.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662152" y="-1819001"/>
            <a:ext cx="9553244" cy="4079875"/>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p:cNvSpPr txBox="1"/>
          <p:nvPr/>
        </p:nvSpPr>
        <p:spPr>
          <a:xfrm>
            <a:off x="2359774" y="425389"/>
            <a:ext cx="7758949" cy="1569660"/>
          </a:xfrm>
          <a:prstGeom prst="rect">
            <a:avLst/>
          </a:prstGeom>
          <a:noFill/>
        </p:spPr>
        <p:txBody>
          <a:bodyPr wrap="square" rtlCol="0">
            <a:spAutoFit/>
          </a:bodyPr>
          <a:lstStyle/>
          <a:p>
            <a:pPr algn="just"/>
            <a:r>
              <a:rPr lang="vi-VN" sz="3200" b="1">
                <a:solidFill>
                  <a:schemeClr val="bg1"/>
                </a:solidFill>
              </a:rPr>
              <a:t>“N</a:t>
            </a:r>
            <a:r>
              <a:rPr lang="en-US" sz="3200" b="1">
                <a:solidFill>
                  <a:schemeClr val="bg1"/>
                </a:solidFill>
              </a:rPr>
              <a:t>hiệm vụ của các câu thân đoạn trong đoạn văn kể một câu chuyện</a:t>
            </a:r>
            <a:r>
              <a:rPr lang="vi-VN" sz="3200" b="1">
                <a:solidFill>
                  <a:schemeClr val="bg1"/>
                </a:solidFill>
              </a:rPr>
              <a:t> làm rõ cảm nghĩ của câu mở đoạn” Đúng hay sai?</a:t>
            </a:r>
            <a:endParaRPr lang="en-US" sz="3200" b="1" dirty="0">
              <a:solidFill>
                <a:srgbClr val="FFFF00"/>
              </a:solidFill>
            </a:endParaRPr>
          </a:p>
        </p:txBody>
      </p:sp>
      <p:pic>
        <p:nvPicPr>
          <p:cNvPr id="32" name="Picture 11" descr="C:\Users\ADMIN\Desktop\Tai nguyen thiet ke tro choi\Bảng gỗ\Picture1 (2).png">
            <a:hlinkClick r:id="" action="ppaction://hlinkshowjump?jump=nextslide"/>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0649364" y="380235"/>
            <a:ext cx="1617133" cy="687477"/>
          </a:xfrm>
          <a:prstGeom prst="rect">
            <a:avLst/>
          </a:prstGeom>
          <a:noFill/>
          <a:extLst>
            <a:ext uri="{909E8E84-426E-40DD-AFC4-6F175D3DCCD1}">
              <a14:hiddenFill xmlns:a14="http://schemas.microsoft.com/office/drawing/2010/main">
                <a:solidFill>
                  <a:srgbClr val="FFFFFF"/>
                </a:solidFill>
              </a14:hiddenFill>
            </a:ext>
          </a:extLst>
        </p:spPr>
      </p:pic>
      <p:sp>
        <p:nvSpPr>
          <p:cNvPr id="33" name="Explosion 1 32"/>
          <p:cNvSpPr/>
          <p:nvPr/>
        </p:nvSpPr>
        <p:spPr>
          <a:xfrm>
            <a:off x="3905087" y="4566017"/>
            <a:ext cx="4017104" cy="2729895"/>
          </a:xfrm>
          <a:prstGeom prst="irregularSeal1">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00FF"/>
                </a:solidFill>
                <a:latin typeface="Arial" panose="020B0604020202020204" pitchFamily="34" charset="0"/>
                <a:cs typeface="Arial" panose="020B0604020202020204" pitchFamily="34" charset="0"/>
              </a:rPr>
              <a:t>ĐÚNG RỒI</a:t>
            </a:r>
          </a:p>
        </p:txBody>
      </p:sp>
      <p:sp>
        <p:nvSpPr>
          <p:cNvPr id="44" name="Rounded Rectangle 43"/>
          <p:cNvSpPr/>
          <p:nvPr/>
        </p:nvSpPr>
        <p:spPr>
          <a:xfrm>
            <a:off x="482875" y="2384824"/>
            <a:ext cx="2568284" cy="1044177"/>
          </a:xfrm>
          <a:prstGeom prst="roundRect">
            <a:avLst/>
          </a:prstGeom>
          <a:solidFill>
            <a:srgbClr val="FFFF66"/>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00FF"/>
                </a:solidFill>
              </a:rPr>
              <a:t>A. </a:t>
            </a:r>
            <a:r>
              <a:rPr lang="vi-VN" sz="3200">
                <a:solidFill>
                  <a:srgbClr val="0000FF"/>
                </a:solidFill>
              </a:rPr>
              <a:t>Đúng</a:t>
            </a:r>
            <a:endParaRPr lang="en-US" sz="3200" dirty="0">
              <a:solidFill>
                <a:srgbClr val="0000FF"/>
              </a:solidFill>
            </a:endParaRPr>
          </a:p>
        </p:txBody>
      </p:sp>
      <p:sp>
        <p:nvSpPr>
          <p:cNvPr id="45" name="Rounded Rectangle 44"/>
          <p:cNvSpPr/>
          <p:nvPr/>
        </p:nvSpPr>
        <p:spPr>
          <a:xfrm>
            <a:off x="3267927" y="2376516"/>
            <a:ext cx="2743316" cy="1044177"/>
          </a:xfrm>
          <a:prstGeom prst="roundRect">
            <a:avLst/>
          </a:prstGeom>
          <a:solidFill>
            <a:srgbClr val="FFFF66"/>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00FF"/>
                </a:solidFill>
              </a:rPr>
              <a:t>B. </a:t>
            </a:r>
            <a:r>
              <a:rPr lang="vi-VN" sz="3200">
                <a:solidFill>
                  <a:srgbClr val="0000FF"/>
                </a:solidFill>
              </a:rPr>
              <a:t>Sai</a:t>
            </a:r>
            <a:endParaRPr lang="en-US" sz="3200" dirty="0">
              <a:solidFill>
                <a:srgbClr val="0000FF"/>
              </a:solidFill>
            </a:endParaRPr>
          </a:p>
        </p:txBody>
      </p:sp>
      <p:pic>
        <p:nvPicPr>
          <p:cNvPr id="48" name="Picture 11" descr="C:\Users\ADMIN\Desktop\Tai nguyen thiet ke tro choi\Bảng gỗ\Picture1 (2).png">
            <a:hlinkClick r:id="" action="ppaction://hlinkshowjump?jump=previousslide"/>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flipH="1">
            <a:off x="385234" y="303123"/>
            <a:ext cx="1646767" cy="68747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DMIN\Desktop\Bach tuyet\43ebd44d263606f876d42fd2f199ea61 (6).jpg"/>
          <p:cNvPicPr>
            <a:picLocks noChangeAspect="1" noChangeArrowheads="1"/>
          </p:cNvPicPr>
          <p:nvPr/>
        </p:nvPicPr>
        <p:blipFill>
          <a:blip r:embed="rId17" cstate="print">
            <a:extLst>
              <a:ext uri="{BEBA8EAE-BF5A-486C-A8C5-ECC9F3942E4B}">
                <a14:imgProps xmlns:a14="http://schemas.microsoft.com/office/drawing/2010/main">
                  <a14:imgLayer r:embed="rId18">
                    <a14:imgEffect>
                      <a14:backgroundRemoval t="0" b="99730" l="0" r="96894">
                        <a14:foregroundMark x1="46584" y1="15676" x2="56646" y2="19730"/>
                        <a14:foregroundMark x1="66708" y1="13784" x2="66335" y2="24054"/>
                        <a14:foregroundMark x1="68944" y1="14595" x2="68199" y2="23784"/>
                        <a14:foregroundMark x1="19006" y1="52973" x2="19379" y2="70811"/>
                        <a14:foregroundMark x1="7453" y1="65135" x2="38758" y2="64865"/>
                        <a14:foregroundMark x1="17516" y1="51622" x2="29814" y2="58378"/>
                        <a14:foregroundMark x1="7826" y1="63514" x2="19752" y2="62973"/>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327773" y="3239816"/>
            <a:ext cx="3072777" cy="4421216"/>
          </a:xfrm>
          <a:prstGeom prst="rect">
            <a:avLst/>
          </a:prstGeom>
          <a:noFill/>
          <a:extLst>
            <a:ext uri="{909E8E84-426E-40DD-AFC4-6F175D3DCCD1}">
              <a14:hiddenFill xmlns:a14="http://schemas.microsoft.com/office/drawing/2010/main">
                <a:solidFill>
                  <a:srgbClr val="FFFFFF"/>
                </a:solidFill>
              </a14:hiddenFill>
            </a:ext>
          </a:extLst>
        </p:spPr>
      </p:pic>
      <p:pic>
        <p:nvPicPr>
          <p:cNvPr id="2" name="Tieng-vo-tay-tra-loi-dung-www_tiengdong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9"/>
          <a:stretch>
            <a:fillRect/>
          </a:stretch>
        </p:blipFill>
        <p:spPr>
          <a:xfrm>
            <a:off x="10481376" y="-262151"/>
            <a:ext cx="1096673" cy="1096673"/>
          </a:xfrm>
          <a:prstGeom prst="rect">
            <a:avLst/>
          </a:prstGeom>
        </p:spPr>
      </p:pic>
    </p:spTree>
    <p:extLst>
      <p:ext uri="{BB962C8B-B14F-4D97-AF65-F5344CB8AC3E}">
        <p14:creationId xmlns:p14="http://schemas.microsoft.com/office/powerpoint/2010/main" val="1648061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1000"/>
                                        <p:tgtEl>
                                          <p:spTgt spid="31"/>
                                        </p:tgtEl>
                                      </p:cBhvr>
                                    </p:animEffect>
                                    <p:anim calcmode="lin" valueType="num">
                                      <p:cBhvr>
                                        <p:cTn id="13" dur="1000" fill="hold"/>
                                        <p:tgtEl>
                                          <p:spTgt spid="31"/>
                                        </p:tgtEl>
                                        <p:attrNameLst>
                                          <p:attrName>ppt_x</p:attrName>
                                        </p:attrNameLst>
                                      </p:cBhvr>
                                      <p:tavLst>
                                        <p:tav tm="0">
                                          <p:val>
                                            <p:strVal val="#ppt_x"/>
                                          </p:val>
                                        </p:tav>
                                        <p:tav tm="100000">
                                          <p:val>
                                            <p:strVal val="#ppt_x"/>
                                          </p:val>
                                        </p:tav>
                                      </p:tavLst>
                                    </p:anim>
                                    <p:anim calcmode="lin" valueType="num">
                                      <p:cBhvr>
                                        <p:cTn id="14" dur="1000" fill="hold"/>
                                        <p:tgtEl>
                                          <p:spTgt spid="3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fade">
                                      <p:cBhvr>
                                        <p:cTn id="17" dur="1000"/>
                                        <p:tgtEl>
                                          <p:spTgt spid="44"/>
                                        </p:tgtEl>
                                      </p:cBhvr>
                                    </p:animEffect>
                                    <p:anim calcmode="lin" valueType="num">
                                      <p:cBhvr>
                                        <p:cTn id="18" dur="1000" fill="hold"/>
                                        <p:tgtEl>
                                          <p:spTgt spid="44"/>
                                        </p:tgtEl>
                                        <p:attrNameLst>
                                          <p:attrName>ppt_x</p:attrName>
                                        </p:attrNameLst>
                                      </p:cBhvr>
                                      <p:tavLst>
                                        <p:tav tm="0">
                                          <p:val>
                                            <p:strVal val="#ppt_x"/>
                                          </p:val>
                                        </p:tav>
                                        <p:tav tm="100000">
                                          <p:val>
                                            <p:strVal val="#ppt_x"/>
                                          </p:val>
                                        </p:tav>
                                      </p:tavLst>
                                    </p:anim>
                                    <p:anim calcmode="lin" valueType="num">
                                      <p:cBhvr>
                                        <p:cTn id="19" dur="1000" fill="hold"/>
                                        <p:tgtEl>
                                          <p:spTgt spid="4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fade">
                                      <p:cBhvr>
                                        <p:cTn id="22" dur="1000"/>
                                        <p:tgtEl>
                                          <p:spTgt spid="45"/>
                                        </p:tgtEl>
                                      </p:cBhvr>
                                    </p:animEffect>
                                    <p:anim calcmode="lin" valueType="num">
                                      <p:cBhvr>
                                        <p:cTn id="23" dur="1000" fill="hold"/>
                                        <p:tgtEl>
                                          <p:spTgt spid="45"/>
                                        </p:tgtEl>
                                        <p:attrNameLst>
                                          <p:attrName>ppt_x</p:attrName>
                                        </p:attrNameLst>
                                      </p:cBhvr>
                                      <p:tavLst>
                                        <p:tav tm="0">
                                          <p:val>
                                            <p:strVal val="#ppt_x"/>
                                          </p:val>
                                        </p:tav>
                                        <p:tav tm="100000">
                                          <p:val>
                                            <p:strVal val="#ppt_x"/>
                                          </p:val>
                                        </p:tav>
                                      </p:tavLst>
                                    </p:anim>
                                    <p:anim calcmode="lin" valueType="num">
                                      <p:cBhvr>
                                        <p:cTn id="24"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32" presetClass="emph" presetSubtype="0" repeatCount="indefinite" fill="hold" nodeType="withEffect">
                                  <p:stCondLst>
                                    <p:cond delay="0"/>
                                  </p:stCondLst>
                                  <p:childTnLst>
                                    <p:animRot by="120000">
                                      <p:cBhvr>
                                        <p:cTn id="30" dur="300" fill="hold">
                                          <p:stCondLst>
                                            <p:cond delay="0"/>
                                          </p:stCondLst>
                                        </p:cTn>
                                        <p:tgtEl>
                                          <p:spTgt spid="23"/>
                                        </p:tgtEl>
                                        <p:attrNameLst>
                                          <p:attrName>r</p:attrName>
                                        </p:attrNameLst>
                                      </p:cBhvr>
                                    </p:animRot>
                                    <p:animRot by="-240000">
                                      <p:cBhvr>
                                        <p:cTn id="31" dur="600" fill="hold">
                                          <p:stCondLst>
                                            <p:cond delay="600"/>
                                          </p:stCondLst>
                                        </p:cTn>
                                        <p:tgtEl>
                                          <p:spTgt spid="23"/>
                                        </p:tgtEl>
                                        <p:attrNameLst>
                                          <p:attrName>r</p:attrName>
                                        </p:attrNameLst>
                                      </p:cBhvr>
                                    </p:animRot>
                                    <p:animRot by="240000">
                                      <p:cBhvr>
                                        <p:cTn id="32" dur="600" fill="hold">
                                          <p:stCondLst>
                                            <p:cond delay="1200"/>
                                          </p:stCondLst>
                                        </p:cTn>
                                        <p:tgtEl>
                                          <p:spTgt spid="23"/>
                                        </p:tgtEl>
                                        <p:attrNameLst>
                                          <p:attrName>r</p:attrName>
                                        </p:attrNameLst>
                                      </p:cBhvr>
                                    </p:animRot>
                                    <p:animRot by="-240000">
                                      <p:cBhvr>
                                        <p:cTn id="33" dur="600" fill="hold">
                                          <p:stCondLst>
                                            <p:cond delay="1800"/>
                                          </p:stCondLst>
                                        </p:cTn>
                                        <p:tgtEl>
                                          <p:spTgt spid="23"/>
                                        </p:tgtEl>
                                        <p:attrNameLst>
                                          <p:attrName>r</p:attrName>
                                        </p:attrNameLst>
                                      </p:cBhvr>
                                    </p:animRot>
                                    <p:animRot by="120000">
                                      <p:cBhvr>
                                        <p:cTn id="34" dur="600" fill="hold">
                                          <p:stCondLst>
                                            <p:cond delay="2400"/>
                                          </p:stCondLst>
                                        </p:cTn>
                                        <p:tgtEl>
                                          <p:spTgt spid="23"/>
                                        </p:tgtEl>
                                        <p:attrNameLst>
                                          <p:attrName>r</p:attrName>
                                        </p:attrNameLst>
                                      </p:cBhvr>
                                    </p:animRo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par>
                                <p:cTn id="39" presetID="32" presetClass="emph" presetSubtype="0" repeatCount="indefinite" fill="hold" nodeType="withEffect">
                                  <p:stCondLst>
                                    <p:cond delay="0"/>
                                  </p:stCondLst>
                                  <p:childTnLst>
                                    <p:animRot by="120000">
                                      <p:cBhvr>
                                        <p:cTn id="40" dur="300" fill="hold">
                                          <p:stCondLst>
                                            <p:cond delay="0"/>
                                          </p:stCondLst>
                                        </p:cTn>
                                        <p:tgtEl>
                                          <p:spTgt spid="22"/>
                                        </p:tgtEl>
                                        <p:attrNameLst>
                                          <p:attrName>r</p:attrName>
                                        </p:attrNameLst>
                                      </p:cBhvr>
                                    </p:animRot>
                                    <p:animRot by="-240000">
                                      <p:cBhvr>
                                        <p:cTn id="41" dur="600" fill="hold">
                                          <p:stCondLst>
                                            <p:cond delay="600"/>
                                          </p:stCondLst>
                                        </p:cTn>
                                        <p:tgtEl>
                                          <p:spTgt spid="22"/>
                                        </p:tgtEl>
                                        <p:attrNameLst>
                                          <p:attrName>r</p:attrName>
                                        </p:attrNameLst>
                                      </p:cBhvr>
                                    </p:animRot>
                                    <p:animRot by="240000">
                                      <p:cBhvr>
                                        <p:cTn id="42" dur="600" fill="hold">
                                          <p:stCondLst>
                                            <p:cond delay="1200"/>
                                          </p:stCondLst>
                                        </p:cTn>
                                        <p:tgtEl>
                                          <p:spTgt spid="22"/>
                                        </p:tgtEl>
                                        <p:attrNameLst>
                                          <p:attrName>r</p:attrName>
                                        </p:attrNameLst>
                                      </p:cBhvr>
                                    </p:animRot>
                                    <p:animRot by="-240000">
                                      <p:cBhvr>
                                        <p:cTn id="43" dur="600" fill="hold">
                                          <p:stCondLst>
                                            <p:cond delay="1800"/>
                                          </p:stCondLst>
                                        </p:cTn>
                                        <p:tgtEl>
                                          <p:spTgt spid="22"/>
                                        </p:tgtEl>
                                        <p:attrNameLst>
                                          <p:attrName>r</p:attrName>
                                        </p:attrNameLst>
                                      </p:cBhvr>
                                    </p:animRot>
                                    <p:animRot by="120000">
                                      <p:cBhvr>
                                        <p:cTn id="44" dur="600" fill="hold">
                                          <p:stCondLst>
                                            <p:cond delay="2400"/>
                                          </p:stCondLst>
                                        </p:cTn>
                                        <p:tgtEl>
                                          <p:spTgt spid="2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5" restart="whenNotActive" fill="hold" evtFilter="cancelBubble" nodeType="interactiveSeq">
                <p:stCondLst>
                  <p:cond evt="onClick" delay="0">
                    <p:tgtEl>
                      <p:spTgt spid="44"/>
                    </p:tgtEl>
                  </p:cond>
                </p:stCondLst>
                <p:endSync evt="end" delay="0">
                  <p:rtn val="all"/>
                </p:endSync>
                <p:childTnLst>
                  <p:par>
                    <p:cTn id="46" fill="hold">
                      <p:stCondLst>
                        <p:cond delay="0"/>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1026"/>
                                        </p:tgtEl>
                                        <p:attrNameLst>
                                          <p:attrName>style.visibility</p:attrName>
                                        </p:attrNameLst>
                                      </p:cBhvr>
                                      <p:to>
                                        <p:strVal val="visible"/>
                                      </p:to>
                                    </p:set>
                                  </p:childTnLst>
                                </p:cTn>
                              </p:par>
                              <p:par>
                                <p:cTn id="50" presetID="21" presetClass="emph" presetSubtype="0" repeatCount="indefinite" fill="hold" grpId="1" nodeType="withEffect">
                                  <p:stCondLst>
                                    <p:cond delay="0"/>
                                  </p:stCondLst>
                                  <p:childTnLst>
                                    <p:animClr clrSpc="hsl" dir="cw">
                                      <p:cBhvr override="childStyle">
                                        <p:cTn id="51" dur="500" fill="hold"/>
                                        <p:tgtEl>
                                          <p:spTgt spid="44"/>
                                        </p:tgtEl>
                                        <p:attrNameLst>
                                          <p:attrName>style.color</p:attrName>
                                        </p:attrNameLst>
                                      </p:cBhvr>
                                      <p:by>
                                        <p:hsl h="7200000" s="0" l="0"/>
                                      </p:by>
                                    </p:animClr>
                                    <p:animClr clrSpc="hsl" dir="cw">
                                      <p:cBhvr>
                                        <p:cTn id="52" dur="500" fill="hold"/>
                                        <p:tgtEl>
                                          <p:spTgt spid="44"/>
                                        </p:tgtEl>
                                        <p:attrNameLst>
                                          <p:attrName>fillcolor</p:attrName>
                                        </p:attrNameLst>
                                      </p:cBhvr>
                                      <p:by>
                                        <p:hsl h="7200000" s="0" l="0"/>
                                      </p:by>
                                    </p:animClr>
                                    <p:animClr clrSpc="hsl" dir="cw">
                                      <p:cBhvr>
                                        <p:cTn id="53" dur="500" fill="hold"/>
                                        <p:tgtEl>
                                          <p:spTgt spid="44"/>
                                        </p:tgtEl>
                                        <p:attrNameLst>
                                          <p:attrName>stroke.color</p:attrName>
                                        </p:attrNameLst>
                                      </p:cBhvr>
                                      <p:by>
                                        <p:hsl h="7200000" s="0" l="0"/>
                                      </p:by>
                                    </p:animClr>
                                    <p:set>
                                      <p:cBhvr>
                                        <p:cTn id="54" dur="500" fill="hold"/>
                                        <p:tgtEl>
                                          <p:spTgt spid="44"/>
                                        </p:tgtEl>
                                        <p:attrNameLst>
                                          <p:attrName>fill.type</p:attrName>
                                        </p:attrNameLst>
                                      </p:cBhvr>
                                      <p:to>
                                        <p:strVal val="solid"/>
                                      </p:to>
                                    </p:set>
                                  </p:childTnLst>
                                </p:cTn>
                              </p:par>
                              <p:par>
                                <p:cTn id="55" presetID="32" presetClass="emph" presetSubtype="0" repeatCount="indefinite" fill="hold" nodeType="withEffect">
                                  <p:stCondLst>
                                    <p:cond delay="0"/>
                                  </p:stCondLst>
                                  <p:childTnLst>
                                    <p:animRot by="120000">
                                      <p:cBhvr>
                                        <p:cTn id="56" dur="200" fill="hold">
                                          <p:stCondLst>
                                            <p:cond delay="0"/>
                                          </p:stCondLst>
                                        </p:cTn>
                                        <p:tgtEl>
                                          <p:spTgt spid="1026"/>
                                        </p:tgtEl>
                                        <p:attrNameLst>
                                          <p:attrName>r</p:attrName>
                                        </p:attrNameLst>
                                      </p:cBhvr>
                                    </p:animRot>
                                    <p:animRot by="-240000">
                                      <p:cBhvr>
                                        <p:cTn id="57" dur="400" fill="hold">
                                          <p:stCondLst>
                                            <p:cond delay="400"/>
                                          </p:stCondLst>
                                        </p:cTn>
                                        <p:tgtEl>
                                          <p:spTgt spid="1026"/>
                                        </p:tgtEl>
                                        <p:attrNameLst>
                                          <p:attrName>r</p:attrName>
                                        </p:attrNameLst>
                                      </p:cBhvr>
                                    </p:animRot>
                                    <p:animRot by="240000">
                                      <p:cBhvr>
                                        <p:cTn id="58" dur="400" fill="hold">
                                          <p:stCondLst>
                                            <p:cond delay="800"/>
                                          </p:stCondLst>
                                        </p:cTn>
                                        <p:tgtEl>
                                          <p:spTgt spid="1026"/>
                                        </p:tgtEl>
                                        <p:attrNameLst>
                                          <p:attrName>r</p:attrName>
                                        </p:attrNameLst>
                                      </p:cBhvr>
                                    </p:animRot>
                                    <p:animRot by="-240000">
                                      <p:cBhvr>
                                        <p:cTn id="59" dur="400" fill="hold">
                                          <p:stCondLst>
                                            <p:cond delay="1200"/>
                                          </p:stCondLst>
                                        </p:cTn>
                                        <p:tgtEl>
                                          <p:spTgt spid="1026"/>
                                        </p:tgtEl>
                                        <p:attrNameLst>
                                          <p:attrName>r</p:attrName>
                                        </p:attrNameLst>
                                      </p:cBhvr>
                                    </p:animRot>
                                    <p:animRot by="120000">
                                      <p:cBhvr>
                                        <p:cTn id="60" dur="400" fill="hold">
                                          <p:stCondLst>
                                            <p:cond delay="1600"/>
                                          </p:stCondLst>
                                        </p:cTn>
                                        <p:tgtEl>
                                          <p:spTgt spid="1026"/>
                                        </p:tgtEl>
                                        <p:attrNameLst>
                                          <p:attrName>r</p:attrName>
                                        </p:attrNameLst>
                                      </p:cBhvr>
                                    </p:animRot>
                                  </p:childTnLst>
                                </p:cTn>
                              </p:par>
                              <p:par>
                                <p:cTn id="61" presetID="1" presetClass="mediacall" presetSubtype="0" fill="hold" nodeType="withEffect">
                                  <p:stCondLst>
                                    <p:cond delay="0"/>
                                  </p:stCondLst>
                                  <p:childTnLst>
                                    <p:cmd type="call" cmd="playFrom(0.0)">
                                      <p:cBhvr>
                                        <p:cTn id="62" dur="8085" fill="hold"/>
                                        <p:tgtEl>
                                          <p:spTgt spid="2"/>
                                        </p:tgtEl>
                                      </p:cBhvr>
                                    </p:cmd>
                                  </p:childTnLst>
                                </p:cTn>
                              </p:par>
                              <p:par>
                                <p:cTn id="63" presetID="1" presetClass="entr" presetSubtype="0" fill="hold" grpId="0" nodeType="withEffect">
                                  <p:stCondLst>
                                    <p:cond delay="0"/>
                                  </p:stCondLst>
                                  <p:childTnLst>
                                    <p:set>
                                      <p:cBhvr>
                                        <p:cTn id="64" dur="1" fill="hold">
                                          <p:stCondLst>
                                            <p:cond delay="0"/>
                                          </p:stCondLst>
                                        </p:cTn>
                                        <p:tgtEl>
                                          <p:spTgt spid="33"/>
                                        </p:tgtEl>
                                        <p:attrNameLst>
                                          <p:attrName>style.visibility</p:attrName>
                                        </p:attrNameLst>
                                      </p:cBhvr>
                                      <p:to>
                                        <p:strVal val="visible"/>
                                      </p:to>
                                    </p:set>
                                  </p:childTnLst>
                                </p:cTn>
                              </p:par>
                              <p:par>
                                <p:cTn id="65" presetID="26" presetClass="emph" presetSubtype="0" repeatCount="3000" fill="hold" grpId="1" nodeType="withEffect">
                                  <p:stCondLst>
                                    <p:cond delay="0"/>
                                  </p:stCondLst>
                                  <p:childTnLst>
                                    <p:animEffect transition="out" filter="fade">
                                      <p:cBhvr>
                                        <p:cTn id="66" dur="500" tmFilter="0, 0; .2, .5; .8, .5; 1, 0"/>
                                        <p:tgtEl>
                                          <p:spTgt spid="33"/>
                                        </p:tgtEl>
                                      </p:cBhvr>
                                    </p:animEffect>
                                    <p:animScale>
                                      <p:cBhvr>
                                        <p:cTn id="67" dur="250" autoRev="1" fill="hold"/>
                                        <p:tgtEl>
                                          <p:spTgt spid="33"/>
                                        </p:tgtEl>
                                      </p:cBhvr>
                                      <p:by x="105000" y="105000"/>
                                    </p:animScale>
                                  </p:childTnLst>
                                </p:cTn>
                              </p:par>
                              <p:par>
                                <p:cTn id="68" presetID="1" presetClass="exit" presetSubtype="0" fill="hold" grpId="2" nodeType="withEffect">
                                  <p:stCondLst>
                                    <p:cond delay="2500"/>
                                  </p:stCondLst>
                                  <p:childTnLst>
                                    <p:set>
                                      <p:cBhvr>
                                        <p:cTn id="69" dur="1" fill="hold">
                                          <p:stCondLst>
                                            <p:cond delay="0"/>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44"/>
                  </p:tgtEl>
                </p:cond>
              </p:nextCondLst>
            </p:seq>
            <p:seq concurrent="1" nextAc="seek">
              <p:cTn id="70" restart="whenNotActive" fill="hold" evtFilter="cancelBubble" nodeType="interactiveSeq">
                <p:stCondLst>
                  <p:cond evt="onClick" delay="0">
                    <p:tgtEl>
                      <p:spTgt spid="45"/>
                    </p:tgtEl>
                  </p:cond>
                </p:stCondLst>
                <p:endSync evt="end" delay="0">
                  <p:rtn val="all"/>
                </p:endSync>
                <p:childTnLst>
                  <p:par>
                    <p:cTn id="71" fill="hold">
                      <p:stCondLst>
                        <p:cond delay="0"/>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24"/>
                                        </p:tgtEl>
                                        <p:attrNameLst>
                                          <p:attrName>style.visibility</p:attrName>
                                        </p:attrNameLst>
                                      </p:cBhvr>
                                      <p:to>
                                        <p:strVal val="visible"/>
                                      </p:to>
                                    </p:set>
                                  </p:childTnLst>
                                </p:cTn>
                              </p:par>
                              <p:par>
                                <p:cTn id="75" presetID="32" presetClass="emph" presetSubtype="0" repeatCount="indefinite" fill="hold" nodeType="withEffect">
                                  <p:stCondLst>
                                    <p:cond delay="0"/>
                                  </p:stCondLst>
                                  <p:childTnLst>
                                    <p:animRot by="120000">
                                      <p:cBhvr>
                                        <p:cTn id="76" dur="300" fill="hold">
                                          <p:stCondLst>
                                            <p:cond delay="0"/>
                                          </p:stCondLst>
                                        </p:cTn>
                                        <p:tgtEl>
                                          <p:spTgt spid="24"/>
                                        </p:tgtEl>
                                        <p:attrNameLst>
                                          <p:attrName>r</p:attrName>
                                        </p:attrNameLst>
                                      </p:cBhvr>
                                    </p:animRot>
                                    <p:animRot by="-240000">
                                      <p:cBhvr>
                                        <p:cTn id="77" dur="600" fill="hold">
                                          <p:stCondLst>
                                            <p:cond delay="600"/>
                                          </p:stCondLst>
                                        </p:cTn>
                                        <p:tgtEl>
                                          <p:spTgt spid="24"/>
                                        </p:tgtEl>
                                        <p:attrNameLst>
                                          <p:attrName>r</p:attrName>
                                        </p:attrNameLst>
                                      </p:cBhvr>
                                    </p:animRot>
                                    <p:animRot by="240000">
                                      <p:cBhvr>
                                        <p:cTn id="78" dur="600" fill="hold">
                                          <p:stCondLst>
                                            <p:cond delay="1200"/>
                                          </p:stCondLst>
                                        </p:cTn>
                                        <p:tgtEl>
                                          <p:spTgt spid="24"/>
                                        </p:tgtEl>
                                        <p:attrNameLst>
                                          <p:attrName>r</p:attrName>
                                        </p:attrNameLst>
                                      </p:cBhvr>
                                    </p:animRot>
                                    <p:animRot by="-240000">
                                      <p:cBhvr>
                                        <p:cTn id="79" dur="600" fill="hold">
                                          <p:stCondLst>
                                            <p:cond delay="1800"/>
                                          </p:stCondLst>
                                        </p:cTn>
                                        <p:tgtEl>
                                          <p:spTgt spid="24"/>
                                        </p:tgtEl>
                                        <p:attrNameLst>
                                          <p:attrName>r</p:attrName>
                                        </p:attrNameLst>
                                      </p:cBhvr>
                                    </p:animRot>
                                    <p:animRot by="120000">
                                      <p:cBhvr>
                                        <p:cTn id="80" dur="600" fill="hold">
                                          <p:stCondLst>
                                            <p:cond delay="2400"/>
                                          </p:stCondLst>
                                        </p:cTn>
                                        <p:tgtEl>
                                          <p:spTgt spid="24"/>
                                        </p:tgtEl>
                                        <p:attrNameLst>
                                          <p:attrName>r</p:attrName>
                                        </p:attrNameLst>
                                      </p:cBhvr>
                                    </p:animRot>
                                  </p:childTnLst>
                                </p:cTn>
                              </p:par>
                            </p:childTnLst>
                          </p:cTn>
                        </p:par>
                      </p:childTnLst>
                    </p:cTn>
                  </p:par>
                </p:childTnLst>
              </p:cTn>
              <p:nextCondLst>
                <p:cond evt="onClick" delay="0">
                  <p:tgtEl>
                    <p:spTgt spid="45"/>
                  </p:tgtEl>
                </p:cond>
              </p:nextCondLst>
            </p:seq>
            <p:audio>
              <p:cMediaNode vol="80000">
                <p:cTn id="81" fill="hold" display="0">
                  <p:stCondLst>
                    <p:cond delay="indefinite"/>
                  </p:stCondLst>
                  <p:endCondLst>
                    <p:cond evt="onStopAudio" delay="0">
                      <p:tgtEl>
                        <p:sldTgt/>
                      </p:tgtEl>
                    </p:cond>
                  </p:endCondLst>
                </p:cTn>
                <p:tgtEl>
                  <p:spTgt spid="2"/>
                </p:tgtEl>
              </p:cMediaNode>
            </p:audio>
          </p:childTnLst>
        </p:cTn>
      </p:par>
    </p:tnLst>
    <p:bldLst>
      <p:bldP spid="31" grpId="0"/>
      <p:bldP spid="33" grpId="0" animBg="1"/>
      <p:bldP spid="33" grpId="1" animBg="1"/>
      <p:bldP spid="33" grpId="2" animBg="1"/>
      <p:bldP spid="44" grpId="0" animBg="1"/>
      <p:bldP spid="44" grpId="1" animBg="1"/>
      <p:bldP spid="4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DMIN\Desktop\Bach tuyet\54774f4bc8287c7337fadd5fbb419da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192000" cy="685799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ADMIN\Desktop\Bach tuyet\43ebd44d263606f876d42fd2f199ea61 (4).jp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98837">
                        <a14:foregroundMark x1="40116" y1="26626" x2="70349" y2="59553"/>
                        <a14:foregroundMark x1="64535" y1="35366" x2="77035" y2="44715"/>
                        <a14:foregroundMark x1="45640" y1="16463" x2="28198" y2="36585"/>
                        <a14:foregroundMark x1="44186" y1="40244" x2="60174" y2="57724"/>
                        <a14:foregroundMark x1="67151" y1="58943" x2="86628" y2="57317"/>
                      </a14:backgroundRemoval>
                    </a14:imgEffect>
                  </a14:imgLayer>
                </a14:imgProps>
              </a:ext>
              <a:ext uri="{28A0092B-C50C-407E-A947-70E740481C1C}">
                <a14:useLocalDpi xmlns:a14="http://schemas.microsoft.com/office/drawing/2010/main" val="0"/>
              </a:ext>
            </a:extLst>
          </a:blip>
          <a:srcRect/>
          <a:stretch>
            <a:fillRect/>
          </a:stretch>
        </p:blipFill>
        <p:spPr bwMode="auto">
          <a:xfrm rot="338519">
            <a:off x="1956307" y="3514911"/>
            <a:ext cx="1880249" cy="2689195"/>
          </a:xfrm>
          <a:prstGeom prst="rect">
            <a:avLst/>
          </a:prstGeom>
          <a:noFill/>
          <a:extLst>
            <a:ext uri="{909E8E84-426E-40DD-AFC4-6F175D3DCCD1}">
              <a14:hiddenFill xmlns:a14="http://schemas.microsoft.com/office/drawing/2010/main">
                <a:solidFill>
                  <a:srgbClr val="FFFFFF"/>
                </a:solidFill>
              </a14:hiddenFill>
            </a:ext>
          </a:extLst>
        </p:spPr>
      </p:pic>
      <p:pic>
        <p:nvPicPr>
          <p:cNvPr id="3081" name="Picture 9" descr="C:\Users\ADMIN\Desktop\Bach tuyet\43ebd44d263606f876d42fd2f199ea61 (2).jpg"/>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100000" l="0" r="100000">
                        <a14:foregroundMark x1="44267" y1="18935" x2="28800" y2="43984"/>
                        <a14:foregroundMark x1="27200" y1="21696" x2="14667" y2="33728"/>
                        <a14:foregroundMark x1="36533" y1="32150" x2="35467" y2="44576"/>
                        <a14:foregroundMark x1="32533" y1="42801" x2="63733" y2="38462"/>
                      </a14:backgroundRemoval>
                    </a14:imgEffect>
                  </a14:imgLayer>
                </a14:imgProps>
              </a:ext>
              <a:ext uri="{28A0092B-C50C-407E-A947-70E740481C1C}">
                <a14:useLocalDpi xmlns:a14="http://schemas.microsoft.com/office/drawing/2010/main" val="0"/>
              </a:ext>
            </a:extLst>
          </a:blip>
          <a:srcRect/>
          <a:stretch>
            <a:fillRect/>
          </a:stretch>
        </p:blipFill>
        <p:spPr bwMode="auto">
          <a:xfrm rot="20172978">
            <a:off x="3686618" y="3189162"/>
            <a:ext cx="1625039" cy="2197052"/>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C:\Users\ADMIN\Desktop\Bach tuyet\43ebd44d263606f876d42fd2f199ea61 (3).jpg"/>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100000" l="0" r="100000">
                        <a14:foregroundMark x1="47640" y1="33252" x2="54382" y2="60391"/>
                      </a14:backgroundRemoval>
                    </a14:imgEffect>
                  </a14:imgLayer>
                </a14:imgProps>
              </a:ext>
              <a:ext uri="{28A0092B-C50C-407E-A947-70E740481C1C}">
                <a14:useLocalDpi xmlns:a14="http://schemas.microsoft.com/office/drawing/2010/main" val="0"/>
              </a:ext>
            </a:extLst>
          </a:blip>
          <a:srcRect/>
          <a:stretch>
            <a:fillRect/>
          </a:stretch>
        </p:blipFill>
        <p:spPr bwMode="auto">
          <a:xfrm>
            <a:off x="2764404" y="4287688"/>
            <a:ext cx="2212453" cy="2033468"/>
          </a:xfrm>
          <a:prstGeom prst="rect">
            <a:avLst/>
          </a:prstGeom>
          <a:noFill/>
          <a:extLst>
            <a:ext uri="{909E8E84-426E-40DD-AFC4-6F175D3DCCD1}">
              <a14:hiddenFill xmlns:a14="http://schemas.microsoft.com/office/drawing/2010/main">
                <a:solidFill>
                  <a:srgbClr val="FFFFFF"/>
                </a:solidFill>
              </a14:hiddenFill>
            </a:ext>
          </a:extLst>
        </p:spPr>
      </p:pic>
      <p:pic>
        <p:nvPicPr>
          <p:cNvPr id="3085" name="Picture 13" descr="C:\Users\ADMIN\Desktop\Bach tuyet\43ebd44d263606f876d42fd2f199ea61 (5).jpg"/>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0" b="100000" l="0" r="100000">
                        <a14:foregroundMark x1="50482" y1="26157" x2="67203" y2="63581"/>
                        <a14:foregroundMark x1="38907" y1="22133" x2="24116" y2="46680"/>
                      </a14:backgroundRemoval>
                    </a14:imgEffect>
                  </a14:imgLayer>
                </a14:imgProps>
              </a:ext>
              <a:ext uri="{28A0092B-C50C-407E-A947-70E740481C1C}">
                <a14:useLocalDpi xmlns:a14="http://schemas.microsoft.com/office/drawing/2010/main" val="0"/>
              </a:ext>
            </a:extLst>
          </a:blip>
          <a:srcRect/>
          <a:stretch>
            <a:fillRect/>
          </a:stretch>
        </p:blipFill>
        <p:spPr bwMode="auto">
          <a:xfrm rot="1608799">
            <a:off x="6553726" y="2789786"/>
            <a:ext cx="1405657" cy="224634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2" descr="C:\Users\ADMIN\Desktop\Bach tuyet\511929473-photo-clip-tree.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807237" y="-1169934"/>
            <a:ext cx="6418327" cy="824942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2" descr="C:\Users\ADMIN\Desktop\Bach tuyet\511929473-photo-clip-tree.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15061" y="-1868658"/>
            <a:ext cx="4973661" cy="843387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C:\Users\ADMIN\Desktop\Bach tuyet\43ebd44d263606f876d42fd2f199ea61 (6).jpg"/>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0" b="99730" l="0" r="96894">
                        <a14:foregroundMark x1="46584" y1="15676" x2="56646" y2="19730"/>
                        <a14:foregroundMark x1="66708" y1="13784" x2="66335" y2="24054"/>
                        <a14:foregroundMark x1="68944" y1="14595" x2="68199" y2="23784"/>
                        <a14:foregroundMark x1="19006" y1="52973" x2="19379" y2="70811"/>
                        <a14:foregroundMark x1="7453" y1="65135" x2="38758" y2="64865"/>
                        <a14:foregroundMark x1="17516" y1="51622" x2="29814" y2="58378"/>
                        <a14:foregroundMark x1="7826" y1="63514" x2="19752" y2="62973"/>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4433416" y="1729114"/>
            <a:ext cx="2632389" cy="378757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8" descr="C:\Users\ADMIN\Desktop\Bach tuyet\RjAwOTQ4MTUyNEI3QjJCRTc2RjA6ZDA1ZjJmYTY2MjBkNDYzY2ZlZDNiOTA1Y2YxYTk1NzA6Ojo6OjA=.png"/>
          <p:cNvPicPr>
            <a:picLocks noChangeAspect="1" noChangeArrowheads="1"/>
          </p:cNvPicPr>
          <p:nvPr/>
        </p:nvPicPr>
        <p:blipFill>
          <a:blip r:embed="rId15" cstate="print">
            <a:extLst>
              <a:ext uri="{BEBA8EAE-BF5A-486C-A8C5-ECC9F3942E4B}">
                <a14:imgProps xmlns:a14="http://schemas.microsoft.com/office/drawing/2010/main">
                  <a14:imgLayer r:embed="rId16">
                    <a14:imgEffect>
                      <a14:backgroundRemoval t="0" b="100000" l="0" r="100000">
                        <a14:foregroundMark x1="50431" y1="17647" x2="56466" y2="31120"/>
                        <a14:foregroundMark x1="79526" y1="14611" x2="53879" y2="29412"/>
                        <a14:foregroundMark x1="77586" y1="15180" x2="59914" y2="22960"/>
                        <a14:foregroundMark x1="53017" y1="6641" x2="44397" y2="25427"/>
                        <a14:foregroundMark x1="57328" y1="8918" x2="88793" y2="17837"/>
                        <a14:foregroundMark x1="54526" y1="6072" x2="66810" y2="9488"/>
                        <a14:foregroundMark x1="76509" y1="31499" x2="69397" y2="43643"/>
                        <a14:foregroundMark x1="95690" y1="16698" x2="76940" y2="10247"/>
                        <a14:foregroundMark x1="77586" y1="33776" x2="74353" y2="40417"/>
                      </a14:backgroundRemoval>
                    </a14:imgEffect>
                  </a14:imgLayer>
                </a14:imgProps>
              </a:ext>
              <a:ext uri="{28A0092B-C50C-407E-A947-70E740481C1C}">
                <a14:useLocalDpi xmlns:a14="http://schemas.microsoft.com/office/drawing/2010/main" val="0"/>
              </a:ext>
            </a:extLst>
          </a:blip>
          <a:srcRect/>
          <a:stretch>
            <a:fillRect/>
          </a:stretch>
        </p:blipFill>
        <p:spPr bwMode="auto">
          <a:xfrm rot="20593735">
            <a:off x="4500066" y="4688998"/>
            <a:ext cx="1805386" cy="205051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5" descr="C:\Users\ADMIN\Desktop\Bach tuyet\43ebd44d263606f876d42fd2f199ea61 (7).jpg"/>
          <p:cNvPicPr>
            <a:picLocks noChangeAspect="1" noChangeArrowheads="1"/>
          </p:cNvPicPr>
          <p:nvPr/>
        </p:nvPicPr>
        <p:blipFill>
          <a:blip r:embed="rId17" cstate="print">
            <a:extLst>
              <a:ext uri="{BEBA8EAE-BF5A-486C-A8C5-ECC9F3942E4B}">
                <a14:imgProps xmlns:a14="http://schemas.microsoft.com/office/drawing/2010/main">
                  <a14:imgLayer r:embed="rId18">
                    <a14:imgEffect>
                      <a14:backgroundRemoval t="0" b="100000" l="0" r="100000">
                        <a14:foregroundMark x1="36022" y1="32480" x2="72849" y2="41535"/>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6999868" y="3825800"/>
            <a:ext cx="1663852" cy="22194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4" descr="C:\Users\ADMIN\Desktop\Bach tuyet\43ebd44d263606f876d42fd2f199ea61 (8).jpg"/>
          <p:cNvPicPr>
            <a:picLocks noChangeAspect="1" noChangeArrowheads="1"/>
          </p:cNvPicPr>
          <p:nvPr/>
        </p:nvPicPr>
        <p:blipFill>
          <a:blip r:embed="rId19" cstate="print">
            <a:extLst>
              <a:ext uri="{BEBA8EAE-BF5A-486C-A8C5-ECC9F3942E4B}">
                <a14:imgProps xmlns:a14="http://schemas.microsoft.com/office/drawing/2010/main">
                  <a14:imgLayer r:embed="rId20">
                    <a14:imgEffect>
                      <a14:backgroundRemoval t="0" b="100000" l="0" r="100000">
                        <a14:foregroundMark x1="53350" y1="9206" x2="64268" y2="52888"/>
                        <a14:foregroundMark x1="50372" y1="21841" x2="42432" y2="44585"/>
                        <a14:foregroundMark x1="38462" y1="36643" x2="57320" y2="45668"/>
                        <a14:foregroundMark x1="75682" y1="36282" x2="60298" y2="47834"/>
                        <a14:foregroundMark x1="71712" y1="29422" x2="76179" y2="37365"/>
                        <a14:foregroundMark x1="44417" y1="31949" x2="32506" y2="47112"/>
                        <a14:foregroundMark x1="35484" y1="33755" x2="44417" y2="42780"/>
                        <a14:foregroundMark x1="48387" y1="85740" x2="36476" y2="93321"/>
                        <a14:foregroundMark x1="46402" y1="14982" x2="37965" y2="30505"/>
                        <a14:foregroundMark x1="61787" y1="20397" x2="71216" y2="32310"/>
                        <a14:foregroundMark x1="50656" y1="20076" x2="55381" y2="26769"/>
                        <a14:foregroundMark x1="57743" y1="14532" x2="70341" y2="25048"/>
                      </a14:backgroundRemoval>
                    </a14:imgEffect>
                  </a14:imgLayer>
                </a14:imgProps>
              </a:ext>
              <a:ext uri="{28A0092B-C50C-407E-A947-70E740481C1C}">
                <a14:useLocalDpi xmlns:a14="http://schemas.microsoft.com/office/drawing/2010/main" val="0"/>
              </a:ext>
            </a:extLst>
          </a:blip>
          <a:srcRect/>
          <a:stretch>
            <a:fillRect/>
          </a:stretch>
        </p:blipFill>
        <p:spPr bwMode="auto">
          <a:xfrm>
            <a:off x="5700050" y="4077700"/>
            <a:ext cx="1742901" cy="2395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88806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FAD5565-D0AC-A0F2-0BC2-030BF9DD4914}"/>
              </a:ext>
            </a:extLst>
          </p:cNvPr>
          <p:cNvSpPr txBox="1"/>
          <p:nvPr/>
        </p:nvSpPr>
        <p:spPr>
          <a:xfrm>
            <a:off x="1210019" y="77119"/>
            <a:ext cx="9344140" cy="1569660"/>
          </a:xfrm>
          <a:prstGeom prst="rect">
            <a:avLst/>
          </a:prstGeom>
          <a:noFill/>
        </p:spPr>
        <p:txBody>
          <a:bodyPr wrap="square" rtlCol="0">
            <a:spAutoFit/>
          </a:bodyPr>
          <a:lstStyle/>
          <a:p>
            <a:pPr algn="ctr"/>
            <a:r>
              <a:rPr lang="vi-VN" sz="3200" b="1" u="sng">
                <a:solidFill>
                  <a:srgbClr val="0000CC"/>
                </a:solidFill>
                <a:latin typeface="+mj-lt"/>
              </a:rPr>
              <a:t>Bài viết</a:t>
            </a:r>
            <a:r>
              <a:rPr lang="vi-VN" sz="3200" b="1">
                <a:solidFill>
                  <a:srgbClr val="0000CC"/>
                </a:solidFill>
                <a:latin typeface="+mj-lt"/>
              </a:rPr>
              <a:t>: </a:t>
            </a:r>
          </a:p>
          <a:p>
            <a:pPr algn="ctr"/>
            <a:r>
              <a:rPr lang="vi-VN" sz="3200" b="1">
                <a:solidFill>
                  <a:srgbClr val="0000CC"/>
                </a:solidFill>
                <a:latin typeface="+mj-lt"/>
              </a:rPr>
              <a:t>LUYỆN TẬP VIẾT ĐOẠN VĂN VỀ MỘT CÂU CHUYỆN EM YÊU THÍCH </a:t>
            </a:r>
            <a:endParaRPr lang="en-US" sz="3200" b="1">
              <a:solidFill>
                <a:srgbClr val="0000CC"/>
              </a:solidFill>
              <a:latin typeface="+mj-lt"/>
            </a:endParaRPr>
          </a:p>
        </p:txBody>
      </p:sp>
      <p:pic>
        <p:nvPicPr>
          <p:cNvPr id="3" name="Picture 2">
            <a:extLst>
              <a:ext uri="{FF2B5EF4-FFF2-40B4-BE49-F238E27FC236}">
                <a16:creationId xmlns:a16="http://schemas.microsoft.com/office/drawing/2014/main" id="{74E1CE5C-CA80-7048-B08E-6494DB968F3F}"/>
              </a:ext>
            </a:extLst>
          </p:cNvPr>
          <p:cNvPicPr>
            <a:picLocks noChangeAspect="1"/>
          </p:cNvPicPr>
          <p:nvPr/>
        </p:nvPicPr>
        <p:blipFill>
          <a:blip r:embed="rId2"/>
          <a:stretch>
            <a:fillRect/>
          </a:stretch>
        </p:blipFill>
        <p:spPr>
          <a:xfrm>
            <a:off x="328835" y="1951937"/>
            <a:ext cx="11625953" cy="3710734"/>
          </a:xfrm>
          <a:prstGeom prst="rect">
            <a:avLst/>
          </a:prstGeom>
        </p:spPr>
      </p:pic>
    </p:spTree>
    <p:extLst>
      <p:ext uri="{BB962C8B-B14F-4D97-AF65-F5344CB8AC3E}">
        <p14:creationId xmlns:p14="http://schemas.microsoft.com/office/powerpoint/2010/main" val="423931494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F4D210A-210B-DE9F-2C55-B5063C7C89B3}"/>
              </a:ext>
            </a:extLst>
          </p:cNvPr>
          <p:cNvPicPr>
            <a:picLocks noChangeAspect="1"/>
          </p:cNvPicPr>
          <p:nvPr/>
        </p:nvPicPr>
        <p:blipFill>
          <a:blip r:embed="rId2"/>
          <a:stretch>
            <a:fillRect/>
          </a:stretch>
        </p:blipFill>
        <p:spPr>
          <a:xfrm>
            <a:off x="26104" y="1633603"/>
            <a:ext cx="12165896" cy="4623978"/>
          </a:xfrm>
          <a:prstGeom prst="rect">
            <a:avLst/>
          </a:prstGeom>
        </p:spPr>
      </p:pic>
      <p:sp>
        <p:nvSpPr>
          <p:cNvPr id="7" name="TextBox 6">
            <a:extLst>
              <a:ext uri="{FF2B5EF4-FFF2-40B4-BE49-F238E27FC236}">
                <a16:creationId xmlns:a16="http://schemas.microsoft.com/office/drawing/2014/main" id="{393222A7-2B57-452C-0A87-A465C2E85834}"/>
              </a:ext>
            </a:extLst>
          </p:cNvPr>
          <p:cNvSpPr txBox="1"/>
          <p:nvPr/>
        </p:nvSpPr>
        <p:spPr>
          <a:xfrm>
            <a:off x="1484523" y="600419"/>
            <a:ext cx="6097836" cy="823752"/>
          </a:xfrm>
          <a:prstGeom prst="rect">
            <a:avLst/>
          </a:prstGeom>
          <a:noFill/>
        </p:spPr>
        <p:txBody>
          <a:bodyPr wrap="square">
            <a:spAutoFit/>
          </a:bodyPr>
          <a:lstStyle/>
          <a:p>
            <a:pPr indent="90170" algn="just">
              <a:lnSpc>
                <a:spcPct val="150000"/>
              </a:lnSpc>
            </a:pPr>
            <a:r>
              <a:rPr lang="nl-NL" sz="3600" b="1">
                <a:solidFill>
                  <a:srgbClr val="0000CC"/>
                </a:solidFill>
                <a:effectLst/>
                <a:latin typeface="Times New Roman" panose="02020603050405020304" pitchFamily="18" charset="0"/>
                <a:ea typeface="Times New Roman" panose="02020603050405020304" pitchFamily="18" charset="0"/>
              </a:rPr>
              <a:t>Hoạt động 1: Viết đoạn văn</a:t>
            </a:r>
            <a:endParaRPr lang="en-US" sz="3600">
              <a:solidFill>
                <a:srgbClr val="0000CC"/>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7112797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335</TotalTime>
  <Words>565</Words>
  <PresentationFormat>Widescreen</PresentationFormat>
  <Paragraphs>41</Paragraphs>
  <Slides>13</Slides>
  <Notes>5</Notes>
  <HiddenSlides>0</HiddenSlides>
  <MMClips>3</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Arial-Rounded</vt:lpstr>
      <vt:lpstr>Calibri</vt:lpstr>
      <vt:lpstr>Calibri Light</vt:lpstr>
      <vt:lpstr>Times New Roman</vt:lpstr>
      <vt:lpstr>VNI-Korin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Chúc các em học tập tốt!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2023-08-25T00:38:40Z</dcterms:created>
  <dcterms:modified xsi:type="dcterms:W3CDTF">2023-09-03T08:43:58Z</dcterms:modified>
</cp:coreProperties>
</file>