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7" r:id="rId2"/>
    <p:sldId id="278" r:id="rId3"/>
    <p:sldId id="258" r:id="rId4"/>
    <p:sldId id="271" r:id="rId5"/>
    <p:sldId id="275" r:id="rId6"/>
    <p:sldId id="261" r:id="rId7"/>
    <p:sldId id="262" r:id="rId8"/>
    <p:sldId id="280" r:id="rId9"/>
    <p:sldId id="266" r:id="rId10"/>
    <p:sldId id="279" r:id="rId11"/>
    <p:sldId id="281" r:id="rId12"/>
    <p:sldId id="274" r:id="rId13"/>
    <p:sldId id="282" r:id="rId14"/>
    <p:sldId id="283" r:id="rId15"/>
    <p:sldId id="284" r:id="rId16"/>
    <p:sldId id="268" r:id="rId17"/>
    <p:sldId id="285"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5638C-74C8-4326-9280-25251023DC55}" type="datetimeFigureOut">
              <a:rPr lang="en-US" smtClean="0"/>
              <a:pPr/>
              <a:t>11/8/2020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213190-6BA5-4037-9D21-9A40D889ED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213190-6BA5-4037-9D21-9A40D889ED77}"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213190-6BA5-4037-9D21-9A40D889ED7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AF1CBE-0A68-41C3-9CF7-E2859D7117F7}"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F1CBE-0A68-41C3-9CF7-E2859D7117F7}"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F1CBE-0A68-41C3-9CF7-E2859D7117F7}"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F1CBE-0A68-41C3-9CF7-E2859D7117F7}"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AF1CBE-0A68-41C3-9CF7-E2859D7117F7}"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AF1CBE-0A68-41C3-9CF7-E2859D7117F7}"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AF1CBE-0A68-41C3-9CF7-E2859D7117F7}" type="datetimeFigureOut">
              <a:rPr lang="en-US" smtClean="0"/>
              <a:pPr/>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AF1CBE-0A68-41C3-9CF7-E2859D7117F7}" type="datetimeFigureOut">
              <a:rPr lang="en-US" smtClean="0"/>
              <a:pPr/>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1CBE-0A68-41C3-9CF7-E2859D7117F7}" type="datetimeFigureOut">
              <a:rPr lang="en-US" smtClean="0"/>
              <a:pPr/>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F1CBE-0A68-41C3-9CF7-E2859D7117F7}"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F1CBE-0A68-41C3-9CF7-E2859D7117F7}"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F1CBE-0A68-41C3-9CF7-E2859D7117F7}" type="datetimeFigureOut">
              <a:rPr lang="en-US" smtClean="0"/>
              <a:pPr/>
              <a:t>11/8/2020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C56F6-D706-435B-814B-85E067FF4E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D:\&#272;ONG%20CHI%20HG%2020\&#272;&#7891;ng%20Ch&#237;%20-%20Ch&#237;nh%20H&#7919;u%20(Video%20phim,%20b&#224;i%20h&#225;t%20-%20Minh%20H&#224;).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file:///D:\&#272;ONG%20CHI%20HG%2020\videoplayback.mp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3"/>
          <p:cNvSpPr>
            <a:spLocks noChangeArrowheads="1" noChangeShapeType="1" noTextEdit="1"/>
          </p:cNvSpPr>
          <p:nvPr/>
        </p:nvSpPr>
        <p:spPr bwMode="auto">
          <a:xfrm>
            <a:off x="1524000" y="381000"/>
            <a:ext cx="6248400" cy="523875"/>
          </a:xfrm>
          <a:prstGeom prst="rect">
            <a:avLst/>
          </a:prstGeom>
        </p:spPr>
        <p:txBody>
          <a:bodyPr wrap="none" fromWordArt="1">
            <a:prstTxWarp prst="textPlain">
              <a:avLst>
                <a:gd name="adj" fmla="val 50000"/>
              </a:avLst>
            </a:prstTxWarp>
          </a:bodyPr>
          <a:lstStyle/>
          <a:p>
            <a:pPr algn="ctr"/>
            <a:r>
              <a:rPr lang="vi-VN" sz="3200" b="1" kern="10">
                <a:ln w="9525">
                  <a:solidFill>
                    <a:srgbClr val="FF0000"/>
                  </a:solidFill>
                  <a:round/>
                  <a:headEnd/>
                  <a:tailEnd/>
                </a:ln>
                <a:solidFill>
                  <a:srgbClr val="FF0000"/>
                </a:solidFill>
                <a:latin typeface="Times New Roman"/>
                <a:cs typeface="Times New Roman"/>
              </a:rPr>
              <a:t>TRƯỜNG THCS LƯƠNG THẾ VINH</a:t>
            </a:r>
            <a:endParaRPr lang="en-US" sz="3200" b="1" kern="10">
              <a:ln w="9525">
                <a:solidFill>
                  <a:srgbClr val="FF0000"/>
                </a:solidFill>
                <a:round/>
                <a:headEnd/>
                <a:tailEnd/>
              </a:ln>
              <a:solidFill>
                <a:srgbClr val="FF0000"/>
              </a:solidFill>
              <a:latin typeface="Times New Roman"/>
              <a:cs typeface="Times New Roman"/>
            </a:endParaRPr>
          </a:p>
        </p:txBody>
      </p:sp>
      <p:sp>
        <p:nvSpPr>
          <p:cNvPr id="3075" name="WordArt 4"/>
          <p:cNvSpPr>
            <a:spLocks noChangeArrowheads="1" noChangeShapeType="1" noTextEdit="1"/>
          </p:cNvSpPr>
          <p:nvPr/>
        </p:nvSpPr>
        <p:spPr bwMode="auto">
          <a:xfrm>
            <a:off x="1524000" y="2971800"/>
            <a:ext cx="5727700" cy="8382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6699FF"/>
              </a:extrusionClr>
            </a:sp3d>
          </a:bodyPr>
          <a:lstStyle/>
          <a:p>
            <a:pPr algn="ctr"/>
            <a:r>
              <a:rPr lang="en-US" sz="3600" kern="10">
                <a:ln w="9525">
                  <a:round/>
                  <a:headEnd/>
                  <a:tailEnd/>
                </a:ln>
                <a:solidFill>
                  <a:srgbClr val="FF0000"/>
                </a:solidFill>
                <a:latin typeface="Times New Roman"/>
                <a:cs typeface="Times New Roman"/>
              </a:rPr>
              <a:t>NGỮ VĂN 9</a:t>
            </a:r>
          </a:p>
        </p:txBody>
      </p:sp>
      <p:pic>
        <p:nvPicPr>
          <p:cNvPr id="3076" name="Picture 24" descr="008"/>
          <p:cNvPicPr>
            <a:picLocks noChangeAspect="1" noChangeArrowheads="1"/>
          </p:cNvPicPr>
          <p:nvPr/>
        </p:nvPicPr>
        <p:blipFill>
          <a:blip r:embed="rId2"/>
          <a:srcRect/>
          <a:stretch>
            <a:fillRect/>
          </a:stretch>
        </p:blipFill>
        <p:spPr bwMode="auto">
          <a:xfrm>
            <a:off x="3200400" y="3962400"/>
            <a:ext cx="2286000" cy="1600200"/>
          </a:xfrm>
          <a:prstGeom prst="rect">
            <a:avLst/>
          </a:prstGeom>
          <a:noFill/>
          <a:ln w="9525">
            <a:noFill/>
            <a:miter lim="800000"/>
            <a:headEnd/>
            <a:tailEnd/>
          </a:ln>
        </p:spPr>
      </p:pic>
      <p:sp>
        <p:nvSpPr>
          <p:cNvPr id="3077" name="Text Box 28"/>
          <p:cNvSpPr txBox="1">
            <a:spLocks noChangeArrowheads="1"/>
          </p:cNvSpPr>
          <p:nvPr/>
        </p:nvSpPr>
        <p:spPr bwMode="auto">
          <a:xfrm>
            <a:off x="1219200" y="5562600"/>
            <a:ext cx="7543800" cy="1006475"/>
          </a:xfrm>
          <a:prstGeom prst="rect">
            <a:avLst/>
          </a:prstGeom>
          <a:noFill/>
          <a:ln w="9525">
            <a:noFill/>
            <a:miter lim="800000"/>
            <a:headEnd/>
            <a:tailEnd/>
          </a:ln>
        </p:spPr>
        <p:txBody>
          <a:bodyPr>
            <a:spAutoFit/>
          </a:bodyPr>
          <a:lstStyle/>
          <a:p>
            <a:r>
              <a:rPr lang="en-US" sz="3200" b="1" i="1">
                <a:solidFill>
                  <a:srgbClr val="FF0000"/>
                </a:solidFill>
                <a:latin typeface="Times New Roman" pitchFamily="18" charset="0"/>
                <a:cs typeface="Times New Roman" pitchFamily="18" charset="0"/>
                <a:sym typeface="Wingdings 2" pitchFamily="18" charset="2"/>
              </a:rPr>
              <a:t>Giáo viên:  Nguyễn Thị  Phương Liên</a:t>
            </a:r>
          </a:p>
          <a:p>
            <a:endParaRPr lang="en-US" sz="2800">
              <a:solidFill>
                <a:srgbClr val="FF0000"/>
              </a:solidFill>
            </a:endParaRPr>
          </a:p>
        </p:txBody>
      </p:sp>
      <p:sp>
        <p:nvSpPr>
          <p:cNvPr id="3078" name="WordArt 25"/>
          <p:cNvSpPr>
            <a:spLocks noChangeArrowheads="1" noChangeShapeType="1" noTextEdit="1"/>
          </p:cNvSpPr>
          <p:nvPr/>
        </p:nvSpPr>
        <p:spPr bwMode="auto">
          <a:xfrm>
            <a:off x="762000" y="1219200"/>
            <a:ext cx="7677150" cy="137160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Chào mừng các thầy cô về dự giờ thăm lớp</a:t>
            </a:r>
            <a:endPar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pic>
        <p:nvPicPr>
          <p:cNvPr id="3079" name="Picture 26" descr="rosecorner"/>
          <p:cNvPicPr>
            <a:picLocks noChangeAspect="1" noChangeArrowheads="1"/>
          </p:cNvPicPr>
          <p:nvPr/>
        </p:nvPicPr>
        <p:blipFill>
          <a:blip r:embed="rId3"/>
          <a:srcRect/>
          <a:stretch>
            <a:fillRect/>
          </a:stretch>
        </p:blipFill>
        <p:spPr bwMode="auto">
          <a:xfrm>
            <a:off x="0" y="0"/>
            <a:ext cx="3505200" cy="2373313"/>
          </a:xfrm>
          <a:prstGeom prst="rect">
            <a:avLst/>
          </a:prstGeom>
          <a:noFill/>
          <a:ln w="9525">
            <a:noFill/>
            <a:miter lim="800000"/>
            <a:headEnd/>
            <a:tailEnd/>
          </a:ln>
        </p:spPr>
      </p:pic>
      <p:pic>
        <p:nvPicPr>
          <p:cNvPr id="3080" name="Picture 27" descr="rosecorner"/>
          <p:cNvPicPr>
            <a:picLocks noChangeAspect="1" noChangeArrowheads="1"/>
          </p:cNvPicPr>
          <p:nvPr/>
        </p:nvPicPr>
        <p:blipFill>
          <a:blip r:embed="rId4"/>
          <a:srcRect/>
          <a:stretch>
            <a:fillRect/>
          </a:stretch>
        </p:blipFill>
        <p:spPr bwMode="auto">
          <a:xfrm>
            <a:off x="3175" y="4953000"/>
            <a:ext cx="3502025" cy="1905000"/>
          </a:xfrm>
          <a:prstGeom prst="rect">
            <a:avLst/>
          </a:prstGeom>
          <a:noFill/>
          <a:ln w="9525">
            <a:noFill/>
            <a:miter lim="800000"/>
            <a:headEnd/>
            <a:tailEnd/>
          </a:ln>
        </p:spPr>
      </p:pic>
      <p:pic>
        <p:nvPicPr>
          <p:cNvPr id="3081" name="Picture 28" descr="rosecorner"/>
          <p:cNvPicPr>
            <a:picLocks noChangeAspect="1" noChangeArrowheads="1"/>
          </p:cNvPicPr>
          <p:nvPr/>
        </p:nvPicPr>
        <p:blipFill>
          <a:blip r:embed="rId5"/>
          <a:srcRect/>
          <a:stretch>
            <a:fillRect/>
          </a:stretch>
        </p:blipFill>
        <p:spPr bwMode="auto">
          <a:xfrm>
            <a:off x="5486400" y="33338"/>
            <a:ext cx="3656013" cy="205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0" y="1990725"/>
            <a:ext cx="4419600" cy="523875"/>
          </a:xfrm>
          <a:prstGeom prst="rect">
            <a:avLst/>
          </a:prstGeom>
          <a:noFill/>
          <a:ln w="9525" algn="ctr">
            <a:noFill/>
            <a:miter lim="800000"/>
            <a:headEnd/>
            <a:tailEnd/>
          </a:ln>
        </p:spPr>
        <p:txBody>
          <a:bodyPr wrap="square">
            <a:spAutoFit/>
          </a:bodyPr>
          <a:lstStyle/>
          <a:p>
            <a:pPr eaLnBrk="0" hangingPunct="0">
              <a:spcBef>
                <a:spcPct val="50000"/>
              </a:spcBef>
              <a:defRPr/>
            </a:pP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Bố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cục</a:t>
            </a:r>
            <a:r>
              <a:rPr lang="en-US" sz="2800" b="1" dirty="0">
                <a:solidFill>
                  <a:srgbClr val="FF0066"/>
                </a:solidFill>
                <a:latin typeface="Times New Roman" pitchFamily="18" charset="0"/>
                <a:cs typeface="Times New Roman" pitchFamily="18" charset="0"/>
              </a:rPr>
              <a:t>: </a:t>
            </a:r>
            <a:r>
              <a:rPr lang="en-US" sz="2800" b="1" dirty="0">
                <a:solidFill>
                  <a:schemeClr val="accent6">
                    <a:lumMod val="10000"/>
                  </a:schemeClr>
                </a:solidFill>
                <a:latin typeface="Times New Roman" pitchFamily="18" charset="0"/>
                <a:cs typeface="Times New Roman" pitchFamily="18" charset="0"/>
              </a:rPr>
              <a:t>3 </a:t>
            </a:r>
            <a:r>
              <a:rPr lang="en-US" sz="2800" b="1" dirty="0" err="1">
                <a:solidFill>
                  <a:schemeClr val="accent6">
                    <a:lumMod val="10000"/>
                  </a:schemeClr>
                </a:solidFill>
                <a:latin typeface="Times New Roman" pitchFamily="18" charset="0"/>
                <a:cs typeface="Times New Roman" pitchFamily="18" charset="0"/>
              </a:rPr>
              <a:t>phần</a:t>
            </a:r>
            <a:endParaRPr lang="en-US" sz="2800" b="1" dirty="0">
              <a:solidFill>
                <a:schemeClr val="accent6">
                  <a:lumMod val="10000"/>
                </a:schemeClr>
              </a:solidFill>
              <a:latin typeface="Times New Roman" pitchFamily="18" charset="0"/>
              <a:cs typeface="Times New Roman" pitchFamily="18" charset="0"/>
            </a:endParaRPr>
          </a:p>
        </p:txBody>
      </p:sp>
      <p:sp>
        <p:nvSpPr>
          <p:cNvPr id="3" name="Rectangle 2"/>
          <p:cNvSpPr>
            <a:spLocks noChangeArrowheads="1"/>
          </p:cNvSpPr>
          <p:nvPr/>
        </p:nvSpPr>
        <p:spPr bwMode="auto">
          <a:xfrm>
            <a:off x="0" y="2757488"/>
            <a:ext cx="5486400" cy="2954655"/>
          </a:xfrm>
          <a:prstGeom prst="rect">
            <a:avLst/>
          </a:prstGeom>
          <a:noFill/>
          <a:ln w="9525">
            <a:noFill/>
            <a:miter lim="800000"/>
            <a:headEnd/>
            <a:tailEnd/>
          </a:ln>
        </p:spPr>
        <p:txBody>
          <a:bodyPr wrap="square">
            <a:spAutoFit/>
          </a:bodyPr>
          <a:lstStyle/>
          <a:p>
            <a:r>
              <a:rPr lang="en-US" sz="2800" b="1" i="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7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sở</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thành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đồng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chí</a:t>
            </a:r>
            <a:endParaRPr lang="en-US" sz="2800" b="1" dirty="0" smtClean="0">
              <a:latin typeface="Times New Roman" pitchFamily="18" charset="0"/>
              <a:cs typeface="Times New Roman" pitchFamily="18" charset="0"/>
            </a:endParaRPr>
          </a:p>
          <a:p>
            <a:r>
              <a:rPr lang="en-US" sz="2800" b="1" i="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 10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tiếp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Vẻ</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đẹp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mạnh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đồng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chí</a:t>
            </a:r>
            <a:endParaRPr lang="en-US" sz="2800" b="1" dirty="0" smtClean="0">
              <a:latin typeface="Times New Roman" pitchFamily="18" charset="0"/>
              <a:cs typeface="Times New Roman" pitchFamily="18" charset="0"/>
            </a:endParaRPr>
          </a:p>
          <a:p>
            <a:r>
              <a:rPr lang="en-US" sz="2800" b="1" i="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3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cuối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tượng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đẹp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về</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mạng</a:t>
            </a:r>
            <a:r>
              <a:rPr lang="en-US" sz="2800" b="1" dirty="0" smtClean="0">
                <a:latin typeface="Times New Roman" pitchFamily="18" charset="0"/>
                <a:cs typeface="Times New Roman" pitchFamily="18" charset="0"/>
              </a:rPr>
              <a:t>.</a:t>
            </a:r>
          </a:p>
          <a:p>
            <a:pPr algn="just">
              <a:defRPr/>
            </a:pPr>
            <a:endParaRPr lang="en-US" b="1" i="1" dirty="0">
              <a:solidFill>
                <a:srgbClr val="0000FF"/>
              </a:solidFill>
            </a:endParaRPr>
          </a:p>
        </p:txBody>
      </p:sp>
      <p:sp>
        <p:nvSpPr>
          <p:cNvPr id="4" name="TextBox 3"/>
          <p:cNvSpPr txBox="1">
            <a:spLocks noChangeArrowheads="1"/>
          </p:cNvSpPr>
          <p:nvPr/>
        </p:nvSpPr>
        <p:spPr bwMode="auto">
          <a:xfrm>
            <a:off x="0" y="304800"/>
            <a:ext cx="5029200" cy="579438"/>
          </a:xfrm>
          <a:prstGeom prst="rect">
            <a:avLst/>
          </a:prstGeom>
          <a:noFill/>
          <a:ln w="9525">
            <a:noFill/>
            <a:miter lim="800000"/>
            <a:headEnd/>
            <a:tailEnd/>
          </a:ln>
        </p:spPr>
        <p:txBody>
          <a:bodyPr wrap="square">
            <a:spAutoFit/>
          </a:bodyPr>
          <a:lstStyle/>
          <a:p>
            <a:pPr>
              <a:defRPr/>
            </a:pPr>
            <a:r>
              <a:rPr lang="en-US" sz="32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Thể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thơ</a:t>
            </a:r>
            <a:r>
              <a:rPr lang="en-US" sz="2800" b="1" dirty="0">
                <a:solidFill>
                  <a:srgbClr val="FF0000"/>
                </a:solidFill>
                <a:latin typeface="Times New Roman" pitchFamily="18" charset="0"/>
                <a:cs typeface="Times New Roman" pitchFamily="18" charset="0"/>
              </a:rPr>
              <a:t> </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Tự</a:t>
            </a:r>
            <a:r>
              <a:rPr lang="en-US" sz="2800" b="1" dirty="0" smtClean="0">
                <a:solidFill>
                  <a:schemeClr val="tx1">
                    <a:lumMod val="95000"/>
                    <a:lumOff val="5000"/>
                  </a:schemeClr>
                </a:solidFill>
                <a:latin typeface="Times New Roman" pitchFamily="18" charset="0"/>
                <a:cs typeface="Times New Roman" pitchFamily="18" charset="0"/>
              </a:rPr>
              <a:t> do</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5" name="Rectangle 4"/>
          <p:cNvSpPr>
            <a:spLocks noChangeArrowheads="1"/>
          </p:cNvSpPr>
          <p:nvPr/>
        </p:nvSpPr>
        <p:spPr bwMode="auto">
          <a:xfrm>
            <a:off x="0" y="914400"/>
            <a:ext cx="5105400" cy="1877437"/>
          </a:xfrm>
          <a:prstGeom prst="rect">
            <a:avLst/>
          </a:prstGeom>
          <a:noFill/>
          <a:ln w="9525">
            <a:noFill/>
            <a:miter lim="800000"/>
            <a:headEnd/>
            <a:tailEnd/>
          </a:ln>
        </p:spPr>
        <p:txBody>
          <a:bodyPr wrap="square">
            <a:spAutoFit/>
          </a:bodyPr>
          <a:lstStyle/>
          <a:p>
            <a:pPr>
              <a:defRPr/>
            </a:pP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Phương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đạt</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chính</a:t>
            </a:r>
            <a:r>
              <a:rPr lang="en-US" sz="2800" b="1" dirty="0" smtClean="0">
                <a:solidFill>
                  <a:schemeClr val="bg2">
                    <a:lumMod val="10000"/>
                  </a:schemeClr>
                </a:solidFill>
                <a:latin typeface="Times New Roman" pitchFamily="18" charset="0"/>
                <a:cs typeface="Times New Roman" pitchFamily="18" charset="0"/>
              </a:rPr>
              <a:t>:      </a:t>
            </a:r>
            <a:r>
              <a:rPr lang="en-US" sz="2800" b="1" dirty="0" err="1" smtClean="0">
                <a:solidFill>
                  <a:schemeClr val="bg2">
                    <a:lumMod val="10000"/>
                  </a:schemeClr>
                </a:solidFill>
                <a:latin typeface="Times New Roman" pitchFamily="18" charset="0"/>
                <a:cs typeface="Times New Roman" pitchFamily="18" charset="0"/>
              </a:rPr>
              <a:t>Biểu</a:t>
            </a:r>
            <a:r>
              <a:rPr lang="en-US" sz="2800" b="1" dirty="0" smtClean="0">
                <a:solidFill>
                  <a:schemeClr val="bg2">
                    <a:lumMod val="10000"/>
                  </a:schemeClr>
                </a:solidFill>
                <a:latin typeface="Times New Roman" pitchFamily="18" charset="0"/>
                <a:cs typeface="Times New Roman" pitchFamily="18" charset="0"/>
              </a:rPr>
              <a:t> </a:t>
            </a:r>
            <a:r>
              <a:rPr lang="en-US" sz="2800" b="1" dirty="0" err="1" smtClean="0">
                <a:solidFill>
                  <a:schemeClr val="bg2">
                    <a:lumMod val="10000"/>
                  </a:schemeClr>
                </a:solidFill>
                <a:latin typeface="Times New Roman" pitchFamily="18" charset="0"/>
                <a:cs typeface="Times New Roman" pitchFamily="18" charset="0"/>
              </a:rPr>
              <a:t>cảm</a:t>
            </a:r>
            <a:endParaRPr lang="en-US" sz="2800" b="1" dirty="0">
              <a:solidFill>
                <a:schemeClr val="bg2">
                  <a:lumMod val="10000"/>
                </a:schemeClr>
              </a:solidFill>
              <a:latin typeface="Times New Roman" pitchFamily="18" charset="0"/>
              <a:cs typeface="Times New Roman" pitchFamily="18" charset="0"/>
            </a:endParaRPr>
          </a:p>
          <a:p>
            <a:pPr>
              <a:defRPr/>
            </a:pPr>
            <a:endParaRPr lang="en-US" sz="2800" b="1" dirty="0">
              <a:solidFill>
                <a:schemeClr val="bg2">
                  <a:lumMod val="10000"/>
                </a:schemeClr>
              </a:solidFill>
              <a:latin typeface="Times New Roman" pitchFamily="18" charset="0"/>
              <a:cs typeface="Times New Roman" pitchFamily="18" charset="0"/>
            </a:endParaRPr>
          </a:p>
          <a:p>
            <a:pPr>
              <a:defRPr/>
            </a:pPr>
            <a:endParaRPr lang="en-US" sz="3200" dirty="0">
              <a:solidFill>
                <a:srgbClr val="FF3300"/>
              </a:solidFill>
              <a:latin typeface=".VnTime" pitchFamily="34" charset="0"/>
            </a:endParaRPr>
          </a:p>
        </p:txBody>
      </p:sp>
      <p:pic>
        <p:nvPicPr>
          <p:cNvPr id="7" name="Picture 6" descr="Bai tho Dong chi"/>
          <p:cNvPicPr>
            <a:picLocks noChangeAspect="1" noChangeArrowheads="1"/>
          </p:cNvPicPr>
          <p:nvPr/>
        </p:nvPicPr>
        <p:blipFill>
          <a:blip r:embed="rId2" cstate="print"/>
          <a:srcRect/>
          <a:stretch>
            <a:fillRect/>
          </a:stretch>
        </p:blipFill>
        <p:spPr bwMode="auto">
          <a:xfrm>
            <a:off x="5257800" y="380999"/>
            <a:ext cx="3886200" cy="6096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ox(in)">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ox(i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ox(in)">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Kim Lan</a:t>
            </a:r>
          </a:p>
        </p:txBody>
      </p:sp>
      <p:sp>
        <p:nvSpPr>
          <p:cNvPr id="37892" name="Text Box 4"/>
          <p:cNvSpPr txBox="1">
            <a:spLocks noGrp="1" noChangeArrowheads="1"/>
          </p:cNvSpPr>
          <p:nvPr>
            <p:ph type="body" idx="1"/>
          </p:nvPr>
        </p:nvSpPr>
        <p:spPr>
          <a:xfrm>
            <a:off x="0" y="0"/>
            <a:ext cx="9144000" cy="6858000"/>
          </a:xfrm>
          <a:noFill/>
          <a:ln/>
        </p:spPr>
        <p:txBody>
          <a:bodyPr>
            <a:normAutofit lnSpcReduction="10000"/>
          </a:bodyPr>
          <a:lstStyle/>
          <a:p>
            <a:pPr>
              <a:lnSpc>
                <a:spcPct val="80000"/>
              </a:lnSpc>
              <a:buFont typeface="Wingdings" pitchFamily="2" charset="2"/>
              <a:buNone/>
            </a:pPr>
            <a:endParaRPr lang="en-US" sz="2000" dirty="0" smtClean="0">
              <a:solidFill>
                <a:srgbClr val="CC0000"/>
              </a:solidFill>
              <a:effectLst/>
            </a:endParaRPr>
          </a:p>
          <a:p>
            <a:pPr>
              <a:lnSpc>
                <a:spcPct val="80000"/>
              </a:lnSpc>
              <a:buFont typeface="Wingdings" pitchFamily="2" charset="2"/>
              <a:buNone/>
            </a:pPr>
            <a:endParaRPr lang="en-US" sz="2000" b="1" dirty="0" smtClean="0">
              <a:solidFill>
                <a:srgbClr val="CC0000"/>
              </a:solidFill>
            </a:endParaRPr>
          </a:p>
          <a:p>
            <a:pPr>
              <a:lnSpc>
                <a:spcPct val="80000"/>
              </a:lnSpc>
              <a:buFont typeface="Wingdings" pitchFamily="2" charset="2"/>
              <a:buNone/>
            </a:pPr>
            <a:r>
              <a:rPr lang="en-US" sz="2000" b="1" dirty="0" err="1" smtClean="0">
                <a:solidFill>
                  <a:srgbClr val="CC0000"/>
                </a:solidFill>
                <a:effectLst/>
              </a:rPr>
              <a:t>Quê</a:t>
            </a:r>
            <a:r>
              <a:rPr lang="en-US" sz="2000" b="1" dirty="0" smtClean="0">
                <a:solidFill>
                  <a:srgbClr val="CC0000"/>
                </a:solidFill>
                <a:effectLst/>
              </a:rPr>
              <a:t> </a:t>
            </a:r>
            <a:r>
              <a:rPr lang="en-US" sz="2000" b="1" dirty="0" err="1">
                <a:solidFill>
                  <a:srgbClr val="CC0000"/>
                </a:solidFill>
                <a:effectLst/>
              </a:rPr>
              <a:t>hương</a:t>
            </a:r>
            <a:r>
              <a:rPr lang="en-US" sz="2000" b="1" dirty="0">
                <a:solidFill>
                  <a:srgbClr val="CC0000"/>
                </a:solidFill>
                <a:effectLst/>
              </a:rPr>
              <a:t> </a:t>
            </a:r>
            <a:r>
              <a:rPr lang="en-US" sz="2000" b="1" dirty="0" err="1">
                <a:solidFill>
                  <a:srgbClr val="CC0000"/>
                </a:solidFill>
                <a:effectLst/>
              </a:rPr>
              <a:t>anh</a:t>
            </a:r>
            <a:r>
              <a:rPr lang="en-US" sz="2000" b="1" dirty="0">
                <a:solidFill>
                  <a:srgbClr val="CC0000"/>
                </a:solidFill>
                <a:effectLst/>
              </a:rPr>
              <a:t> </a:t>
            </a:r>
            <a:r>
              <a:rPr lang="en-US" sz="2000" b="1" dirty="0" err="1">
                <a:solidFill>
                  <a:srgbClr val="CC0000"/>
                </a:solidFill>
                <a:effectLst/>
              </a:rPr>
              <a:t>nước</a:t>
            </a:r>
            <a:r>
              <a:rPr lang="en-US" sz="2000" b="1" dirty="0">
                <a:solidFill>
                  <a:srgbClr val="CC0000"/>
                </a:solidFill>
                <a:effectLst/>
              </a:rPr>
              <a:t> </a:t>
            </a:r>
            <a:r>
              <a:rPr lang="en-US" sz="2000" b="1" dirty="0" err="1">
                <a:solidFill>
                  <a:srgbClr val="CC0000"/>
                </a:solidFill>
                <a:effectLst/>
              </a:rPr>
              <a:t>mặn</a:t>
            </a:r>
            <a:r>
              <a:rPr lang="en-US" sz="2000" b="1" dirty="0">
                <a:solidFill>
                  <a:srgbClr val="CC0000"/>
                </a:solidFill>
                <a:effectLst/>
              </a:rPr>
              <a:t>, </a:t>
            </a:r>
            <a:r>
              <a:rPr lang="en-US" sz="2000" b="1" dirty="0" err="1">
                <a:solidFill>
                  <a:srgbClr val="CC0000"/>
                </a:solidFill>
                <a:effectLst/>
              </a:rPr>
              <a:t>đồng</a:t>
            </a:r>
            <a:r>
              <a:rPr lang="en-US" sz="2000" b="1" dirty="0">
                <a:solidFill>
                  <a:srgbClr val="CC0000"/>
                </a:solidFill>
                <a:effectLst/>
              </a:rPr>
              <a:t> </a:t>
            </a:r>
            <a:r>
              <a:rPr lang="en-US" sz="2000" b="1" dirty="0" err="1">
                <a:solidFill>
                  <a:srgbClr val="CC0000"/>
                </a:solidFill>
                <a:effectLst/>
              </a:rPr>
              <a:t>chua</a:t>
            </a:r>
            <a:endParaRPr lang="en-US" sz="2000" b="1" dirty="0">
              <a:solidFill>
                <a:srgbClr val="CC0000"/>
              </a:solidFill>
              <a:effectLst/>
            </a:endParaRPr>
          </a:p>
          <a:p>
            <a:pPr>
              <a:lnSpc>
                <a:spcPct val="80000"/>
              </a:lnSpc>
              <a:buFont typeface="Wingdings" pitchFamily="2" charset="2"/>
              <a:buNone/>
            </a:pPr>
            <a:r>
              <a:rPr lang="en-US" sz="2000" b="1" dirty="0" err="1">
                <a:solidFill>
                  <a:srgbClr val="CC0000"/>
                </a:solidFill>
                <a:effectLst/>
              </a:rPr>
              <a:t>Làng</a:t>
            </a:r>
            <a:r>
              <a:rPr lang="en-US" sz="2000" b="1" dirty="0">
                <a:solidFill>
                  <a:srgbClr val="CC0000"/>
                </a:solidFill>
                <a:effectLst/>
              </a:rPr>
              <a:t> </a:t>
            </a:r>
            <a:r>
              <a:rPr lang="en-US" sz="2000" b="1" dirty="0" err="1">
                <a:solidFill>
                  <a:srgbClr val="CC0000"/>
                </a:solidFill>
                <a:effectLst/>
              </a:rPr>
              <a:t>tôi</a:t>
            </a:r>
            <a:r>
              <a:rPr lang="en-US" sz="2000" b="1" dirty="0">
                <a:solidFill>
                  <a:srgbClr val="CC0000"/>
                </a:solidFill>
                <a:effectLst/>
              </a:rPr>
              <a:t> </a:t>
            </a:r>
            <a:r>
              <a:rPr lang="en-US" sz="2000" b="1" dirty="0" err="1">
                <a:solidFill>
                  <a:srgbClr val="CC0000"/>
                </a:solidFill>
                <a:effectLst/>
              </a:rPr>
              <a:t>nghèo</a:t>
            </a:r>
            <a:r>
              <a:rPr lang="en-US" sz="2000" b="1" dirty="0">
                <a:solidFill>
                  <a:srgbClr val="CC0000"/>
                </a:solidFill>
                <a:effectLst/>
              </a:rPr>
              <a:t> </a:t>
            </a:r>
            <a:r>
              <a:rPr lang="en-US" sz="2000" b="1" dirty="0" err="1">
                <a:solidFill>
                  <a:srgbClr val="CC0000"/>
                </a:solidFill>
                <a:effectLst/>
              </a:rPr>
              <a:t>đất</a:t>
            </a:r>
            <a:r>
              <a:rPr lang="en-US" sz="2000" b="1" dirty="0">
                <a:solidFill>
                  <a:srgbClr val="CC0000"/>
                </a:solidFill>
                <a:effectLst/>
              </a:rPr>
              <a:t> </a:t>
            </a:r>
            <a:r>
              <a:rPr lang="en-US" sz="2000" b="1" dirty="0" err="1">
                <a:solidFill>
                  <a:srgbClr val="CC0000"/>
                </a:solidFill>
                <a:effectLst/>
              </a:rPr>
              <a:t>cày</a:t>
            </a:r>
            <a:r>
              <a:rPr lang="en-US" sz="2000" b="1" dirty="0">
                <a:solidFill>
                  <a:srgbClr val="CC0000"/>
                </a:solidFill>
                <a:effectLst/>
              </a:rPr>
              <a:t> </a:t>
            </a:r>
            <a:r>
              <a:rPr lang="en-US" sz="2000" b="1" dirty="0" err="1">
                <a:solidFill>
                  <a:srgbClr val="CC0000"/>
                </a:solidFill>
                <a:effectLst/>
              </a:rPr>
              <a:t>lên</a:t>
            </a:r>
            <a:r>
              <a:rPr lang="en-US" sz="2000" b="1" dirty="0">
                <a:solidFill>
                  <a:srgbClr val="CC0000"/>
                </a:solidFill>
                <a:effectLst/>
              </a:rPr>
              <a:t> </a:t>
            </a:r>
            <a:r>
              <a:rPr lang="en-US" sz="2000" b="1" dirty="0" err="1">
                <a:solidFill>
                  <a:srgbClr val="CC0000"/>
                </a:solidFill>
                <a:effectLst/>
              </a:rPr>
              <a:t>sỏi</a:t>
            </a:r>
            <a:r>
              <a:rPr lang="en-US" sz="2000" b="1" dirty="0">
                <a:solidFill>
                  <a:srgbClr val="CC0000"/>
                </a:solidFill>
                <a:effectLst/>
              </a:rPr>
              <a:t> </a:t>
            </a:r>
            <a:r>
              <a:rPr lang="en-US" sz="2000" b="1" dirty="0" err="1">
                <a:solidFill>
                  <a:srgbClr val="CC0000"/>
                </a:solidFill>
                <a:effectLst/>
              </a:rPr>
              <a:t>đá</a:t>
            </a:r>
            <a:r>
              <a:rPr lang="en-US" sz="2000" b="1" dirty="0">
                <a:solidFill>
                  <a:srgbClr val="CC0000"/>
                </a:solidFill>
                <a:effectLst/>
              </a:rPr>
              <a:t>.</a:t>
            </a:r>
          </a:p>
          <a:p>
            <a:pPr>
              <a:lnSpc>
                <a:spcPct val="80000"/>
              </a:lnSpc>
              <a:buFont typeface="Wingdings" pitchFamily="2" charset="2"/>
              <a:buNone/>
            </a:pPr>
            <a:r>
              <a:rPr lang="en-US" sz="2000" b="1" dirty="0" err="1">
                <a:solidFill>
                  <a:srgbClr val="CC0000"/>
                </a:solidFill>
                <a:effectLst/>
              </a:rPr>
              <a:t>Anh</a:t>
            </a:r>
            <a:r>
              <a:rPr lang="en-US" sz="2000" b="1" dirty="0">
                <a:solidFill>
                  <a:srgbClr val="CC0000"/>
                </a:solidFill>
                <a:effectLst/>
              </a:rPr>
              <a:t> </a:t>
            </a:r>
            <a:r>
              <a:rPr lang="en-US" sz="2000" b="1" dirty="0" err="1">
                <a:solidFill>
                  <a:srgbClr val="CC0000"/>
                </a:solidFill>
                <a:effectLst/>
              </a:rPr>
              <a:t>với</a:t>
            </a:r>
            <a:r>
              <a:rPr lang="en-US" sz="2000" b="1" dirty="0">
                <a:solidFill>
                  <a:srgbClr val="CC0000"/>
                </a:solidFill>
                <a:effectLst/>
              </a:rPr>
              <a:t> </a:t>
            </a:r>
            <a:r>
              <a:rPr lang="en-US" sz="2000" b="1" dirty="0" err="1">
                <a:solidFill>
                  <a:srgbClr val="CC0000"/>
                </a:solidFill>
                <a:effectLst/>
              </a:rPr>
              <a:t>tôi</a:t>
            </a:r>
            <a:r>
              <a:rPr lang="en-US" sz="2000" b="1" dirty="0">
                <a:solidFill>
                  <a:srgbClr val="CC0000"/>
                </a:solidFill>
                <a:effectLst/>
              </a:rPr>
              <a:t> </a:t>
            </a:r>
            <a:r>
              <a:rPr lang="en-US" sz="2000" b="1" dirty="0" err="1">
                <a:solidFill>
                  <a:srgbClr val="CC0000"/>
                </a:solidFill>
                <a:effectLst/>
              </a:rPr>
              <a:t>đôi</a:t>
            </a:r>
            <a:r>
              <a:rPr lang="en-US" sz="2000" b="1" dirty="0">
                <a:solidFill>
                  <a:srgbClr val="CC0000"/>
                </a:solidFill>
                <a:effectLst/>
              </a:rPr>
              <a:t> </a:t>
            </a:r>
            <a:r>
              <a:rPr lang="en-US" sz="2000" b="1" dirty="0" err="1">
                <a:solidFill>
                  <a:srgbClr val="CC0000"/>
                </a:solidFill>
                <a:effectLst/>
              </a:rPr>
              <a:t>người</a:t>
            </a:r>
            <a:r>
              <a:rPr lang="en-US" sz="2000" b="1" dirty="0">
                <a:solidFill>
                  <a:srgbClr val="CC0000"/>
                </a:solidFill>
                <a:effectLst/>
              </a:rPr>
              <a:t> </a:t>
            </a:r>
            <a:r>
              <a:rPr lang="en-US" sz="2000" b="1" dirty="0" err="1">
                <a:solidFill>
                  <a:srgbClr val="CC0000"/>
                </a:solidFill>
                <a:effectLst/>
              </a:rPr>
              <a:t>xa</a:t>
            </a:r>
            <a:r>
              <a:rPr lang="en-US" sz="2000" b="1" dirty="0">
                <a:solidFill>
                  <a:srgbClr val="CC0000"/>
                </a:solidFill>
                <a:effectLst/>
              </a:rPr>
              <a:t> </a:t>
            </a:r>
            <a:r>
              <a:rPr lang="en-US" sz="2000" b="1" dirty="0" err="1">
                <a:solidFill>
                  <a:srgbClr val="CC0000"/>
                </a:solidFill>
                <a:effectLst/>
              </a:rPr>
              <a:t>lạ</a:t>
            </a:r>
            <a:endParaRPr lang="en-US" sz="2000" b="1" dirty="0">
              <a:solidFill>
                <a:srgbClr val="CC0000"/>
              </a:solidFill>
              <a:effectLst/>
            </a:endParaRPr>
          </a:p>
          <a:p>
            <a:pPr>
              <a:lnSpc>
                <a:spcPct val="80000"/>
              </a:lnSpc>
              <a:buFont typeface="Wingdings" pitchFamily="2" charset="2"/>
              <a:buNone/>
            </a:pPr>
            <a:r>
              <a:rPr lang="en-US" sz="2000" b="1" dirty="0" err="1">
                <a:solidFill>
                  <a:srgbClr val="CC0000"/>
                </a:solidFill>
                <a:effectLst/>
              </a:rPr>
              <a:t>Tự</a:t>
            </a:r>
            <a:r>
              <a:rPr lang="en-US" sz="2000" b="1" dirty="0">
                <a:solidFill>
                  <a:srgbClr val="CC0000"/>
                </a:solidFill>
                <a:effectLst/>
              </a:rPr>
              <a:t> </a:t>
            </a:r>
            <a:r>
              <a:rPr lang="en-US" sz="2000" b="1" dirty="0" err="1">
                <a:solidFill>
                  <a:srgbClr val="CC0000"/>
                </a:solidFill>
                <a:effectLst/>
              </a:rPr>
              <a:t>phương</a:t>
            </a:r>
            <a:r>
              <a:rPr lang="en-US" sz="2000" b="1" dirty="0">
                <a:solidFill>
                  <a:srgbClr val="CC0000"/>
                </a:solidFill>
                <a:effectLst/>
              </a:rPr>
              <a:t> </a:t>
            </a:r>
            <a:r>
              <a:rPr lang="en-US" sz="2000" b="1" dirty="0" err="1">
                <a:solidFill>
                  <a:srgbClr val="CC0000"/>
                </a:solidFill>
                <a:effectLst/>
              </a:rPr>
              <a:t>trời</a:t>
            </a:r>
            <a:r>
              <a:rPr lang="en-US" sz="2000" b="1" dirty="0">
                <a:solidFill>
                  <a:srgbClr val="CC0000"/>
                </a:solidFill>
                <a:effectLst/>
              </a:rPr>
              <a:t> </a:t>
            </a:r>
            <a:r>
              <a:rPr lang="en-US" sz="2000" b="1" dirty="0" err="1">
                <a:solidFill>
                  <a:srgbClr val="CC0000"/>
                </a:solidFill>
                <a:effectLst/>
              </a:rPr>
              <a:t>chẳng</a:t>
            </a:r>
            <a:r>
              <a:rPr lang="en-US" sz="2000" b="1" dirty="0">
                <a:solidFill>
                  <a:srgbClr val="CC0000"/>
                </a:solidFill>
                <a:effectLst/>
              </a:rPr>
              <a:t> </a:t>
            </a:r>
            <a:r>
              <a:rPr lang="en-US" sz="2000" b="1" dirty="0" err="1">
                <a:solidFill>
                  <a:srgbClr val="CC0000"/>
                </a:solidFill>
                <a:effectLst/>
              </a:rPr>
              <a:t>hẹn</a:t>
            </a:r>
            <a:r>
              <a:rPr lang="en-US" sz="2000" b="1" dirty="0">
                <a:solidFill>
                  <a:srgbClr val="CC0000"/>
                </a:solidFill>
                <a:effectLst/>
              </a:rPr>
              <a:t> </a:t>
            </a:r>
            <a:r>
              <a:rPr lang="en-US" sz="2000" b="1" dirty="0" err="1">
                <a:solidFill>
                  <a:srgbClr val="CC0000"/>
                </a:solidFill>
                <a:effectLst/>
              </a:rPr>
              <a:t>quen</a:t>
            </a:r>
            <a:r>
              <a:rPr lang="en-US" sz="2000" b="1" dirty="0">
                <a:solidFill>
                  <a:srgbClr val="CC0000"/>
                </a:solidFill>
                <a:effectLst/>
              </a:rPr>
              <a:t> </a:t>
            </a:r>
            <a:r>
              <a:rPr lang="en-US" sz="2000" b="1" dirty="0" err="1">
                <a:solidFill>
                  <a:srgbClr val="CC0000"/>
                </a:solidFill>
                <a:effectLst/>
              </a:rPr>
              <a:t>nhau</a:t>
            </a:r>
            <a:r>
              <a:rPr lang="en-US" sz="2000" b="1" dirty="0">
                <a:solidFill>
                  <a:srgbClr val="CC0000"/>
                </a:solidFill>
                <a:effectLst/>
              </a:rPr>
              <a:t>,</a:t>
            </a:r>
          </a:p>
          <a:p>
            <a:pPr>
              <a:lnSpc>
                <a:spcPct val="80000"/>
              </a:lnSpc>
              <a:buFont typeface="Wingdings" pitchFamily="2" charset="2"/>
              <a:buNone/>
            </a:pPr>
            <a:r>
              <a:rPr lang="en-US" sz="2000" b="1" dirty="0" err="1">
                <a:solidFill>
                  <a:srgbClr val="CC0000"/>
                </a:solidFill>
                <a:effectLst/>
              </a:rPr>
              <a:t>Súng</a:t>
            </a:r>
            <a:r>
              <a:rPr lang="en-US" sz="2000" b="1" dirty="0">
                <a:solidFill>
                  <a:srgbClr val="CC0000"/>
                </a:solidFill>
                <a:effectLst/>
              </a:rPr>
              <a:t> </a:t>
            </a:r>
            <a:r>
              <a:rPr lang="en-US" sz="2000" b="1" dirty="0" err="1">
                <a:solidFill>
                  <a:srgbClr val="CC0000"/>
                </a:solidFill>
                <a:effectLst/>
              </a:rPr>
              <a:t>bên</a:t>
            </a:r>
            <a:r>
              <a:rPr lang="en-US" sz="2000" b="1" dirty="0">
                <a:solidFill>
                  <a:srgbClr val="CC0000"/>
                </a:solidFill>
                <a:effectLst/>
              </a:rPr>
              <a:t> </a:t>
            </a:r>
            <a:r>
              <a:rPr lang="en-US" sz="2000" b="1" dirty="0" err="1">
                <a:solidFill>
                  <a:srgbClr val="CC0000"/>
                </a:solidFill>
                <a:effectLst/>
              </a:rPr>
              <a:t>súng</a:t>
            </a:r>
            <a:r>
              <a:rPr lang="en-US" sz="2000" b="1" dirty="0">
                <a:solidFill>
                  <a:srgbClr val="CC0000"/>
                </a:solidFill>
                <a:effectLst/>
              </a:rPr>
              <a:t>, </a:t>
            </a:r>
            <a:r>
              <a:rPr lang="en-US" sz="2000" b="1" dirty="0" err="1">
                <a:solidFill>
                  <a:srgbClr val="CC0000"/>
                </a:solidFill>
                <a:effectLst/>
              </a:rPr>
              <a:t>đầu</a:t>
            </a:r>
            <a:r>
              <a:rPr lang="en-US" sz="2000" b="1" dirty="0">
                <a:solidFill>
                  <a:srgbClr val="CC0000"/>
                </a:solidFill>
                <a:effectLst/>
              </a:rPr>
              <a:t> </a:t>
            </a:r>
            <a:r>
              <a:rPr lang="en-US" sz="2000" b="1" dirty="0" err="1">
                <a:solidFill>
                  <a:srgbClr val="CC0000"/>
                </a:solidFill>
                <a:effectLst/>
              </a:rPr>
              <a:t>sát</a:t>
            </a:r>
            <a:r>
              <a:rPr lang="en-US" sz="2000" b="1" dirty="0">
                <a:solidFill>
                  <a:srgbClr val="CC0000"/>
                </a:solidFill>
                <a:effectLst/>
              </a:rPr>
              <a:t> </a:t>
            </a:r>
            <a:r>
              <a:rPr lang="en-US" sz="2000" b="1" dirty="0" err="1">
                <a:solidFill>
                  <a:srgbClr val="CC0000"/>
                </a:solidFill>
                <a:effectLst/>
              </a:rPr>
              <a:t>bên</a:t>
            </a:r>
            <a:r>
              <a:rPr lang="en-US" sz="2000" b="1" dirty="0">
                <a:solidFill>
                  <a:srgbClr val="CC0000"/>
                </a:solidFill>
                <a:effectLst/>
              </a:rPr>
              <a:t> </a:t>
            </a:r>
            <a:r>
              <a:rPr lang="en-US" sz="2000" b="1" dirty="0" err="1">
                <a:solidFill>
                  <a:srgbClr val="CC0000"/>
                </a:solidFill>
                <a:effectLst/>
              </a:rPr>
              <a:t>đầu</a:t>
            </a:r>
            <a:r>
              <a:rPr lang="en-US" sz="2000" b="1" dirty="0">
                <a:solidFill>
                  <a:srgbClr val="CC0000"/>
                </a:solidFill>
                <a:effectLst/>
              </a:rPr>
              <a:t>,</a:t>
            </a:r>
          </a:p>
          <a:p>
            <a:pPr>
              <a:lnSpc>
                <a:spcPct val="80000"/>
              </a:lnSpc>
              <a:buFont typeface="Wingdings" pitchFamily="2" charset="2"/>
              <a:buNone/>
            </a:pPr>
            <a:r>
              <a:rPr lang="en-US" sz="2000" b="1" dirty="0" err="1">
                <a:solidFill>
                  <a:srgbClr val="CC0000"/>
                </a:solidFill>
                <a:effectLst/>
              </a:rPr>
              <a:t>Đêm</a:t>
            </a:r>
            <a:r>
              <a:rPr lang="en-US" sz="2000" b="1" dirty="0">
                <a:solidFill>
                  <a:srgbClr val="CC0000"/>
                </a:solidFill>
                <a:effectLst/>
              </a:rPr>
              <a:t> </a:t>
            </a:r>
            <a:r>
              <a:rPr lang="en-US" sz="2000" b="1" dirty="0" err="1">
                <a:solidFill>
                  <a:srgbClr val="CC0000"/>
                </a:solidFill>
                <a:effectLst/>
              </a:rPr>
              <a:t>rét</a:t>
            </a:r>
            <a:r>
              <a:rPr lang="en-US" sz="2000" b="1" dirty="0">
                <a:solidFill>
                  <a:srgbClr val="CC0000"/>
                </a:solidFill>
                <a:effectLst/>
              </a:rPr>
              <a:t> </a:t>
            </a:r>
            <a:r>
              <a:rPr lang="en-US" sz="2000" b="1" dirty="0" err="1">
                <a:solidFill>
                  <a:srgbClr val="CC0000"/>
                </a:solidFill>
                <a:effectLst/>
              </a:rPr>
              <a:t>chung</a:t>
            </a:r>
            <a:r>
              <a:rPr lang="en-US" sz="2000" b="1" dirty="0">
                <a:solidFill>
                  <a:srgbClr val="CC0000"/>
                </a:solidFill>
                <a:effectLst/>
              </a:rPr>
              <a:t> </a:t>
            </a:r>
            <a:r>
              <a:rPr lang="en-US" sz="2000" b="1" dirty="0" err="1">
                <a:solidFill>
                  <a:srgbClr val="CC0000"/>
                </a:solidFill>
                <a:effectLst/>
              </a:rPr>
              <a:t>chăn</a:t>
            </a:r>
            <a:r>
              <a:rPr lang="en-US" sz="2000" b="1" dirty="0">
                <a:solidFill>
                  <a:srgbClr val="CC0000"/>
                </a:solidFill>
                <a:effectLst/>
              </a:rPr>
              <a:t> </a:t>
            </a:r>
            <a:r>
              <a:rPr lang="en-US" sz="2000" b="1" dirty="0" err="1">
                <a:solidFill>
                  <a:srgbClr val="CC0000"/>
                </a:solidFill>
                <a:effectLst/>
              </a:rPr>
              <a:t>thành</a:t>
            </a:r>
            <a:r>
              <a:rPr lang="en-US" sz="2000" b="1" dirty="0">
                <a:solidFill>
                  <a:srgbClr val="CC0000"/>
                </a:solidFill>
                <a:effectLst/>
              </a:rPr>
              <a:t> </a:t>
            </a:r>
            <a:r>
              <a:rPr lang="en-US" sz="2000" b="1" dirty="0" err="1">
                <a:solidFill>
                  <a:srgbClr val="CC0000"/>
                </a:solidFill>
                <a:effectLst/>
              </a:rPr>
              <a:t>đôi</a:t>
            </a:r>
            <a:r>
              <a:rPr lang="en-US" sz="2000" b="1" dirty="0">
                <a:solidFill>
                  <a:srgbClr val="CC0000"/>
                </a:solidFill>
                <a:effectLst/>
              </a:rPr>
              <a:t> tri </a:t>
            </a:r>
            <a:r>
              <a:rPr lang="en-US" sz="2000" b="1" dirty="0" err="1" smtClean="0">
                <a:solidFill>
                  <a:srgbClr val="CC0000"/>
                </a:solidFill>
                <a:effectLst/>
              </a:rPr>
              <a:t>kỉ</a:t>
            </a:r>
            <a:r>
              <a:rPr lang="en-US" sz="2000" b="1" dirty="0" smtClean="0">
                <a:solidFill>
                  <a:srgbClr val="CC0000"/>
                </a:solidFill>
                <a:effectLst/>
              </a:rPr>
              <a:t>.</a:t>
            </a:r>
            <a:endParaRPr lang="en-US" sz="2000" b="1" dirty="0">
              <a:solidFill>
                <a:srgbClr val="CC0000"/>
              </a:solidFill>
              <a:effectLst/>
            </a:endParaRPr>
          </a:p>
          <a:p>
            <a:pPr>
              <a:lnSpc>
                <a:spcPct val="80000"/>
              </a:lnSpc>
              <a:buFont typeface="Wingdings" pitchFamily="2" charset="2"/>
              <a:buNone/>
            </a:pPr>
            <a:r>
              <a:rPr lang="en-US" sz="2000" b="1" dirty="0" err="1">
                <a:solidFill>
                  <a:srgbClr val="CC0000"/>
                </a:solidFill>
                <a:effectLst/>
              </a:rPr>
              <a:t>Đồng</a:t>
            </a:r>
            <a:r>
              <a:rPr lang="en-US" sz="2000" b="1" dirty="0">
                <a:solidFill>
                  <a:srgbClr val="CC0000"/>
                </a:solidFill>
                <a:effectLst/>
              </a:rPr>
              <a:t> </a:t>
            </a:r>
            <a:r>
              <a:rPr lang="en-US" sz="2000" b="1" dirty="0" err="1">
                <a:solidFill>
                  <a:srgbClr val="CC0000"/>
                </a:solidFill>
                <a:effectLst/>
              </a:rPr>
              <a:t>chí</a:t>
            </a:r>
            <a:r>
              <a:rPr lang="en-US" sz="2000" b="1" dirty="0">
                <a:solidFill>
                  <a:srgbClr val="CC0000"/>
                </a:solidFill>
                <a:effectLst/>
              </a:rPr>
              <a:t>!</a:t>
            </a:r>
          </a:p>
          <a:p>
            <a:pPr>
              <a:lnSpc>
                <a:spcPct val="80000"/>
              </a:lnSpc>
              <a:buFont typeface="Wingdings" pitchFamily="2" charset="2"/>
              <a:buNone/>
            </a:pPr>
            <a:r>
              <a:rPr lang="en-US" sz="2000" b="1" dirty="0" err="1">
                <a:solidFill>
                  <a:srgbClr val="006600"/>
                </a:solidFill>
                <a:effectLst/>
              </a:rPr>
              <a:t>Ruộng</a:t>
            </a:r>
            <a:r>
              <a:rPr lang="en-US" sz="2000" b="1" dirty="0">
                <a:solidFill>
                  <a:srgbClr val="006600"/>
                </a:solidFill>
                <a:effectLst/>
              </a:rPr>
              <a:t> </a:t>
            </a:r>
            <a:r>
              <a:rPr lang="en-US" sz="2000" b="1" dirty="0" err="1">
                <a:solidFill>
                  <a:srgbClr val="006600"/>
                </a:solidFill>
                <a:effectLst/>
              </a:rPr>
              <a:t>nương</a:t>
            </a:r>
            <a:r>
              <a:rPr lang="en-US" sz="2000" b="1" dirty="0">
                <a:solidFill>
                  <a:srgbClr val="006600"/>
                </a:solidFill>
                <a:effectLst/>
              </a:rPr>
              <a:t> </a:t>
            </a:r>
            <a:r>
              <a:rPr lang="en-US" sz="2000" b="1" dirty="0" err="1">
                <a:solidFill>
                  <a:srgbClr val="006600"/>
                </a:solidFill>
                <a:effectLst/>
              </a:rPr>
              <a:t>anh</a:t>
            </a:r>
            <a:r>
              <a:rPr lang="en-US" sz="2000" b="1" dirty="0">
                <a:solidFill>
                  <a:srgbClr val="006600"/>
                </a:solidFill>
                <a:effectLst/>
              </a:rPr>
              <a:t> </a:t>
            </a:r>
            <a:r>
              <a:rPr lang="en-US" sz="2000" b="1" dirty="0" err="1">
                <a:solidFill>
                  <a:srgbClr val="006600"/>
                </a:solidFill>
                <a:effectLst/>
              </a:rPr>
              <a:t>gửi</a:t>
            </a:r>
            <a:r>
              <a:rPr lang="en-US" sz="2000" b="1" dirty="0">
                <a:solidFill>
                  <a:srgbClr val="006600"/>
                </a:solidFill>
                <a:effectLst/>
              </a:rPr>
              <a:t> </a:t>
            </a:r>
            <a:r>
              <a:rPr lang="en-US" sz="2000" b="1" dirty="0" err="1">
                <a:solidFill>
                  <a:srgbClr val="006600"/>
                </a:solidFill>
                <a:effectLst/>
              </a:rPr>
              <a:t>bạn</a:t>
            </a:r>
            <a:r>
              <a:rPr lang="en-US" sz="2000" b="1" dirty="0">
                <a:solidFill>
                  <a:srgbClr val="006600"/>
                </a:solidFill>
                <a:effectLst/>
              </a:rPr>
              <a:t> </a:t>
            </a:r>
            <a:r>
              <a:rPr lang="en-US" sz="2000" b="1" dirty="0" err="1">
                <a:solidFill>
                  <a:srgbClr val="006600"/>
                </a:solidFill>
                <a:effectLst/>
              </a:rPr>
              <a:t>thân</a:t>
            </a:r>
            <a:r>
              <a:rPr lang="en-US" sz="2000" b="1" dirty="0">
                <a:solidFill>
                  <a:srgbClr val="006600"/>
                </a:solidFill>
                <a:effectLst/>
              </a:rPr>
              <a:t> </a:t>
            </a:r>
            <a:r>
              <a:rPr lang="en-US" sz="2000" b="1" dirty="0" err="1">
                <a:solidFill>
                  <a:srgbClr val="006600"/>
                </a:solidFill>
                <a:effectLst/>
              </a:rPr>
              <a:t>cày</a:t>
            </a:r>
            <a:endParaRPr lang="en-US" sz="2000" b="1" dirty="0">
              <a:solidFill>
                <a:srgbClr val="006600"/>
              </a:solidFill>
              <a:effectLst/>
            </a:endParaRPr>
          </a:p>
          <a:p>
            <a:pPr>
              <a:lnSpc>
                <a:spcPct val="80000"/>
              </a:lnSpc>
              <a:buFont typeface="Wingdings" pitchFamily="2" charset="2"/>
              <a:buNone/>
            </a:pPr>
            <a:r>
              <a:rPr lang="en-US" sz="2000" b="1" dirty="0" err="1">
                <a:solidFill>
                  <a:srgbClr val="006600"/>
                </a:solidFill>
                <a:effectLst/>
              </a:rPr>
              <a:t>Gian</a:t>
            </a:r>
            <a:r>
              <a:rPr lang="en-US" sz="2000" b="1" dirty="0">
                <a:solidFill>
                  <a:srgbClr val="006600"/>
                </a:solidFill>
                <a:effectLst/>
              </a:rPr>
              <a:t> </a:t>
            </a:r>
            <a:r>
              <a:rPr lang="en-US" sz="2000" b="1" dirty="0" err="1">
                <a:solidFill>
                  <a:srgbClr val="006600"/>
                </a:solidFill>
                <a:effectLst/>
              </a:rPr>
              <a:t>nhà</a:t>
            </a:r>
            <a:r>
              <a:rPr lang="en-US" sz="2000" b="1" dirty="0">
                <a:solidFill>
                  <a:srgbClr val="006600"/>
                </a:solidFill>
                <a:effectLst/>
              </a:rPr>
              <a:t> </a:t>
            </a:r>
            <a:r>
              <a:rPr lang="en-US" sz="2000" b="1" dirty="0" err="1">
                <a:solidFill>
                  <a:srgbClr val="006600"/>
                </a:solidFill>
                <a:effectLst/>
              </a:rPr>
              <a:t>không</a:t>
            </a:r>
            <a:r>
              <a:rPr lang="en-US" sz="2000" b="1" dirty="0">
                <a:solidFill>
                  <a:srgbClr val="006600"/>
                </a:solidFill>
                <a:effectLst/>
              </a:rPr>
              <a:t>, </a:t>
            </a:r>
            <a:r>
              <a:rPr lang="en-US" sz="2000" b="1" dirty="0" err="1">
                <a:solidFill>
                  <a:srgbClr val="006600"/>
                </a:solidFill>
                <a:effectLst/>
              </a:rPr>
              <a:t>mặc</a:t>
            </a:r>
            <a:r>
              <a:rPr lang="en-US" sz="2000" b="1" dirty="0">
                <a:solidFill>
                  <a:srgbClr val="006600"/>
                </a:solidFill>
                <a:effectLst/>
              </a:rPr>
              <a:t> </a:t>
            </a:r>
            <a:r>
              <a:rPr lang="en-US" sz="2000" b="1" dirty="0" err="1">
                <a:solidFill>
                  <a:srgbClr val="006600"/>
                </a:solidFill>
                <a:effectLst/>
              </a:rPr>
              <a:t>kệ</a:t>
            </a:r>
            <a:r>
              <a:rPr lang="en-US" sz="2000" b="1" dirty="0">
                <a:solidFill>
                  <a:srgbClr val="006600"/>
                </a:solidFill>
                <a:effectLst/>
              </a:rPr>
              <a:t> </a:t>
            </a:r>
            <a:r>
              <a:rPr lang="en-US" sz="2000" b="1" dirty="0" err="1">
                <a:solidFill>
                  <a:srgbClr val="006600"/>
                </a:solidFill>
                <a:effectLst/>
              </a:rPr>
              <a:t>gió</a:t>
            </a:r>
            <a:r>
              <a:rPr lang="en-US" sz="2000" b="1" dirty="0">
                <a:solidFill>
                  <a:srgbClr val="006600"/>
                </a:solidFill>
                <a:effectLst/>
              </a:rPr>
              <a:t> lung lay</a:t>
            </a:r>
          </a:p>
          <a:p>
            <a:pPr>
              <a:lnSpc>
                <a:spcPct val="80000"/>
              </a:lnSpc>
              <a:buFont typeface="Wingdings" pitchFamily="2" charset="2"/>
              <a:buNone/>
            </a:pPr>
            <a:r>
              <a:rPr lang="en-US" sz="2000" b="1" dirty="0" err="1">
                <a:solidFill>
                  <a:srgbClr val="006600"/>
                </a:solidFill>
                <a:effectLst/>
              </a:rPr>
              <a:t>Giếng</a:t>
            </a:r>
            <a:r>
              <a:rPr lang="en-US" sz="2000" b="1" dirty="0">
                <a:solidFill>
                  <a:srgbClr val="006600"/>
                </a:solidFill>
                <a:effectLst/>
              </a:rPr>
              <a:t> </a:t>
            </a:r>
            <a:r>
              <a:rPr lang="en-US" sz="2000" b="1" dirty="0" err="1">
                <a:solidFill>
                  <a:srgbClr val="006600"/>
                </a:solidFill>
                <a:effectLst/>
              </a:rPr>
              <a:t>nước</a:t>
            </a:r>
            <a:r>
              <a:rPr lang="en-US" sz="2000" b="1" dirty="0">
                <a:solidFill>
                  <a:srgbClr val="006600"/>
                </a:solidFill>
                <a:effectLst/>
              </a:rPr>
              <a:t> </a:t>
            </a:r>
            <a:r>
              <a:rPr lang="en-US" sz="2000" b="1" dirty="0" err="1">
                <a:solidFill>
                  <a:srgbClr val="006600"/>
                </a:solidFill>
                <a:effectLst/>
              </a:rPr>
              <a:t>gốc</a:t>
            </a:r>
            <a:r>
              <a:rPr lang="en-US" sz="2000" b="1" dirty="0">
                <a:solidFill>
                  <a:srgbClr val="006600"/>
                </a:solidFill>
                <a:effectLst/>
              </a:rPr>
              <a:t> </a:t>
            </a:r>
            <a:r>
              <a:rPr lang="en-US" sz="2000" b="1" dirty="0" err="1">
                <a:solidFill>
                  <a:srgbClr val="006600"/>
                </a:solidFill>
                <a:effectLst/>
              </a:rPr>
              <a:t>đa</a:t>
            </a:r>
            <a:r>
              <a:rPr lang="en-US" sz="2000" b="1" dirty="0">
                <a:solidFill>
                  <a:srgbClr val="006600"/>
                </a:solidFill>
                <a:effectLst/>
              </a:rPr>
              <a:t> </a:t>
            </a:r>
            <a:r>
              <a:rPr lang="en-US" sz="2000" b="1" dirty="0" err="1">
                <a:solidFill>
                  <a:srgbClr val="006600"/>
                </a:solidFill>
                <a:effectLst/>
              </a:rPr>
              <a:t>nhớ</a:t>
            </a:r>
            <a:r>
              <a:rPr lang="en-US" sz="2000" b="1" dirty="0">
                <a:solidFill>
                  <a:srgbClr val="006600"/>
                </a:solidFill>
                <a:effectLst/>
              </a:rPr>
              <a:t> </a:t>
            </a:r>
            <a:r>
              <a:rPr lang="en-US" sz="2000" b="1" dirty="0" err="1">
                <a:solidFill>
                  <a:srgbClr val="006600"/>
                </a:solidFill>
                <a:effectLst/>
              </a:rPr>
              <a:t>người</a:t>
            </a:r>
            <a:r>
              <a:rPr lang="en-US" sz="2000" b="1" dirty="0">
                <a:solidFill>
                  <a:srgbClr val="006600"/>
                </a:solidFill>
                <a:effectLst/>
              </a:rPr>
              <a:t> </a:t>
            </a:r>
            <a:r>
              <a:rPr lang="en-US" sz="2000" b="1" dirty="0" err="1">
                <a:solidFill>
                  <a:srgbClr val="006600"/>
                </a:solidFill>
                <a:effectLst/>
              </a:rPr>
              <a:t>ra</a:t>
            </a:r>
            <a:r>
              <a:rPr lang="en-US" sz="2000" b="1" dirty="0">
                <a:solidFill>
                  <a:srgbClr val="006600"/>
                </a:solidFill>
                <a:effectLst/>
              </a:rPr>
              <a:t> </a:t>
            </a:r>
            <a:r>
              <a:rPr lang="en-US" sz="2000" b="1" dirty="0" err="1">
                <a:solidFill>
                  <a:srgbClr val="006600"/>
                </a:solidFill>
                <a:effectLst/>
              </a:rPr>
              <a:t>lính</a:t>
            </a:r>
            <a:r>
              <a:rPr lang="en-US" sz="2000" b="1" dirty="0">
                <a:solidFill>
                  <a:srgbClr val="006600"/>
                </a:solidFill>
                <a:effectLst/>
              </a:rPr>
              <a:t>.</a:t>
            </a:r>
          </a:p>
          <a:p>
            <a:pPr>
              <a:lnSpc>
                <a:spcPct val="80000"/>
              </a:lnSpc>
              <a:buFont typeface="Wingdings" pitchFamily="2" charset="2"/>
              <a:buNone/>
            </a:pPr>
            <a:r>
              <a:rPr lang="en-US" sz="2000" b="1" dirty="0" err="1">
                <a:solidFill>
                  <a:srgbClr val="006600"/>
                </a:solidFill>
                <a:effectLst/>
              </a:rPr>
              <a:t>Anh</a:t>
            </a:r>
            <a:r>
              <a:rPr lang="en-US" sz="2000" b="1" dirty="0">
                <a:solidFill>
                  <a:srgbClr val="006600"/>
                </a:solidFill>
                <a:effectLst/>
              </a:rPr>
              <a:t> </a:t>
            </a:r>
            <a:r>
              <a:rPr lang="en-US" sz="2000" b="1" dirty="0" err="1">
                <a:solidFill>
                  <a:srgbClr val="006600"/>
                </a:solidFill>
                <a:effectLst/>
              </a:rPr>
              <a:t>với</a:t>
            </a:r>
            <a:r>
              <a:rPr lang="en-US" sz="2000" b="1" dirty="0">
                <a:solidFill>
                  <a:srgbClr val="006600"/>
                </a:solidFill>
                <a:effectLst/>
              </a:rPr>
              <a:t> </a:t>
            </a:r>
            <a:r>
              <a:rPr lang="en-US" sz="2000" b="1" dirty="0" err="1">
                <a:solidFill>
                  <a:srgbClr val="006600"/>
                </a:solidFill>
                <a:effectLst/>
              </a:rPr>
              <a:t>tôi</a:t>
            </a:r>
            <a:r>
              <a:rPr lang="en-US" sz="2000" b="1" dirty="0">
                <a:solidFill>
                  <a:srgbClr val="006600"/>
                </a:solidFill>
                <a:effectLst/>
              </a:rPr>
              <a:t> </a:t>
            </a:r>
            <a:r>
              <a:rPr lang="en-US" sz="2000" b="1" dirty="0" err="1">
                <a:solidFill>
                  <a:srgbClr val="006600"/>
                </a:solidFill>
                <a:effectLst/>
              </a:rPr>
              <a:t>biết</a:t>
            </a:r>
            <a:r>
              <a:rPr lang="en-US" sz="2000" b="1" dirty="0">
                <a:solidFill>
                  <a:srgbClr val="006600"/>
                </a:solidFill>
                <a:effectLst/>
              </a:rPr>
              <a:t> </a:t>
            </a:r>
            <a:r>
              <a:rPr lang="en-US" sz="2000" b="1" dirty="0" err="1">
                <a:solidFill>
                  <a:srgbClr val="006600"/>
                </a:solidFill>
                <a:effectLst/>
              </a:rPr>
              <a:t>từng</a:t>
            </a:r>
            <a:r>
              <a:rPr lang="en-US" sz="2000" b="1" dirty="0">
                <a:solidFill>
                  <a:srgbClr val="006600"/>
                </a:solidFill>
                <a:effectLst/>
              </a:rPr>
              <a:t> </a:t>
            </a:r>
            <a:r>
              <a:rPr lang="en-US" sz="2000" b="1" dirty="0" err="1">
                <a:solidFill>
                  <a:srgbClr val="006600"/>
                </a:solidFill>
                <a:effectLst/>
              </a:rPr>
              <a:t>cơn</a:t>
            </a:r>
            <a:r>
              <a:rPr lang="en-US" sz="2000" b="1" dirty="0">
                <a:solidFill>
                  <a:srgbClr val="006600"/>
                </a:solidFill>
                <a:effectLst/>
              </a:rPr>
              <a:t> </a:t>
            </a:r>
            <a:r>
              <a:rPr lang="en-US" sz="2000" b="1" dirty="0" err="1">
                <a:solidFill>
                  <a:srgbClr val="006600"/>
                </a:solidFill>
                <a:effectLst/>
              </a:rPr>
              <a:t>ớn</a:t>
            </a:r>
            <a:r>
              <a:rPr lang="en-US" sz="2000" b="1" dirty="0">
                <a:solidFill>
                  <a:srgbClr val="006600"/>
                </a:solidFill>
                <a:effectLst/>
              </a:rPr>
              <a:t> </a:t>
            </a:r>
            <a:r>
              <a:rPr lang="en-US" sz="2000" b="1" dirty="0" err="1">
                <a:solidFill>
                  <a:srgbClr val="006600"/>
                </a:solidFill>
                <a:effectLst/>
              </a:rPr>
              <a:t>lạnh</a:t>
            </a:r>
            <a:endParaRPr lang="en-US" sz="2000" b="1" dirty="0">
              <a:solidFill>
                <a:srgbClr val="006600"/>
              </a:solidFill>
              <a:effectLst/>
            </a:endParaRPr>
          </a:p>
          <a:p>
            <a:pPr>
              <a:lnSpc>
                <a:spcPct val="80000"/>
              </a:lnSpc>
              <a:buFont typeface="Wingdings" pitchFamily="2" charset="2"/>
              <a:buNone/>
            </a:pPr>
            <a:r>
              <a:rPr lang="en-US" sz="2000" b="1" dirty="0" err="1">
                <a:solidFill>
                  <a:srgbClr val="006600"/>
                </a:solidFill>
                <a:effectLst/>
              </a:rPr>
              <a:t>Sốt</a:t>
            </a:r>
            <a:r>
              <a:rPr lang="en-US" sz="2000" b="1" dirty="0">
                <a:solidFill>
                  <a:srgbClr val="006600"/>
                </a:solidFill>
                <a:effectLst/>
              </a:rPr>
              <a:t> run </a:t>
            </a:r>
            <a:r>
              <a:rPr lang="en-US" sz="2000" b="1" dirty="0" err="1">
                <a:solidFill>
                  <a:srgbClr val="006600"/>
                </a:solidFill>
                <a:effectLst/>
              </a:rPr>
              <a:t>người</a:t>
            </a:r>
            <a:r>
              <a:rPr lang="en-US" sz="2000" b="1" dirty="0">
                <a:solidFill>
                  <a:srgbClr val="006600"/>
                </a:solidFill>
                <a:effectLst/>
              </a:rPr>
              <a:t> </a:t>
            </a:r>
            <a:r>
              <a:rPr lang="en-US" sz="2000" b="1" dirty="0" err="1">
                <a:solidFill>
                  <a:srgbClr val="006600"/>
                </a:solidFill>
                <a:effectLst/>
              </a:rPr>
              <a:t>vừng</a:t>
            </a:r>
            <a:r>
              <a:rPr lang="en-US" sz="2000" b="1" dirty="0">
                <a:solidFill>
                  <a:srgbClr val="006600"/>
                </a:solidFill>
                <a:effectLst/>
              </a:rPr>
              <a:t> </a:t>
            </a:r>
            <a:r>
              <a:rPr lang="en-US" sz="2000" b="1" dirty="0" err="1">
                <a:solidFill>
                  <a:srgbClr val="006600"/>
                </a:solidFill>
                <a:effectLst/>
              </a:rPr>
              <a:t>trán</a:t>
            </a:r>
            <a:r>
              <a:rPr lang="en-US" sz="2000" b="1" dirty="0">
                <a:solidFill>
                  <a:srgbClr val="006600"/>
                </a:solidFill>
                <a:effectLst/>
              </a:rPr>
              <a:t> </a:t>
            </a:r>
            <a:r>
              <a:rPr lang="en-US" sz="2000" b="1" dirty="0" err="1">
                <a:solidFill>
                  <a:srgbClr val="006600"/>
                </a:solidFill>
                <a:effectLst/>
              </a:rPr>
              <a:t>ướt</a:t>
            </a:r>
            <a:r>
              <a:rPr lang="en-US" sz="2000" b="1" dirty="0">
                <a:solidFill>
                  <a:srgbClr val="006600"/>
                </a:solidFill>
                <a:effectLst/>
              </a:rPr>
              <a:t> </a:t>
            </a:r>
            <a:r>
              <a:rPr lang="en-US" sz="2000" b="1" dirty="0" err="1">
                <a:solidFill>
                  <a:srgbClr val="006600"/>
                </a:solidFill>
                <a:effectLst/>
              </a:rPr>
              <a:t>mồ</a:t>
            </a:r>
            <a:r>
              <a:rPr lang="en-US" sz="2000" b="1" dirty="0">
                <a:solidFill>
                  <a:srgbClr val="006600"/>
                </a:solidFill>
                <a:effectLst/>
              </a:rPr>
              <a:t> </a:t>
            </a:r>
            <a:r>
              <a:rPr lang="en-US" sz="2000" b="1" dirty="0" err="1">
                <a:solidFill>
                  <a:srgbClr val="006600"/>
                </a:solidFill>
                <a:effectLst/>
              </a:rPr>
              <a:t>hôi</a:t>
            </a:r>
            <a:r>
              <a:rPr lang="en-US" sz="2000" b="1" dirty="0">
                <a:solidFill>
                  <a:srgbClr val="006600"/>
                </a:solidFill>
                <a:effectLst/>
              </a:rPr>
              <a:t>.</a:t>
            </a:r>
          </a:p>
          <a:p>
            <a:pPr>
              <a:lnSpc>
                <a:spcPct val="80000"/>
              </a:lnSpc>
              <a:buFont typeface="Wingdings" pitchFamily="2" charset="2"/>
              <a:buNone/>
            </a:pPr>
            <a:r>
              <a:rPr lang="en-US" sz="2000" b="1" dirty="0" err="1">
                <a:solidFill>
                  <a:srgbClr val="006600"/>
                </a:solidFill>
                <a:effectLst/>
              </a:rPr>
              <a:t>Áo</a:t>
            </a:r>
            <a:r>
              <a:rPr lang="en-US" sz="2000" b="1" dirty="0">
                <a:solidFill>
                  <a:srgbClr val="006600"/>
                </a:solidFill>
                <a:effectLst/>
              </a:rPr>
              <a:t> </a:t>
            </a:r>
            <a:r>
              <a:rPr lang="en-US" sz="2000" b="1" dirty="0" err="1">
                <a:solidFill>
                  <a:srgbClr val="006600"/>
                </a:solidFill>
                <a:effectLst/>
              </a:rPr>
              <a:t>anh</a:t>
            </a:r>
            <a:r>
              <a:rPr lang="en-US" sz="2000" b="1" dirty="0">
                <a:solidFill>
                  <a:srgbClr val="006600"/>
                </a:solidFill>
                <a:effectLst/>
              </a:rPr>
              <a:t> </a:t>
            </a:r>
            <a:r>
              <a:rPr lang="en-US" sz="2000" b="1" dirty="0" err="1">
                <a:solidFill>
                  <a:srgbClr val="006600"/>
                </a:solidFill>
                <a:effectLst/>
              </a:rPr>
              <a:t>rách</a:t>
            </a:r>
            <a:r>
              <a:rPr lang="en-US" sz="2000" b="1" dirty="0">
                <a:solidFill>
                  <a:srgbClr val="006600"/>
                </a:solidFill>
                <a:effectLst/>
              </a:rPr>
              <a:t> </a:t>
            </a:r>
            <a:r>
              <a:rPr lang="en-US" sz="2000" b="1" dirty="0" err="1">
                <a:solidFill>
                  <a:srgbClr val="006600"/>
                </a:solidFill>
                <a:effectLst/>
              </a:rPr>
              <a:t>vai</a:t>
            </a:r>
            <a:endParaRPr lang="en-US" sz="2000" b="1" dirty="0">
              <a:solidFill>
                <a:srgbClr val="006600"/>
              </a:solidFill>
              <a:effectLst/>
            </a:endParaRPr>
          </a:p>
          <a:p>
            <a:pPr>
              <a:lnSpc>
                <a:spcPct val="80000"/>
              </a:lnSpc>
              <a:buFont typeface="Wingdings" pitchFamily="2" charset="2"/>
              <a:buNone/>
            </a:pPr>
            <a:r>
              <a:rPr lang="en-US" sz="2000" b="1" dirty="0" err="1">
                <a:solidFill>
                  <a:srgbClr val="006600"/>
                </a:solidFill>
                <a:effectLst/>
              </a:rPr>
              <a:t>Quần</a:t>
            </a:r>
            <a:r>
              <a:rPr lang="en-US" sz="2000" b="1" dirty="0">
                <a:solidFill>
                  <a:srgbClr val="006600"/>
                </a:solidFill>
                <a:effectLst/>
              </a:rPr>
              <a:t> </a:t>
            </a:r>
            <a:r>
              <a:rPr lang="en-US" sz="2000" b="1" dirty="0" err="1">
                <a:solidFill>
                  <a:srgbClr val="006600"/>
                </a:solidFill>
                <a:effectLst/>
              </a:rPr>
              <a:t>tôi</a:t>
            </a:r>
            <a:r>
              <a:rPr lang="en-US" sz="2000" b="1" dirty="0">
                <a:solidFill>
                  <a:srgbClr val="006600"/>
                </a:solidFill>
                <a:effectLst/>
              </a:rPr>
              <a:t> </a:t>
            </a:r>
            <a:r>
              <a:rPr lang="en-US" sz="2000" b="1" dirty="0" err="1">
                <a:solidFill>
                  <a:srgbClr val="006600"/>
                </a:solidFill>
                <a:effectLst/>
              </a:rPr>
              <a:t>có</a:t>
            </a:r>
            <a:r>
              <a:rPr lang="en-US" sz="2000" b="1" dirty="0">
                <a:solidFill>
                  <a:srgbClr val="006600"/>
                </a:solidFill>
                <a:effectLst/>
              </a:rPr>
              <a:t> </a:t>
            </a:r>
            <a:r>
              <a:rPr lang="en-US" sz="2000" b="1" dirty="0" err="1">
                <a:solidFill>
                  <a:srgbClr val="006600"/>
                </a:solidFill>
                <a:effectLst/>
              </a:rPr>
              <a:t>vài</a:t>
            </a:r>
            <a:r>
              <a:rPr lang="en-US" sz="2000" b="1" dirty="0">
                <a:solidFill>
                  <a:srgbClr val="006600"/>
                </a:solidFill>
                <a:effectLst/>
              </a:rPr>
              <a:t> </a:t>
            </a:r>
            <a:r>
              <a:rPr lang="en-US" sz="2000" b="1" dirty="0" err="1">
                <a:solidFill>
                  <a:srgbClr val="006600"/>
                </a:solidFill>
                <a:effectLst/>
              </a:rPr>
              <a:t>mảnh</a:t>
            </a:r>
            <a:r>
              <a:rPr lang="en-US" sz="2000" b="1" dirty="0">
                <a:solidFill>
                  <a:srgbClr val="006600"/>
                </a:solidFill>
                <a:effectLst/>
              </a:rPr>
              <a:t> </a:t>
            </a:r>
            <a:r>
              <a:rPr lang="en-US" sz="2000" b="1" dirty="0" err="1">
                <a:solidFill>
                  <a:srgbClr val="006600"/>
                </a:solidFill>
                <a:effectLst/>
              </a:rPr>
              <a:t>vá</a:t>
            </a:r>
            <a:endParaRPr lang="en-US" sz="2000" b="1" dirty="0">
              <a:solidFill>
                <a:srgbClr val="006600"/>
              </a:solidFill>
              <a:effectLst/>
            </a:endParaRPr>
          </a:p>
          <a:p>
            <a:pPr>
              <a:lnSpc>
                <a:spcPct val="80000"/>
              </a:lnSpc>
              <a:buFont typeface="Wingdings" pitchFamily="2" charset="2"/>
              <a:buNone/>
            </a:pPr>
            <a:r>
              <a:rPr lang="en-US" sz="2000" b="1" dirty="0" err="1">
                <a:solidFill>
                  <a:srgbClr val="006600"/>
                </a:solidFill>
                <a:effectLst/>
              </a:rPr>
              <a:t>Miệng</a:t>
            </a:r>
            <a:r>
              <a:rPr lang="en-US" sz="2000" b="1" dirty="0">
                <a:solidFill>
                  <a:srgbClr val="006600"/>
                </a:solidFill>
                <a:effectLst/>
              </a:rPr>
              <a:t> </a:t>
            </a:r>
            <a:r>
              <a:rPr lang="en-US" sz="2000" b="1" dirty="0" err="1">
                <a:solidFill>
                  <a:srgbClr val="006600"/>
                </a:solidFill>
                <a:effectLst/>
              </a:rPr>
              <a:t>cười</a:t>
            </a:r>
            <a:r>
              <a:rPr lang="en-US" sz="2000" b="1" dirty="0">
                <a:solidFill>
                  <a:srgbClr val="006600"/>
                </a:solidFill>
                <a:effectLst/>
              </a:rPr>
              <a:t> </a:t>
            </a:r>
            <a:r>
              <a:rPr lang="en-US" sz="2000" b="1" dirty="0" err="1">
                <a:solidFill>
                  <a:srgbClr val="006600"/>
                </a:solidFill>
                <a:effectLst/>
              </a:rPr>
              <a:t>buốt</a:t>
            </a:r>
            <a:r>
              <a:rPr lang="en-US" sz="2000" b="1" dirty="0">
                <a:solidFill>
                  <a:srgbClr val="006600"/>
                </a:solidFill>
                <a:effectLst/>
              </a:rPr>
              <a:t> </a:t>
            </a:r>
            <a:r>
              <a:rPr lang="en-US" sz="2000" b="1" dirty="0" err="1">
                <a:solidFill>
                  <a:srgbClr val="006600"/>
                </a:solidFill>
                <a:effectLst/>
              </a:rPr>
              <a:t>giá</a:t>
            </a:r>
            <a:endParaRPr lang="en-US" sz="2000" b="1" dirty="0">
              <a:solidFill>
                <a:srgbClr val="006600"/>
              </a:solidFill>
              <a:effectLst/>
            </a:endParaRPr>
          </a:p>
          <a:p>
            <a:pPr>
              <a:lnSpc>
                <a:spcPct val="80000"/>
              </a:lnSpc>
              <a:buFont typeface="Wingdings" pitchFamily="2" charset="2"/>
              <a:buNone/>
            </a:pPr>
            <a:r>
              <a:rPr lang="en-US" sz="2000" b="1" dirty="0" err="1">
                <a:solidFill>
                  <a:srgbClr val="006600"/>
                </a:solidFill>
                <a:effectLst/>
              </a:rPr>
              <a:t>Chân</a:t>
            </a:r>
            <a:r>
              <a:rPr lang="en-US" sz="2000" b="1" dirty="0">
                <a:solidFill>
                  <a:srgbClr val="006600"/>
                </a:solidFill>
                <a:effectLst/>
              </a:rPr>
              <a:t> </a:t>
            </a:r>
            <a:r>
              <a:rPr lang="en-US" sz="2000" b="1" dirty="0" err="1">
                <a:solidFill>
                  <a:srgbClr val="006600"/>
                </a:solidFill>
                <a:effectLst/>
              </a:rPr>
              <a:t>không</a:t>
            </a:r>
            <a:r>
              <a:rPr lang="en-US" sz="2000" b="1" dirty="0">
                <a:solidFill>
                  <a:srgbClr val="006600"/>
                </a:solidFill>
                <a:effectLst/>
              </a:rPr>
              <a:t> </a:t>
            </a:r>
            <a:r>
              <a:rPr lang="en-US" sz="2000" b="1" dirty="0" err="1">
                <a:solidFill>
                  <a:srgbClr val="006600"/>
                </a:solidFill>
                <a:effectLst/>
              </a:rPr>
              <a:t>giày</a:t>
            </a:r>
            <a:endParaRPr lang="en-US" sz="2000" b="1" dirty="0">
              <a:solidFill>
                <a:srgbClr val="006600"/>
              </a:solidFill>
              <a:effectLst/>
            </a:endParaRPr>
          </a:p>
          <a:p>
            <a:pPr>
              <a:lnSpc>
                <a:spcPct val="80000"/>
              </a:lnSpc>
              <a:buFont typeface="Wingdings" pitchFamily="2" charset="2"/>
              <a:buNone/>
            </a:pPr>
            <a:r>
              <a:rPr lang="en-US" sz="2000" b="1" dirty="0" err="1">
                <a:solidFill>
                  <a:srgbClr val="006600"/>
                </a:solidFill>
                <a:effectLst/>
              </a:rPr>
              <a:t>Thương</a:t>
            </a:r>
            <a:r>
              <a:rPr lang="en-US" sz="2000" b="1" dirty="0">
                <a:solidFill>
                  <a:srgbClr val="006600"/>
                </a:solidFill>
                <a:effectLst/>
              </a:rPr>
              <a:t> </a:t>
            </a:r>
            <a:r>
              <a:rPr lang="en-US" sz="2000" b="1" dirty="0" err="1">
                <a:solidFill>
                  <a:srgbClr val="006600"/>
                </a:solidFill>
                <a:effectLst/>
              </a:rPr>
              <a:t>nhau</a:t>
            </a:r>
            <a:r>
              <a:rPr lang="en-US" sz="2000" b="1" dirty="0">
                <a:solidFill>
                  <a:srgbClr val="006600"/>
                </a:solidFill>
                <a:effectLst/>
              </a:rPr>
              <a:t> </a:t>
            </a:r>
            <a:r>
              <a:rPr lang="en-US" sz="2000" b="1" dirty="0" err="1">
                <a:solidFill>
                  <a:srgbClr val="006600"/>
                </a:solidFill>
                <a:effectLst/>
              </a:rPr>
              <a:t>tay</a:t>
            </a:r>
            <a:r>
              <a:rPr lang="en-US" sz="2000" b="1" dirty="0">
                <a:solidFill>
                  <a:srgbClr val="006600"/>
                </a:solidFill>
                <a:effectLst/>
              </a:rPr>
              <a:t> </a:t>
            </a:r>
            <a:r>
              <a:rPr lang="en-US" sz="2000" b="1" dirty="0" err="1">
                <a:solidFill>
                  <a:srgbClr val="006600"/>
                </a:solidFill>
                <a:effectLst/>
              </a:rPr>
              <a:t>nắm</a:t>
            </a:r>
            <a:r>
              <a:rPr lang="en-US" sz="2000" b="1" dirty="0">
                <a:solidFill>
                  <a:srgbClr val="006600"/>
                </a:solidFill>
                <a:effectLst/>
              </a:rPr>
              <a:t> </a:t>
            </a:r>
            <a:r>
              <a:rPr lang="en-US" sz="2000" b="1" dirty="0" err="1">
                <a:solidFill>
                  <a:srgbClr val="006600"/>
                </a:solidFill>
                <a:effectLst/>
              </a:rPr>
              <a:t>lấy</a:t>
            </a:r>
            <a:r>
              <a:rPr lang="en-US" sz="2000" b="1" dirty="0">
                <a:solidFill>
                  <a:srgbClr val="006600"/>
                </a:solidFill>
                <a:effectLst/>
              </a:rPr>
              <a:t> </a:t>
            </a:r>
            <a:r>
              <a:rPr lang="en-US" sz="2000" b="1" dirty="0" err="1">
                <a:solidFill>
                  <a:srgbClr val="006600"/>
                </a:solidFill>
                <a:effectLst/>
              </a:rPr>
              <a:t>bàn</a:t>
            </a:r>
            <a:r>
              <a:rPr lang="en-US" sz="2000" b="1" dirty="0">
                <a:solidFill>
                  <a:srgbClr val="006600"/>
                </a:solidFill>
                <a:effectLst/>
              </a:rPr>
              <a:t> </a:t>
            </a:r>
            <a:r>
              <a:rPr lang="en-US" sz="2000" b="1" dirty="0" err="1">
                <a:solidFill>
                  <a:srgbClr val="006600"/>
                </a:solidFill>
                <a:effectLst/>
              </a:rPr>
              <a:t>tay</a:t>
            </a:r>
            <a:r>
              <a:rPr lang="en-US" sz="2000" b="1" dirty="0">
                <a:solidFill>
                  <a:srgbClr val="006600"/>
                </a:solidFill>
                <a:effectLst/>
              </a:rPr>
              <a:t>.</a:t>
            </a:r>
          </a:p>
          <a:p>
            <a:pPr>
              <a:lnSpc>
                <a:spcPct val="80000"/>
              </a:lnSpc>
              <a:buFont typeface="Wingdings" pitchFamily="2" charset="2"/>
              <a:buNone/>
            </a:pPr>
            <a:endParaRPr lang="en-US" sz="2000" b="1" dirty="0">
              <a:solidFill>
                <a:srgbClr val="006600"/>
              </a:solidFill>
              <a:effectLst/>
            </a:endParaRPr>
          </a:p>
          <a:p>
            <a:pPr>
              <a:lnSpc>
                <a:spcPct val="80000"/>
              </a:lnSpc>
              <a:buFont typeface="Wingdings" pitchFamily="2" charset="2"/>
              <a:buNone/>
            </a:pPr>
            <a:r>
              <a:rPr lang="en-US" sz="2000" b="1" dirty="0" err="1">
                <a:effectLst/>
              </a:rPr>
              <a:t>Đêm</a:t>
            </a:r>
            <a:r>
              <a:rPr lang="en-US" sz="2000" b="1" dirty="0">
                <a:effectLst/>
              </a:rPr>
              <a:t> nay </a:t>
            </a:r>
            <a:r>
              <a:rPr lang="en-US" sz="2000" b="1" dirty="0" err="1">
                <a:effectLst/>
              </a:rPr>
              <a:t>rừng</a:t>
            </a:r>
            <a:r>
              <a:rPr lang="en-US" sz="2000" b="1" dirty="0">
                <a:effectLst/>
              </a:rPr>
              <a:t> </a:t>
            </a:r>
            <a:r>
              <a:rPr lang="en-US" sz="2000" b="1" dirty="0" err="1">
                <a:effectLst/>
              </a:rPr>
              <a:t>hoang</a:t>
            </a:r>
            <a:r>
              <a:rPr lang="en-US" sz="2000" b="1" dirty="0">
                <a:effectLst/>
              </a:rPr>
              <a:t> </a:t>
            </a:r>
            <a:r>
              <a:rPr lang="en-US" sz="2000" b="1" dirty="0" err="1">
                <a:effectLst/>
              </a:rPr>
              <a:t>sương</a:t>
            </a:r>
            <a:r>
              <a:rPr lang="en-US" sz="2000" b="1" dirty="0">
                <a:effectLst/>
              </a:rPr>
              <a:t> </a:t>
            </a:r>
            <a:r>
              <a:rPr lang="en-US" sz="2000" b="1" dirty="0" err="1">
                <a:effectLst/>
              </a:rPr>
              <a:t>muối</a:t>
            </a:r>
            <a:endParaRPr lang="en-US" sz="2000" b="1" dirty="0">
              <a:effectLst/>
            </a:endParaRPr>
          </a:p>
          <a:p>
            <a:pPr>
              <a:lnSpc>
                <a:spcPct val="80000"/>
              </a:lnSpc>
              <a:buFont typeface="Wingdings" pitchFamily="2" charset="2"/>
              <a:buNone/>
            </a:pPr>
            <a:r>
              <a:rPr lang="en-US" sz="2000" b="1" dirty="0" err="1">
                <a:effectLst/>
              </a:rPr>
              <a:t>Đứng</a:t>
            </a:r>
            <a:r>
              <a:rPr lang="en-US" sz="2000" b="1" dirty="0">
                <a:effectLst/>
              </a:rPr>
              <a:t> </a:t>
            </a:r>
            <a:r>
              <a:rPr lang="en-US" sz="2000" b="1" dirty="0" err="1">
                <a:effectLst/>
              </a:rPr>
              <a:t>cạnh</a:t>
            </a:r>
            <a:r>
              <a:rPr lang="en-US" sz="2000" b="1" dirty="0">
                <a:effectLst/>
              </a:rPr>
              <a:t> </a:t>
            </a:r>
            <a:r>
              <a:rPr lang="en-US" sz="2000" b="1" dirty="0" err="1">
                <a:effectLst/>
              </a:rPr>
              <a:t>bên</a:t>
            </a:r>
            <a:r>
              <a:rPr lang="en-US" sz="2000" b="1" dirty="0">
                <a:effectLst/>
              </a:rPr>
              <a:t> </a:t>
            </a:r>
            <a:r>
              <a:rPr lang="en-US" sz="2000" b="1" dirty="0" err="1">
                <a:effectLst/>
              </a:rPr>
              <a:t>nhau</a:t>
            </a:r>
            <a:r>
              <a:rPr lang="en-US" sz="2000" b="1" dirty="0">
                <a:effectLst/>
              </a:rPr>
              <a:t> </a:t>
            </a:r>
            <a:r>
              <a:rPr lang="en-US" sz="2000" b="1" dirty="0" err="1">
                <a:effectLst/>
              </a:rPr>
              <a:t>chờ</a:t>
            </a:r>
            <a:r>
              <a:rPr lang="en-US" sz="2000" b="1" dirty="0">
                <a:effectLst/>
              </a:rPr>
              <a:t> </a:t>
            </a:r>
            <a:r>
              <a:rPr lang="en-US" sz="2000" b="1" dirty="0" err="1">
                <a:effectLst/>
              </a:rPr>
              <a:t>giặc</a:t>
            </a:r>
            <a:r>
              <a:rPr lang="en-US" sz="2000" b="1" dirty="0">
                <a:effectLst/>
              </a:rPr>
              <a:t> </a:t>
            </a:r>
            <a:r>
              <a:rPr lang="en-US" sz="2000" b="1" dirty="0" err="1">
                <a:effectLst/>
              </a:rPr>
              <a:t>tới</a:t>
            </a:r>
            <a:endParaRPr lang="en-US" sz="2000" b="1" dirty="0">
              <a:effectLst/>
            </a:endParaRPr>
          </a:p>
          <a:p>
            <a:pPr>
              <a:lnSpc>
                <a:spcPct val="80000"/>
              </a:lnSpc>
              <a:buFont typeface="Wingdings" pitchFamily="2" charset="2"/>
              <a:buNone/>
            </a:pPr>
            <a:r>
              <a:rPr lang="en-US" sz="2000" b="1" dirty="0" err="1">
                <a:effectLst/>
              </a:rPr>
              <a:t>Đầu</a:t>
            </a:r>
            <a:r>
              <a:rPr lang="en-US" sz="2000" b="1" dirty="0">
                <a:effectLst/>
              </a:rPr>
              <a:t> </a:t>
            </a:r>
            <a:r>
              <a:rPr lang="en-US" sz="2000" b="1" dirty="0" err="1">
                <a:effectLst/>
              </a:rPr>
              <a:t>súng</a:t>
            </a:r>
            <a:r>
              <a:rPr lang="en-US" sz="2000" b="1" dirty="0">
                <a:effectLst/>
              </a:rPr>
              <a:t> </a:t>
            </a:r>
            <a:r>
              <a:rPr lang="en-US" sz="2000" b="1" dirty="0" err="1">
                <a:effectLst/>
              </a:rPr>
              <a:t>trăng</a:t>
            </a:r>
            <a:r>
              <a:rPr lang="en-US" sz="2000" b="1" dirty="0">
                <a:effectLst/>
              </a:rPr>
              <a:t> </a:t>
            </a:r>
            <a:r>
              <a:rPr lang="en-US" sz="2000" b="1" dirty="0" err="1">
                <a:effectLst/>
              </a:rPr>
              <a:t>treo</a:t>
            </a:r>
            <a:r>
              <a:rPr lang="en-US" sz="2000" b="1" dirty="0">
                <a:effectLst/>
              </a:rPr>
              <a:t>.</a:t>
            </a:r>
          </a:p>
        </p:txBody>
      </p:sp>
      <p:sp>
        <p:nvSpPr>
          <p:cNvPr id="37893" name="AutoShape 5"/>
          <p:cNvSpPr>
            <a:spLocks/>
          </p:cNvSpPr>
          <p:nvPr/>
        </p:nvSpPr>
        <p:spPr bwMode="auto">
          <a:xfrm>
            <a:off x="4572000" y="609600"/>
            <a:ext cx="381000" cy="1600200"/>
          </a:xfrm>
          <a:prstGeom prst="rightBrace">
            <a:avLst>
              <a:gd name="adj1" fmla="val 45000"/>
              <a:gd name="adj2" fmla="val 50000"/>
            </a:avLst>
          </a:prstGeom>
          <a:noFill/>
          <a:ln w="38100">
            <a:solidFill>
              <a:srgbClr val="CC0000"/>
            </a:solidFill>
            <a:round/>
            <a:headEnd/>
            <a:tailEnd/>
          </a:ln>
          <a:effectLst/>
        </p:spPr>
        <p:txBody>
          <a:bodyPr wrap="none" anchor="ctr"/>
          <a:lstStyle/>
          <a:p>
            <a:pPr algn="ctr"/>
            <a:endParaRPr lang="en-US">
              <a:solidFill>
                <a:srgbClr val="CC0000"/>
              </a:solidFill>
              <a:effectLst/>
            </a:endParaRPr>
          </a:p>
        </p:txBody>
      </p:sp>
      <p:sp>
        <p:nvSpPr>
          <p:cNvPr id="37895" name="AutoShape 7"/>
          <p:cNvSpPr>
            <a:spLocks/>
          </p:cNvSpPr>
          <p:nvPr/>
        </p:nvSpPr>
        <p:spPr bwMode="auto">
          <a:xfrm>
            <a:off x="4419600" y="2514600"/>
            <a:ext cx="533400" cy="2590800"/>
          </a:xfrm>
          <a:prstGeom prst="rightBrace">
            <a:avLst>
              <a:gd name="adj1" fmla="val 44048"/>
              <a:gd name="adj2" fmla="val 53435"/>
            </a:avLst>
          </a:prstGeom>
          <a:noFill/>
          <a:ln w="38100">
            <a:solidFill>
              <a:srgbClr val="006600"/>
            </a:solidFill>
            <a:round/>
            <a:headEnd/>
            <a:tailEnd/>
          </a:ln>
          <a:effectLst/>
        </p:spPr>
        <p:txBody>
          <a:bodyPr wrap="none" anchor="ctr"/>
          <a:lstStyle/>
          <a:p>
            <a:pPr algn="ctr"/>
            <a:endParaRPr lang="en-US">
              <a:solidFill>
                <a:srgbClr val="CC0000"/>
              </a:solidFill>
              <a:effectLst/>
            </a:endParaRPr>
          </a:p>
        </p:txBody>
      </p:sp>
      <p:sp>
        <p:nvSpPr>
          <p:cNvPr id="37896" name="AutoShape 8"/>
          <p:cNvSpPr>
            <a:spLocks/>
          </p:cNvSpPr>
          <p:nvPr/>
        </p:nvSpPr>
        <p:spPr bwMode="auto">
          <a:xfrm>
            <a:off x="4419600" y="5486400"/>
            <a:ext cx="381000" cy="1066800"/>
          </a:xfrm>
          <a:prstGeom prst="rightBrace">
            <a:avLst>
              <a:gd name="adj1" fmla="val 33333"/>
              <a:gd name="adj2" fmla="val 50000"/>
            </a:avLst>
          </a:prstGeom>
          <a:noFill/>
          <a:ln w="38100">
            <a:solidFill>
              <a:schemeClr val="tx1"/>
            </a:solidFill>
            <a:round/>
            <a:headEnd/>
            <a:tailEnd/>
          </a:ln>
          <a:effectLst/>
        </p:spPr>
        <p:txBody>
          <a:bodyPr wrap="none" anchor="ctr"/>
          <a:lstStyle/>
          <a:p>
            <a:pPr algn="ctr"/>
            <a:endParaRPr lang="en-US">
              <a:solidFill>
                <a:srgbClr val="CC0000"/>
              </a:solidFill>
              <a:effectLst/>
            </a:endParaRPr>
          </a:p>
        </p:txBody>
      </p:sp>
      <p:sp>
        <p:nvSpPr>
          <p:cNvPr id="37897" name="Text Box 9"/>
          <p:cNvSpPr txBox="1">
            <a:spLocks noChangeArrowheads="1"/>
          </p:cNvSpPr>
          <p:nvPr/>
        </p:nvSpPr>
        <p:spPr bwMode="auto">
          <a:xfrm>
            <a:off x="5105400" y="838201"/>
            <a:ext cx="3733800" cy="1384995"/>
          </a:xfrm>
          <a:prstGeom prst="rect">
            <a:avLst/>
          </a:prstGeom>
          <a:noFill/>
          <a:ln w="9525">
            <a:noFill/>
            <a:miter lim="800000"/>
            <a:headEnd/>
            <a:tailEnd/>
          </a:ln>
          <a:effectLst/>
        </p:spPr>
        <p:txBody>
          <a:bodyPr wrap="square">
            <a:spAutoFit/>
          </a:bodyPr>
          <a:lstStyle/>
          <a:p>
            <a:pPr eaLnBrk="1" hangingPunct="1"/>
            <a:r>
              <a:rPr lang="en-US" sz="2400" b="1" dirty="0">
                <a:solidFill>
                  <a:srgbClr val="CC0000"/>
                </a:solidFill>
                <a:effectLst/>
                <a:latin typeface=".VnTime" pitchFamily="34" charset="0"/>
              </a:rPr>
              <a:t>LÝ </a:t>
            </a:r>
            <a:r>
              <a:rPr lang="en-US" sz="2400" b="1" dirty="0" err="1">
                <a:solidFill>
                  <a:srgbClr val="CC0000"/>
                </a:solidFill>
                <a:effectLst/>
                <a:latin typeface=".VnTime" pitchFamily="34" charset="0"/>
              </a:rPr>
              <a:t>gi¶i</a:t>
            </a:r>
            <a:r>
              <a:rPr lang="en-US" sz="2400" b="1" dirty="0">
                <a:solidFill>
                  <a:srgbClr val="CC0000"/>
                </a:solidFill>
                <a:effectLst/>
                <a:latin typeface=".VnTime" pitchFamily="34" charset="0"/>
              </a:rPr>
              <a:t> </a:t>
            </a:r>
            <a:r>
              <a:rPr lang="en-US" sz="2400" b="1" dirty="0" err="1">
                <a:solidFill>
                  <a:srgbClr val="CC0000"/>
                </a:solidFill>
                <a:effectLst/>
                <a:latin typeface=".VnTime" pitchFamily="34" charset="0"/>
              </a:rPr>
              <a:t>vÒ</a:t>
            </a:r>
            <a:r>
              <a:rPr lang="en-US" sz="2400" b="1" dirty="0">
                <a:solidFill>
                  <a:srgbClr val="CC0000"/>
                </a:solidFill>
                <a:effectLst/>
                <a:latin typeface=".VnTime" pitchFamily="34" charset="0"/>
              </a:rPr>
              <a:t> c¬ </a:t>
            </a:r>
            <a:r>
              <a:rPr lang="en-US" sz="2400" b="1" dirty="0" err="1">
                <a:solidFill>
                  <a:srgbClr val="CC0000"/>
                </a:solidFill>
                <a:effectLst/>
                <a:latin typeface=".VnTime" pitchFamily="34" charset="0"/>
              </a:rPr>
              <a:t>së</a:t>
            </a:r>
            <a:r>
              <a:rPr lang="en-US" sz="2400" b="1" dirty="0">
                <a:solidFill>
                  <a:srgbClr val="CC0000"/>
                </a:solidFill>
                <a:effectLst/>
                <a:latin typeface=".VnTime" pitchFamily="34" charset="0"/>
              </a:rPr>
              <a:t> </a:t>
            </a:r>
            <a:r>
              <a:rPr lang="en-US" sz="2400" b="1" dirty="0" err="1">
                <a:solidFill>
                  <a:srgbClr val="CC0000"/>
                </a:solidFill>
                <a:effectLst/>
                <a:latin typeface=".VnTime" pitchFamily="34" charset="0"/>
              </a:rPr>
              <a:t>cña</a:t>
            </a:r>
            <a:r>
              <a:rPr lang="en-US" sz="2400" b="1" dirty="0">
                <a:solidFill>
                  <a:srgbClr val="CC0000"/>
                </a:solidFill>
                <a:effectLst/>
                <a:latin typeface=".VnTime" pitchFamily="34" charset="0"/>
              </a:rPr>
              <a:t> </a:t>
            </a:r>
            <a:r>
              <a:rPr lang="en-US" sz="2400" b="1" dirty="0" err="1">
                <a:solidFill>
                  <a:srgbClr val="CC0000"/>
                </a:solidFill>
                <a:effectLst/>
                <a:latin typeface=".VnTime" pitchFamily="34" charset="0"/>
              </a:rPr>
              <a:t>t×nh</a:t>
            </a:r>
            <a:r>
              <a:rPr lang="en-US" sz="2400" b="1" dirty="0">
                <a:solidFill>
                  <a:srgbClr val="CC0000"/>
                </a:solidFill>
                <a:effectLst/>
                <a:latin typeface=".VnTime" pitchFamily="34" charset="0"/>
              </a:rPr>
              <a:t> ®</a:t>
            </a:r>
            <a:r>
              <a:rPr lang="en-US" sz="2400" b="1" dirty="0" err="1">
                <a:solidFill>
                  <a:srgbClr val="CC0000"/>
                </a:solidFill>
                <a:effectLst/>
                <a:latin typeface=".VnTime" pitchFamily="34" charset="0"/>
              </a:rPr>
              <a:t>ång</a:t>
            </a:r>
            <a:r>
              <a:rPr lang="en-US" sz="2400" b="1" dirty="0">
                <a:solidFill>
                  <a:srgbClr val="CC0000"/>
                </a:solidFill>
                <a:effectLst/>
                <a:latin typeface=".VnTime" pitchFamily="34" charset="0"/>
              </a:rPr>
              <a:t> </a:t>
            </a:r>
            <a:r>
              <a:rPr lang="en-US" sz="2400" b="1" dirty="0" err="1" smtClean="0">
                <a:solidFill>
                  <a:srgbClr val="CC0000"/>
                </a:solidFill>
                <a:effectLst/>
                <a:latin typeface=".VnTime" pitchFamily="34" charset="0"/>
              </a:rPr>
              <a:t>chÝ</a:t>
            </a:r>
            <a:r>
              <a:rPr lang="en-US" sz="2400" b="1" dirty="0" smtClean="0">
                <a:solidFill>
                  <a:srgbClr val="CC0000"/>
                </a:solidFill>
                <a:effectLst/>
                <a:latin typeface=".VnTime" pitchFamily="34" charset="0"/>
              </a:rPr>
              <a:t>.</a:t>
            </a:r>
            <a:endParaRPr lang="en-US" sz="2400" b="1" dirty="0">
              <a:solidFill>
                <a:srgbClr val="CC0000"/>
              </a:solidFill>
              <a:effectLst/>
              <a:latin typeface=".VnTime" pitchFamily="34" charset="0"/>
            </a:endParaRPr>
          </a:p>
          <a:p>
            <a:pPr>
              <a:spcBef>
                <a:spcPct val="50000"/>
              </a:spcBef>
            </a:pPr>
            <a:endParaRPr lang="en-US" sz="2400" dirty="0">
              <a:solidFill>
                <a:srgbClr val="CC0000"/>
              </a:solidFill>
              <a:effectLst/>
              <a:latin typeface=".VnTime" pitchFamily="34" charset="0"/>
            </a:endParaRPr>
          </a:p>
        </p:txBody>
      </p:sp>
      <p:sp>
        <p:nvSpPr>
          <p:cNvPr id="37898" name="Text Box 10"/>
          <p:cNvSpPr txBox="1">
            <a:spLocks noChangeArrowheads="1"/>
          </p:cNvSpPr>
          <p:nvPr/>
        </p:nvSpPr>
        <p:spPr bwMode="auto">
          <a:xfrm>
            <a:off x="4953000" y="3521075"/>
            <a:ext cx="4038600" cy="830997"/>
          </a:xfrm>
          <a:prstGeom prst="rect">
            <a:avLst/>
          </a:prstGeom>
          <a:noFill/>
          <a:ln w="9525">
            <a:noFill/>
            <a:miter lim="800000"/>
            <a:headEnd/>
            <a:tailEnd/>
          </a:ln>
          <a:effectLst/>
        </p:spPr>
        <p:txBody>
          <a:bodyPr wrap="square">
            <a:spAutoFit/>
          </a:bodyPr>
          <a:lstStyle/>
          <a:p>
            <a:r>
              <a:rPr lang="en-US" sz="2400" dirty="0" err="1" smtClean="0">
                <a:solidFill>
                  <a:srgbClr val="006600"/>
                </a:solidFill>
                <a:effectLst/>
                <a:latin typeface="Times New Roman" pitchFamily="18" charset="0"/>
                <a:cs typeface="Times New Roman" pitchFamily="18" charset="0"/>
              </a:rPr>
              <a:t>Vẻ</a:t>
            </a:r>
            <a:r>
              <a:rPr lang="en-US" sz="2400" dirty="0" smtClean="0">
                <a:solidFill>
                  <a:srgbClr val="006600"/>
                </a:solidFill>
                <a:effectLst/>
                <a:latin typeface="Times New Roman" pitchFamily="18" charset="0"/>
                <a:cs typeface="Times New Roman" pitchFamily="18" charset="0"/>
              </a:rPr>
              <a:t> </a:t>
            </a:r>
            <a:r>
              <a:rPr lang="en-US" sz="2400" dirty="0" err="1" smtClean="0">
                <a:solidFill>
                  <a:srgbClr val="006600"/>
                </a:solidFill>
                <a:latin typeface="Times New Roman" pitchFamily="18" charset="0"/>
                <a:cs typeface="Times New Roman" pitchFamily="18" charset="0"/>
              </a:rPr>
              <a:t>đẹp</a:t>
            </a:r>
            <a:r>
              <a:rPr lang="en-US" sz="2400" dirty="0" smtClean="0">
                <a:solidFill>
                  <a:srgbClr val="006600"/>
                </a:solidFill>
                <a:latin typeface="Times New Roman" pitchFamily="18" charset="0"/>
                <a:cs typeface="Times New Roman" pitchFamily="18" charset="0"/>
              </a:rPr>
              <a:t> </a:t>
            </a:r>
            <a:r>
              <a:rPr lang="en-US" sz="2400" dirty="0" err="1" smtClean="0">
                <a:solidFill>
                  <a:srgbClr val="006600"/>
                </a:solidFill>
                <a:effectLst/>
                <a:latin typeface=".VnTime" pitchFamily="34" charset="0"/>
              </a:rPr>
              <a:t>cña</a:t>
            </a:r>
            <a:r>
              <a:rPr lang="en-US" sz="2400" dirty="0" smtClean="0">
                <a:solidFill>
                  <a:srgbClr val="006600"/>
                </a:solidFill>
                <a:effectLst/>
                <a:latin typeface=".VnTime" pitchFamily="34" charset="0"/>
              </a:rPr>
              <a:t> </a:t>
            </a:r>
            <a:r>
              <a:rPr lang="en-US" sz="2400" dirty="0" err="1">
                <a:solidFill>
                  <a:srgbClr val="006600"/>
                </a:solidFill>
                <a:effectLst/>
                <a:latin typeface=".VnTime" pitchFamily="34" charset="0"/>
              </a:rPr>
              <a:t>t×nh</a:t>
            </a:r>
            <a:r>
              <a:rPr lang="en-US" sz="2400" dirty="0">
                <a:solidFill>
                  <a:srgbClr val="006600"/>
                </a:solidFill>
                <a:effectLst/>
                <a:latin typeface=".VnTime" pitchFamily="34" charset="0"/>
              </a:rPr>
              <a:t> ®</a:t>
            </a:r>
            <a:r>
              <a:rPr lang="en-US" sz="2400" dirty="0" err="1">
                <a:solidFill>
                  <a:srgbClr val="006600"/>
                </a:solidFill>
                <a:effectLst/>
                <a:latin typeface=".VnTime" pitchFamily="34" charset="0"/>
              </a:rPr>
              <a:t>ång</a:t>
            </a:r>
            <a:r>
              <a:rPr lang="en-US" sz="2400" dirty="0">
                <a:solidFill>
                  <a:srgbClr val="006600"/>
                </a:solidFill>
                <a:effectLst/>
                <a:latin typeface=".VnTime" pitchFamily="34" charset="0"/>
              </a:rPr>
              <a:t> </a:t>
            </a:r>
            <a:r>
              <a:rPr lang="en-US" sz="2400" dirty="0" err="1">
                <a:solidFill>
                  <a:srgbClr val="006600"/>
                </a:solidFill>
                <a:effectLst/>
                <a:latin typeface=".VnTime" pitchFamily="34" charset="0"/>
              </a:rPr>
              <a:t>chÝ</a:t>
            </a:r>
            <a:r>
              <a:rPr lang="en-US" sz="2400" dirty="0">
                <a:solidFill>
                  <a:srgbClr val="006600"/>
                </a:solidFill>
                <a:effectLst/>
                <a:latin typeface=".VnTime" pitchFamily="34" charset="0"/>
              </a:rPr>
              <a:t> vµ  </a:t>
            </a:r>
            <a:r>
              <a:rPr lang="en-US" sz="2400" dirty="0" err="1">
                <a:solidFill>
                  <a:srgbClr val="006600"/>
                </a:solidFill>
                <a:effectLst/>
                <a:latin typeface=".VnTime" pitchFamily="34" charset="0"/>
              </a:rPr>
              <a:t>søc</a:t>
            </a:r>
            <a:r>
              <a:rPr lang="en-US" sz="2400" dirty="0">
                <a:solidFill>
                  <a:srgbClr val="006600"/>
                </a:solidFill>
                <a:effectLst/>
                <a:latin typeface=".VnTime" pitchFamily="34" charset="0"/>
              </a:rPr>
              <a:t> m¹nh </a:t>
            </a:r>
            <a:r>
              <a:rPr lang="en-US" sz="2400" dirty="0" err="1">
                <a:solidFill>
                  <a:srgbClr val="006600"/>
                </a:solidFill>
                <a:effectLst/>
                <a:latin typeface=".VnTime" pitchFamily="34" charset="0"/>
              </a:rPr>
              <a:t>cña</a:t>
            </a:r>
            <a:r>
              <a:rPr lang="en-US" sz="2400" dirty="0">
                <a:solidFill>
                  <a:srgbClr val="006600"/>
                </a:solidFill>
                <a:effectLst/>
                <a:latin typeface=".VnTime" pitchFamily="34" charset="0"/>
              </a:rPr>
              <a:t> </a:t>
            </a:r>
            <a:r>
              <a:rPr lang="en-US" sz="2400" dirty="0" err="1">
                <a:solidFill>
                  <a:srgbClr val="006600"/>
                </a:solidFill>
                <a:effectLst/>
                <a:latin typeface=".VnTime" pitchFamily="34" charset="0"/>
              </a:rPr>
              <a:t>t×nh</a:t>
            </a:r>
            <a:r>
              <a:rPr lang="en-US" sz="2400" dirty="0">
                <a:solidFill>
                  <a:srgbClr val="006600"/>
                </a:solidFill>
                <a:effectLst/>
                <a:latin typeface=".VnTime" pitchFamily="34" charset="0"/>
              </a:rPr>
              <a:t> </a:t>
            </a:r>
            <a:r>
              <a:rPr lang="en-US" sz="2400" dirty="0" err="1">
                <a:solidFill>
                  <a:srgbClr val="006600"/>
                </a:solidFill>
                <a:effectLst/>
                <a:latin typeface=".VnTime" pitchFamily="34" charset="0"/>
              </a:rPr>
              <a:t>c¶m</a:t>
            </a:r>
            <a:r>
              <a:rPr lang="en-US" sz="2400" dirty="0">
                <a:solidFill>
                  <a:srgbClr val="006600"/>
                </a:solidFill>
                <a:effectLst/>
                <a:latin typeface=".VnTime" pitchFamily="34" charset="0"/>
              </a:rPr>
              <a:t> </a:t>
            </a:r>
            <a:r>
              <a:rPr lang="en-US" sz="2400" dirty="0" err="1">
                <a:solidFill>
                  <a:srgbClr val="006600"/>
                </a:solidFill>
                <a:effectLst/>
                <a:latin typeface=".VnTime" pitchFamily="34" charset="0"/>
              </a:rPr>
              <a:t>Êy</a:t>
            </a:r>
            <a:r>
              <a:rPr lang="en-US" sz="2400" dirty="0">
                <a:solidFill>
                  <a:srgbClr val="006600"/>
                </a:solidFill>
                <a:effectLst/>
                <a:latin typeface=".VnTime" pitchFamily="34" charset="0"/>
              </a:rPr>
              <a:t>.</a:t>
            </a:r>
          </a:p>
        </p:txBody>
      </p:sp>
      <p:sp>
        <p:nvSpPr>
          <p:cNvPr id="37899" name="Text Box 11"/>
          <p:cNvSpPr txBox="1">
            <a:spLocks noChangeArrowheads="1"/>
          </p:cNvSpPr>
          <p:nvPr/>
        </p:nvSpPr>
        <p:spPr bwMode="auto">
          <a:xfrm>
            <a:off x="4800600" y="5791200"/>
            <a:ext cx="4114800" cy="830997"/>
          </a:xfrm>
          <a:prstGeom prst="rect">
            <a:avLst/>
          </a:prstGeom>
          <a:noFill/>
          <a:ln w="9525">
            <a:noFill/>
            <a:miter lim="800000"/>
            <a:headEnd/>
            <a:tailEnd/>
          </a:ln>
          <a:effectLst/>
        </p:spPr>
        <p:txBody>
          <a:bodyPr wrap="square">
            <a:spAutoFit/>
          </a:bodyPr>
          <a:lstStyle/>
          <a:p>
            <a:r>
              <a:rPr lang="en-US" sz="2400" dirty="0" err="1" smtClean="0">
                <a:effectLst/>
                <a:latin typeface="Times New Roman" pitchFamily="18" charset="0"/>
                <a:cs typeface="Times New Roman" pitchFamily="18" charset="0"/>
              </a:rPr>
              <a:t>Biểu</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tượng</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đẹp</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về</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người</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lính</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cách</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mạng</a:t>
            </a:r>
            <a:r>
              <a:rPr lang="en-US" sz="2400" dirty="0" smtClean="0">
                <a:effectLst/>
                <a:latin typeface="Times New Roman" pitchFamily="18" charset="0"/>
                <a:cs typeface="Times New Roman" pitchFamily="18" charset="0"/>
              </a:rPr>
              <a:t>.</a:t>
            </a:r>
            <a:endParaRPr lang="en-US" sz="2400" dirty="0">
              <a:effectLst/>
              <a:latin typeface="Times New Roman" pitchFamily="18" charset="0"/>
              <a:cs typeface="Times New Roman" pitchFamily="18" charset="0"/>
            </a:endParaRPr>
          </a:p>
        </p:txBody>
      </p:sp>
      <p:sp>
        <p:nvSpPr>
          <p:cNvPr id="11" name="TextBox 10"/>
          <p:cNvSpPr txBox="1"/>
          <p:nvPr/>
        </p:nvSpPr>
        <p:spPr>
          <a:xfrm>
            <a:off x="3276600" y="164068"/>
            <a:ext cx="1752600" cy="461665"/>
          </a:xfrm>
          <a:prstGeom prst="rect">
            <a:avLst/>
          </a:prstGeom>
          <a:noFill/>
        </p:spPr>
        <p:txBody>
          <a:bodyPr wrap="square" rtlCol="0">
            <a:spAutoFit/>
          </a:bodyPr>
          <a:lstStyle/>
          <a:p>
            <a:pPr algn="ctr"/>
            <a:r>
              <a:rPr lang="en-US" sz="2400" b="1" dirty="0" smtClean="0"/>
              <a:t>ĐỒNG CHÍ</a:t>
            </a:r>
            <a:endParaRPr 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228600" y="457200"/>
            <a:ext cx="8458200" cy="1477328"/>
          </a:xfrm>
          <a:prstGeom prst="rect">
            <a:avLst/>
          </a:prstGeom>
          <a:noFill/>
        </p:spPr>
        <p:txBody>
          <a:bodyPr wrap="square" rtlCol="0">
            <a:spAutoFit/>
          </a:bodyPr>
          <a:lstStyle/>
          <a:p>
            <a:pPr>
              <a:lnSpc>
                <a:spcPct val="150000"/>
              </a:lnSpc>
              <a:buFont typeface="Wingdings" pitchFamily="2" charset="2"/>
              <a:buNone/>
            </a:pPr>
            <a:r>
              <a:rPr lang="en-US" sz="2400" b="1" i="1" dirty="0" err="1" smtClean="0">
                <a:solidFill>
                  <a:schemeClr val="accent2">
                    <a:lumMod val="50000"/>
                  </a:schemeClr>
                </a:solidFill>
                <a:latin typeface="Times New Roman" pitchFamily="18" charset="0"/>
                <a:cs typeface="Times New Roman" pitchFamily="18" charset="0"/>
              </a:rPr>
              <a:t>Quê</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hương</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anh</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nước</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mặn</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đồng</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chua</a:t>
            </a:r>
            <a:endParaRPr lang="en-US" sz="2400" b="1" i="1" dirty="0" smtClean="0">
              <a:solidFill>
                <a:schemeClr val="accent2">
                  <a:lumMod val="50000"/>
                </a:schemeClr>
              </a:solidFill>
              <a:latin typeface="Times New Roman" pitchFamily="18" charset="0"/>
              <a:cs typeface="Times New Roman" pitchFamily="18" charset="0"/>
            </a:endParaRPr>
          </a:p>
          <a:p>
            <a:pPr>
              <a:lnSpc>
                <a:spcPct val="150000"/>
              </a:lnSpc>
              <a:buFont typeface="Wingdings" pitchFamily="2" charset="2"/>
              <a:buNone/>
            </a:pPr>
            <a:r>
              <a:rPr lang="en-US" sz="2400" b="1" i="1" dirty="0" err="1" smtClean="0">
                <a:solidFill>
                  <a:schemeClr val="accent2">
                    <a:lumMod val="50000"/>
                  </a:schemeClr>
                </a:solidFill>
                <a:latin typeface="Times New Roman" pitchFamily="18" charset="0"/>
                <a:cs typeface="Times New Roman" pitchFamily="18" charset="0"/>
              </a:rPr>
              <a:t>Làng</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tôi</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nghèo</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đất</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cày</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lên</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sỏi</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đá</a:t>
            </a:r>
            <a:r>
              <a:rPr lang="en-US" sz="2400" b="1" i="1" dirty="0" smtClean="0">
                <a:solidFill>
                  <a:schemeClr val="accent2">
                    <a:lumMod val="50000"/>
                  </a:schemeClr>
                </a:solidFill>
                <a:latin typeface="Times New Roman" pitchFamily="18" charset="0"/>
                <a:cs typeface="Times New Roman" pitchFamily="18" charset="0"/>
              </a:rPr>
              <a:t>.</a:t>
            </a:r>
          </a:p>
          <a:p>
            <a:endParaRPr lang="en-US" dirty="0"/>
          </a:p>
        </p:txBody>
      </p:sp>
      <p:sp>
        <p:nvSpPr>
          <p:cNvPr id="6" name="TextBox 5"/>
          <p:cNvSpPr txBox="1"/>
          <p:nvPr/>
        </p:nvSpPr>
        <p:spPr>
          <a:xfrm>
            <a:off x="2286000" y="605135"/>
            <a:ext cx="3352800" cy="461665"/>
          </a:xfrm>
          <a:prstGeom prst="rect">
            <a:avLst/>
          </a:prstGeom>
          <a:noFill/>
        </p:spPr>
        <p:txBody>
          <a:bodyPr wrap="square" rtlCol="0">
            <a:spAutoFit/>
          </a:bodyPr>
          <a:lstStyle/>
          <a:p>
            <a:r>
              <a:rPr lang="en-US" sz="2400" b="1" i="1" dirty="0" err="1" smtClean="0">
                <a:solidFill>
                  <a:srgbClr val="C00000"/>
                </a:solidFill>
                <a:latin typeface="Times New Roman" pitchFamily="18" charset="0"/>
                <a:cs typeface="Times New Roman" pitchFamily="18" charset="0"/>
              </a:rPr>
              <a:t>nước</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mặn</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đồng</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chua</a:t>
            </a:r>
            <a:endParaRPr lang="en-US" sz="2400" b="1" i="1" dirty="0">
              <a:solidFill>
                <a:srgbClr val="C00000"/>
              </a:solidFill>
              <a:latin typeface="Times New Roman" pitchFamily="18" charset="0"/>
              <a:cs typeface="Times New Roman" pitchFamily="18" charset="0"/>
            </a:endParaRPr>
          </a:p>
        </p:txBody>
      </p:sp>
      <p:sp>
        <p:nvSpPr>
          <p:cNvPr id="7" name="TextBox 6"/>
          <p:cNvSpPr txBox="1"/>
          <p:nvPr/>
        </p:nvSpPr>
        <p:spPr>
          <a:xfrm>
            <a:off x="2209800" y="1138535"/>
            <a:ext cx="2667000" cy="461665"/>
          </a:xfrm>
          <a:prstGeom prst="rect">
            <a:avLst/>
          </a:prstGeom>
          <a:noFill/>
        </p:spPr>
        <p:txBody>
          <a:bodyPr wrap="square" rtlCol="0">
            <a:spAutoFit/>
          </a:bodyPr>
          <a:lstStyle/>
          <a:p>
            <a:r>
              <a:rPr lang="en-US" sz="2400" b="1" i="1" dirty="0" err="1" smtClean="0">
                <a:solidFill>
                  <a:srgbClr val="C00000"/>
                </a:solidFill>
                <a:latin typeface="Times New Roman" pitchFamily="18" charset="0"/>
                <a:cs typeface="Times New Roman" pitchFamily="18" charset="0"/>
              </a:rPr>
              <a:t>đất</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cày</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lên</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sỏi</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đá</a:t>
            </a:r>
            <a:endParaRPr lang="en-US" sz="2400" b="1" i="1" dirty="0">
              <a:solidFill>
                <a:srgbClr val="C00000"/>
              </a:solidFill>
              <a:latin typeface="Times New Roman" pitchFamily="18" charset="0"/>
              <a:cs typeface="Times New Roman" pitchFamily="18" charset="0"/>
            </a:endParaRPr>
          </a:p>
        </p:txBody>
      </p:sp>
      <p:sp>
        <p:nvSpPr>
          <p:cNvPr id="8" name="TextBox 7"/>
          <p:cNvSpPr txBox="1"/>
          <p:nvPr/>
        </p:nvSpPr>
        <p:spPr>
          <a:xfrm>
            <a:off x="228600" y="605135"/>
            <a:ext cx="2286000" cy="461665"/>
          </a:xfrm>
          <a:prstGeom prst="rect">
            <a:avLst/>
          </a:prstGeom>
          <a:noFill/>
        </p:spPr>
        <p:txBody>
          <a:bodyPr wrap="square" rtlCol="0">
            <a:spAutoFit/>
          </a:bodyPr>
          <a:lstStyle/>
          <a:p>
            <a:r>
              <a:rPr lang="en-US" sz="2400" b="1" i="1" dirty="0" err="1" smtClean="0">
                <a:solidFill>
                  <a:srgbClr val="0070C0"/>
                </a:solidFill>
                <a:latin typeface="Times New Roman" pitchFamily="18" charset="0"/>
                <a:cs typeface="Times New Roman" pitchFamily="18" charset="0"/>
              </a:rPr>
              <a:t>Quê</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hương</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anh</a:t>
            </a:r>
            <a:endParaRPr lang="en-US" sz="2400" b="1" i="1" dirty="0">
              <a:solidFill>
                <a:srgbClr val="0070C0"/>
              </a:solidFill>
              <a:latin typeface="Times New Roman" pitchFamily="18" charset="0"/>
              <a:cs typeface="Times New Roman" pitchFamily="18" charset="0"/>
            </a:endParaRPr>
          </a:p>
        </p:txBody>
      </p:sp>
      <p:sp>
        <p:nvSpPr>
          <p:cNvPr id="9" name="TextBox 8"/>
          <p:cNvSpPr txBox="1"/>
          <p:nvPr/>
        </p:nvSpPr>
        <p:spPr>
          <a:xfrm>
            <a:off x="228600" y="1138535"/>
            <a:ext cx="1676400" cy="461665"/>
          </a:xfrm>
          <a:prstGeom prst="rect">
            <a:avLst/>
          </a:prstGeom>
          <a:noFill/>
        </p:spPr>
        <p:txBody>
          <a:bodyPr wrap="square" rtlCol="0">
            <a:spAutoFit/>
          </a:bodyPr>
          <a:lstStyle/>
          <a:p>
            <a:r>
              <a:rPr lang="en-US" sz="2400" b="1" i="1" dirty="0" err="1" smtClean="0">
                <a:solidFill>
                  <a:srgbClr val="0070C0"/>
                </a:solidFill>
                <a:latin typeface="Times New Roman" pitchFamily="18" charset="0"/>
                <a:cs typeface="Times New Roman" pitchFamily="18" charset="0"/>
              </a:rPr>
              <a:t>Làng</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tôi</a:t>
            </a:r>
            <a:endParaRPr lang="en-US" sz="2400" b="1" i="1" dirty="0">
              <a:solidFill>
                <a:srgbClr val="0070C0"/>
              </a:solidFill>
              <a:latin typeface="Times New Roman" pitchFamily="18" charset="0"/>
              <a:cs typeface="Times New Roman" pitchFamily="18" charset="0"/>
            </a:endParaRPr>
          </a:p>
        </p:txBody>
      </p:sp>
      <p:sp>
        <p:nvSpPr>
          <p:cNvPr id="10" name="TextBox 9"/>
          <p:cNvSpPr txBox="1"/>
          <p:nvPr/>
        </p:nvSpPr>
        <p:spPr>
          <a:xfrm>
            <a:off x="152400" y="1905000"/>
            <a:ext cx="8763000" cy="3046988"/>
          </a:xfrm>
          <a:prstGeom prst="rect">
            <a:avLst/>
          </a:prstGeom>
          <a:noFill/>
        </p:spPr>
        <p:txBody>
          <a:bodyPr wrap="square" rtlCol="0">
            <a:spAutoFit/>
          </a:bodyPr>
          <a:lstStyle/>
          <a:p>
            <a:pPr>
              <a:buFontTx/>
              <a:buChar char="-"/>
            </a:pP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chua</a:t>
            </a:r>
            <a:r>
              <a:rPr lang="en-US" sz="2400" dirty="0" smtClean="0">
                <a:latin typeface="Times New Roman" pitchFamily="18" charset="0"/>
                <a:cs typeface="Times New Roman" pitchFamily="18" charset="0"/>
              </a:rPr>
              <a:t>” -&gt; </a:t>
            </a:r>
            <a:r>
              <a:rPr lang="en-US" sz="2400" dirty="0" err="1" smtClean="0">
                <a:latin typeface="Times New Roman" pitchFamily="18" charset="0"/>
                <a:cs typeface="Times New Roman" pitchFamily="18" charset="0"/>
              </a:rPr>
              <a:t>Vùng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nhiễm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phèn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khăn</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a:t>
            </a:r>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Vùng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du </a:t>
            </a:r>
            <a:r>
              <a:rPr lang="en-US" sz="2400" dirty="0" err="1" smtClean="0">
                <a:latin typeface="Times New Roman" pitchFamily="18" charset="0"/>
                <a:cs typeface="Times New Roman" pitchFamily="18" charset="0"/>
              </a:rPr>
              <a:t>miền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núi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cằn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nghèo</a:t>
            </a:r>
            <a:r>
              <a:rPr lang="en-US" sz="2400" dirty="0" smtClean="0">
                <a:latin typeface="Times New Roman" pitchFamily="18" charset="0"/>
                <a:cs typeface="Times New Roman" pitchFamily="18" charset="0"/>
              </a:rPr>
              <a:t> lam </a:t>
            </a:r>
            <a:r>
              <a:rPr lang="en-US" sz="2400" dirty="0" err="1" smtClean="0">
                <a:latin typeface="Times New Roman" pitchFamily="18" charset="0"/>
                <a:cs typeface="Times New Roman" pitchFamily="18" charset="0"/>
              </a:rPr>
              <a:t>lũ</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đôi</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a:t>
            </a:r>
          </a:p>
        </p:txBody>
      </p:sp>
      <p:sp>
        <p:nvSpPr>
          <p:cNvPr id="11" name="Right Brace 10"/>
          <p:cNvSpPr/>
          <p:nvPr/>
        </p:nvSpPr>
        <p:spPr>
          <a:xfrm>
            <a:off x="5486400" y="685800"/>
            <a:ext cx="30480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6019800" y="762000"/>
            <a:ext cx="2438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latin typeface="Times New Roman" pitchFamily="18" charset="0"/>
                <a:cs typeface="Times New Roman" pitchFamily="18" charset="0"/>
              </a:rPr>
              <a:t>Đồng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cảnh</a:t>
            </a:r>
            <a:endParaRPr lang="en-US" sz="2400" b="1" dirty="0">
              <a:solidFill>
                <a:srgbClr val="FFFF00"/>
              </a:solidFill>
              <a:latin typeface="Times New Roman" pitchFamily="18" charset="0"/>
              <a:cs typeface="Times New Roman" pitchFamily="18" charset="0"/>
            </a:endParaRPr>
          </a:p>
        </p:txBody>
      </p:sp>
      <p:sp>
        <p:nvSpPr>
          <p:cNvPr id="18" name="TextBox 17"/>
          <p:cNvSpPr txBox="1"/>
          <p:nvPr/>
        </p:nvSpPr>
        <p:spPr>
          <a:xfrm>
            <a:off x="914400" y="5257800"/>
            <a:ext cx="82296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i="1" dirty="0" err="1" smtClean="0">
                <a:solidFill>
                  <a:schemeClr val="bg2">
                    <a:lumMod val="10000"/>
                  </a:schemeClr>
                </a:solidFill>
                <a:latin typeface="Times New Roman" pitchFamily="18" charset="0"/>
                <a:cs typeface="Times New Roman" pitchFamily="18" charset="0"/>
              </a:rPr>
              <a:t>Tình</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đồng</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chí</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bắt</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nguồn</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sâu</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xa</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từ</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sự</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tương</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đồng</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về</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cảnh</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ngộ</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và</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giai</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cấp</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xuất</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thân</a:t>
            </a:r>
            <a:r>
              <a:rPr lang="en-US" sz="2400" b="1" i="1" dirty="0" smtClean="0">
                <a:solidFill>
                  <a:schemeClr val="bg2">
                    <a:lumMod val="10000"/>
                  </a:schemeClr>
                </a:solidFill>
                <a:latin typeface="Times New Roman" pitchFamily="18" charset="0"/>
                <a:cs typeface="Times New Roman" pitchFamily="18" charset="0"/>
              </a:rPr>
              <a:t> .</a:t>
            </a:r>
            <a:endParaRPr lang="en-US" sz="2400" b="1" dirty="0">
              <a:solidFill>
                <a:schemeClr val="bg2">
                  <a:lumMod val="10000"/>
                </a:schemeClr>
              </a:solidFill>
            </a:endParaRPr>
          </a:p>
        </p:txBody>
      </p:sp>
      <p:sp>
        <p:nvSpPr>
          <p:cNvPr id="19" name="Right Arrow 18"/>
          <p:cNvSpPr/>
          <p:nvPr/>
        </p:nvSpPr>
        <p:spPr>
          <a:xfrm>
            <a:off x="228600" y="54102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ox(i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box(in)">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box(in)">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box(in)">
                                      <p:cBhvr>
                                        <p:cTn id="47" dur="500"/>
                                        <p:tgtEl>
                                          <p:spTgt spid="1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ox(i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ox(i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ox(in)">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ox(in)">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animBg="1"/>
      <p:bldP spid="13"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685800" y="914400"/>
            <a:ext cx="7924800" cy="1477328"/>
          </a:xfrm>
          <a:prstGeom prst="rect">
            <a:avLst/>
          </a:prstGeom>
          <a:noFill/>
        </p:spPr>
        <p:txBody>
          <a:bodyPr wrap="square" rtlCol="0">
            <a:spAutoFit/>
          </a:bodyPr>
          <a:lstStyle/>
          <a:p>
            <a:pPr>
              <a:lnSpc>
                <a:spcPct val="150000"/>
              </a:lnSpc>
              <a:buFont typeface="Wingdings" pitchFamily="2" charset="2"/>
              <a:buNone/>
            </a:pPr>
            <a:r>
              <a:rPr lang="en-US" sz="2400" b="1" dirty="0" err="1" smtClean="0">
                <a:solidFill>
                  <a:srgbClr val="FF0000"/>
                </a:solidFill>
                <a:latin typeface="Times New Roman" pitchFamily="18" charset="0"/>
                <a:cs typeface="Times New Roman" pitchFamily="18" charset="0"/>
              </a:rPr>
              <a:t>Anh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với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tôi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đôi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người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xa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lạ</a:t>
            </a:r>
            <a:endParaRPr lang="en-US" sz="2400" b="1" dirty="0" smtClean="0">
              <a:solidFill>
                <a:srgbClr val="FF0000"/>
              </a:solidFill>
              <a:latin typeface="Times New Roman" pitchFamily="18" charset="0"/>
              <a:cs typeface="Times New Roman" pitchFamily="18" charset="0"/>
            </a:endParaRPr>
          </a:p>
          <a:p>
            <a:pPr>
              <a:lnSpc>
                <a:spcPct val="150000"/>
              </a:lnSpc>
              <a:buFont typeface="Wingdings" pitchFamily="2" charset="2"/>
              <a:buNone/>
            </a:pPr>
            <a:r>
              <a:rPr lang="en-US" sz="2400" b="1" dirty="0" err="1" smtClean="0">
                <a:solidFill>
                  <a:srgbClr val="FF0000"/>
                </a:solidFill>
                <a:latin typeface="Times New Roman" pitchFamily="18" charset="0"/>
                <a:cs typeface="Times New Roman" pitchFamily="18" charset="0"/>
              </a:rPr>
              <a:t>Tự</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phương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trời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chẳng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hẹn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quen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nhau</a:t>
            </a:r>
            <a:endParaRPr lang="en-US" sz="2400" b="1" dirty="0" smtClean="0">
              <a:solidFill>
                <a:srgbClr val="FF0000"/>
              </a:solidFill>
              <a:latin typeface="Times New Roman" pitchFamily="18" charset="0"/>
              <a:cs typeface="Times New Roman" pitchFamily="18" charset="0"/>
            </a:endParaRPr>
          </a:p>
          <a:p>
            <a:endParaRPr lang="en-US" dirty="0"/>
          </a:p>
        </p:txBody>
      </p:sp>
      <p:sp>
        <p:nvSpPr>
          <p:cNvPr id="6" name="TextBox 5"/>
          <p:cNvSpPr txBox="1"/>
          <p:nvPr/>
        </p:nvSpPr>
        <p:spPr>
          <a:xfrm>
            <a:off x="685800" y="2057400"/>
            <a:ext cx="83058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nSpc>
                <a:spcPct val="150000"/>
              </a:lnSpc>
            </a:pPr>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tưởng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cứu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Right Brace 6"/>
          <p:cNvSpPr/>
          <p:nvPr/>
        </p:nvSpPr>
        <p:spPr>
          <a:xfrm>
            <a:off x="5791200" y="1066800"/>
            <a:ext cx="426719" cy="838200"/>
          </a:xfrm>
          <a:prstGeom prst="rightBrace">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7"/>
          <p:cNvSpPr/>
          <p:nvPr/>
        </p:nvSpPr>
        <p:spPr>
          <a:xfrm>
            <a:off x="6324600" y="1143000"/>
            <a:ext cx="2438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latin typeface="Times New Roman" pitchFamily="18" charset="0"/>
                <a:cs typeface="Times New Roman" pitchFamily="18" charset="0"/>
              </a:rPr>
              <a:t>Đồng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lòng</a:t>
            </a:r>
            <a:endParaRPr lang="en-US" sz="2400" b="1" dirty="0">
              <a:solidFill>
                <a:srgbClr val="FFFF00"/>
              </a:solidFill>
              <a:latin typeface="Times New Roman" pitchFamily="18" charset="0"/>
              <a:cs typeface="Times New Roman" pitchFamily="18" charset="0"/>
            </a:endParaRPr>
          </a:p>
        </p:txBody>
      </p:sp>
      <p:sp>
        <p:nvSpPr>
          <p:cNvPr id="9" name="TextBox 8"/>
          <p:cNvSpPr txBox="1"/>
          <p:nvPr/>
        </p:nvSpPr>
        <p:spPr>
          <a:xfrm>
            <a:off x="685800" y="3429000"/>
            <a:ext cx="8305800" cy="461665"/>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Súng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súng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đầu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sát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đầu</a:t>
            </a:r>
            <a:endParaRPr lang="en-US" sz="2400" b="1" dirty="0">
              <a:solidFill>
                <a:srgbClr val="FF0000"/>
              </a:solidFill>
              <a:latin typeface="Times New Roman" pitchFamily="18" charset="0"/>
              <a:cs typeface="Times New Roman" pitchFamily="18" charset="0"/>
            </a:endParaRPr>
          </a:p>
        </p:txBody>
      </p:sp>
      <p:sp>
        <p:nvSpPr>
          <p:cNvPr id="11" name="TextBox 10"/>
          <p:cNvSpPr txBox="1"/>
          <p:nvPr/>
        </p:nvSpPr>
        <p:spPr>
          <a:xfrm>
            <a:off x="0" y="3962400"/>
            <a:ext cx="9144000" cy="1569660"/>
          </a:xfrm>
          <a:prstGeom prst="rect">
            <a:avLst/>
          </a:prstGeom>
          <a:noFill/>
        </p:spPr>
        <p:txBody>
          <a:bodyPr wrap="square" rtlCol="0">
            <a:spAutoFit/>
          </a:bodyPr>
          <a:lstStyle/>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súng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gắn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đấu</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Súng</a:t>
            </a:r>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Nhiệm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đấu</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-&gt; Ý </a:t>
            </a:r>
            <a:r>
              <a:rPr lang="en-US" sz="2400" dirty="0" err="1" smtClean="0">
                <a:latin typeface="Times New Roman" pitchFamily="18" charset="0"/>
                <a:cs typeface="Times New Roman" pitchFamily="18" charset="0"/>
              </a:rPr>
              <a:t>chí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tưởng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3" name="Right Arrow 12"/>
          <p:cNvSpPr/>
          <p:nvPr/>
        </p:nvSpPr>
        <p:spPr>
          <a:xfrm flipV="1">
            <a:off x="228600" y="5867400"/>
            <a:ext cx="381000" cy="304799"/>
          </a:xfrm>
          <a:prstGeom prst="rightArrow">
            <a:avLst>
              <a:gd name="adj1" fmla="val 50000"/>
              <a:gd name="adj2" fmla="val 5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5562600"/>
            <a:ext cx="83058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pP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nhiệm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tưởng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đấu</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0" name="Oval 19"/>
          <p:cNvSpPr/>
          <p:nvPr/>
        </p:nvSpPr>
        <p:spPr>
          <a:xfrm>
            <a:off x="5257800" y="3352800"/>
            <a:ext cx="3886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latin typeface="Times New Roman" pitchFamily="18" charset="0"/>
                <a:cs typeface="Times New Roman" pitchFamily="18" charset="0"/>
              </a:rPr>
              <a:t>Đồng</a:t>
            </a:r>
            <a:r>
              <a:rPr lang="en-US" sz="2400" b="1" dirty="0" smtClean="0">
                <a:solidFill>
                  <a:srgbClr val="FFFF00"/>
                </a:solidFill>
                <a:latin typeface="Times New Roman" pitchFamily="18" charset="0"/>
                <a:cs typeface="Times New Roman" pitchFamily="18" charset="0"/>
              </a:rPr>
              <a:t> ý </a:t>
            </a:r>
            <a:r>
              <a:rPr lang="en-US" sz="2400" b="1" dirty="0" err="1" smtClean="0">
                <a:solidFill>
                  <a:srgbClr val="FFFF00"/>
                </a:solidFill>
                <a:latin typeface="Times New Roman" pitchFamily="18" charset="0"/>
                <a:cs typeface="Times New Roman" pitchFamily="18" charset="0"/>
              </a:rPr>
              <a:t>chí</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lí</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tưởng</a:t>
            </a:r>
            <a:endParaRPr lang="en-US" sz="2400" b="1" dirty="0">
              <a:solidFill>
                <a:srgbClr val="FFFF00"/>
              </a:solidFill>
              <a:latin typeface="Times New Roman" pitchFamily="18" charset="0"/>
              <a:cs typeface="Times New Roman" pitchFamily="18" charset="0"/>
            </a:endParaRPr>
          </a:p>
        </p:txBody>
      </p:sp>
      <p:sp>
        <p:nvSpPr>
          <p:cNvPr id="22" name="TextBox 21"/>
          <p:cNvSpPr txBox="1"/>
          <p:nvPr/>
        </p:nvSpPr>
        <p:spPr>
          <a:xfrm>
            <a:off x="3505200" y="990600"/>
            <a:ext cx="1295400" cy="461665"/>
          </a:xfrm>
          <a:prstGeom prst="rect">
            <a:avLst/>
          </a:prstGeom>
          <a:noFill/>
        </p:spPr>
        <p:txBody>
          <a:bodyPr wrap="square" rtlCol="0">
            <a:spAutoFit/>
          </a:bodyPr>
          <a:lstStyle/>
          <a:p>
            <a:r>
              <a:rPr lang="en-US" sz="2400" b="1" dirty="0" err="1" smtClean="0">
                <a:solidFill>
                  <a:srgbClr val="002060"/>
                </a:solidFill>
                <a:latin typeface="Times New Roman" pitchFamily="18" charset="0"/>
                <a:cs typeface="Times New Roman" pitchFamily="18" charset="0"/>
              </a:rPr>
              <a:t>xa</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lạ</a:t>
            </a:r>
            <a:endParaRPr lang="en-US" sz="2400" dirty="0">
              <a:solidFill>
                <a:srgbClr val="002060"/>
              </a:solidFill>
            </a:endParaRPr>
          </a:p>
        </p:txBody>
      </p:sp>
      <p:sp>
        <p:nvSpPr>
          <p:cNvPr id="23" name="TextBox 22"/>
          <p:cNvSpPr txBox="1"/>
          <p:nvPr/>
        </p:nvSpPr>
        <p:spPr>
          <a:xfrm>
            <a:off x="2514600" y="381000"/>
            <a:ext cx="1066800" cy="369332"/>
          </a:xfrm>
          <a:prstGeom prst="rect">
            <a:avLst/>
          </a:prstGeom>
          <a:noFill/>
        </p:spPr>
        <p:txBody>
          <a:bodyPr wrap="square" rtlCol="0">
            <a:spAutoFit/>
          </a:bodyPr>
          <a:lstStyle/>
          <a:p>
            <a:endParaRPr lang="en-US" dirty="0"/>
          </a:p>
        </p:txBody>
      </p:sp>
      <p:sp>
        <p:nvSpPr>
          <p:cNvPr id="24" name="TextBox 23"/>
          <p:cNvSpPr txBox="1"/>
          <p:nvPr/>
        </p:nvSpPr>
        <p:spPr>
          <a:xfrm>
            <a:off x="4191000" y="1595735"/>
            <a:ext cx="1600200" cy="461665"/>
          </a:xfrm>
          <a:prstGeom prst="rect">
            <a:avLst/>
          </a:prstGeom>
          <a:noFill/>
        </p:spPr>
        <p:txBody>
          <a:bodyPr wrap="square" rtlCol="0">
            <a:spAutoFit/>
          </a:bodyPr>
          <a:lstStyle/>
          <a:p>
            <a:r>
              <a:rPr lang="en-US" sz="2400" b="1" dirty="0" err="1" smtClean="0">
                <a:solidFill>
                  <a:srgbClr val="002060"/>
                </a:solidFill>
                <a:latin typeface="Times New Roman" pitchFamily="18" charset="0"/>
                <a:cs typeface="Times New Roman" pitchFamily="18" charset="0"/>
              </a:rPr>
              <a:t>quen</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nhau</a:t>
            </a:r>
            <a:endParaRPr lang="en-US" sz="2400" dirty="0">
              <a:solidFill>
                <a:srgbClr val="002060"/>
              </a:solidFill>
            </a:endParaRPr>
          </a:p>
        </p:txBody>
      </p:sp>
      <p:sp>
        <p:nvSpPr>
          <p:cNvPr id="25" name="Right Brace 24"/>
          <p:cNvSpPr/>
          <p:nvPr/>
        </p:nvSpPr>
        <p:spPr>
          <a:xfrm>
            <a:off x="4876800" y="3429000"/>
            <a:ext cx="228600" cy="3810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Arrow 14"/>
          <p:cNvSpPr/>
          <p:nvPr/>
        </p:nvSpPr>
        <p:spPr>
          <a:xfrm>
            <a:off x="152400" y="24384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box(i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Effect transition="in" filter="box(in)">
                                      <p:cBhvr>
                                        <p:cTn id="52" dur="500"/>
                                        <p:tgtEl>
                                          <p:spTgt spid="11">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animEffect transition="in" filter="box(in)">
                                      <p:cBhvr>
                                        <p:cTn id="57" dur="500"/>
                                        <p:tgtEl>
                                          <p:spTgt spid="1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11">
                                            <p:txEl>
                                              <p:pRg st="3" end="3"/>
                                            </p:txEl>
                                          </p:spTgt>
                                        </p:tgtEl>
                                        <p:attrNameLst>
                                          <p:attrName>style.visibility</p:attrName>
                                        </p:attrNameLst>
                                      </p:cBhvr>
                                      <p:to>
                                        <p:strVal val="visible"/>
                                      </p:to>
                                    </p:set>
                                    <p:animEffect transition="in" filter="box(in)">
                                      <p:cBhvr>
                                        <p:cTn id="62" dur="500"/>
                                        <p:tgtEl>
                                          <p:spTgt spid="11">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ox(in)">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ox(in)">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ox(in)">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ox(in)">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p:bldP spid="13" grpId="0" animBg="1"/>
      <p:bldP spid="18" grpId="0" animBg="1"/>
      <p:bldP spid="20" grpId="0" animBg="1"/>
      <p:bldP spid="22" grpId="0"/>
      <p:bldP spid="24" grpId="0"/>
      <p:bldP spid="25"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609600"/>
            <a:ext cx="5791200" cy="461665"/>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Đêm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rét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chung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thành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đôi</a:t>
            </a:r>
            <a:r>
              <a:rPr lang="en-US" sz="2400" b="1" dirty="0" smtClean="0">
                <a:solidFill>
                  <a:srgbClr val="FF0000"/>
                </a:solidFill>
                <a:latin typeface="Times New Roman" pitchFamily="18" charset="0"/>
                <a:cs typeface="Times New Roman" pitchFamily="18" charset="0"/>
              </a:rPr>
              <a:t> tri </a:t>
            </a:r>
            <a:r>
              <a:rPr lang="en-US" sz="2400" b="1" dirty="0" err="1" smtClean="0">
                <a:solidFill>
                  <a:srgbClr val="FF0000"/>
                </a:solidFill>
                <a:latin typeface="Times New Roman" pitchFamily="18" charset="0"/>
                <a:cs typeface="Times New Roman" pitchFamily="18" charset="0"/>
              </a:rPr>
              <a:t>kỉ</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304800" y="1295400"/>
            <a:ext cx="8686800" cy="1200329"/>
          </a:xfrm>
          <a:prstGeom prst="rect">
            <a:avLst/>
          </a:prstGeom>
          <a:noFill/>
        </p:spPr>
        <p:txBody>
          <a:bodyPr wrap="square" rtlCol="0">
            <a:spAutoFit/>
          </a:bodyPr>
          <a:lstStyle/>
          <a:p>
            <a:pPr>
              <a:lnSpc>
                <a:spcPct val="150000"/>
              </a:lnSpc>
              <a:buFontTx/>
              <a:buChar char="-"/>
            </a:pPr>
            <a:r>
              <a:rPr lang="vi-VN"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Đêm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rét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chung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chăn</a:t>
            </a:r>
            <a:r>
              <a:rPr lang="en-US" sz="2400" i="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khổ</a:t>
            </a:r>
            <a:r>
              <a:rPr lang="en-US" sz="2400" dirty="0" smtClean="0">
                <a:latin typeface="Times New Roman" pitchFamily="18" charset="0"/>
                <a:cs typeface="Times New Roman" pitchFamily="18" charset="0"/>
              </a:rPr>
              <a:t>. </a:t>
            </a:r>
          </a:p>
          <a:p>
            <a:pPr>
              <a:lnSpc>
                <a:spcPct val="150000"/>
              </a:lnSpc>
              <a:buFontTx/>
              <a:buChar char="-"/>
            </a:pPr>
            <a:r>
              <a:rPr lang="en-US" sz="2400" dirty="0" smtClean="0">
                <a:latin typeface="Times New Roman" pitchFamily="18" charset="0"/>
                <a:cs typeface="Times New Roman" pitchFamily="18" charset="0"/>
              </a:rPr>
              <a:t>&gt; </a:t>
            </a:r>
            <a:r>
              <a:rPr lang="en-US" sz="2400" i="1" dirty="0" smtClean="0">
                <a:latin typeface="Times New Roman" pitchFamily="18" charset="0"/>
                <a:cs typeface="Times New Roman" pitchFamily="18" charset="0"/>
              </a:rPr>
              <a:t>Tri </a:t>
            </a:r>
            <a:r>
              <a:rPr lang="en-US" sz="2400" i="1" dirty="0" err="1" smtClean="0">
                <a:latin typeface="Times New Roman" pitchFamily="18" charset="0"/>
                <a:cs typeface="Times New Roman" pitchFamily="18" charset="0"/>
              </a:rPr>
              <a:t>kỉ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mình</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6" name="TextBox 5"/>
          <p:cNvSpPr txBox="1"/>
          <p:nvPr/>
        </p:nvSpPr>
        <p:spPr>
          <a:xfrm>
            <a:off x="762000" y="2438400"/>
            <a:ext cx="8382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Right Arrow 6"/>
          <p:cNvSpPr/>
          <p:nvPr/>
        </p:nvSpPr>
        <p:spPr>
          <a:xfrm>
            <a:off x="304800" y="25908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Brace 7"/>
          <p:cNvSpPr/>
          <p:nvPr/>
        </p:nvSpPr>
        <p:spPr>
          <a:xfrm>
            <a:off x="6096000" y="533400"/>
            <a:ext cx="304800" cy="685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6553200" y="304800"/>
            <a:ext cx="2362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latin typeface="Times New Roman" pitchFamily="18" charset="0"/>
                <a:cs typeface="Times New Roman" pitchFamily="18" charset="0"/>
              </a:rPr>
              <a:t>Đồng</a:t>
            </a:r>
            <a:r>
              <a:rPr lang="en-US" sz="2400" b="1" dirty="0" smtClean="0">
                <a:solidFill>
                  <a:srgbClr val="FFFF00"/>
                </a:solidFill>
                <a:latin typeface="Times New Roman" pitchFamily="18" charset="0"/>
                <a:cs typeface="Times New Roman" pitchFamily="18" charset="0"/>
              </a:rPr>
              <a:t> cam </a:t>
            </a:r>
            <a:r>
              <a:rPr lang="en-US" sz="2400" b="1" dirty="0" err="1" smtClean="0">
                <a:solidFill>
                  <a:srgbClr val="FFFF00"/>
                </a:solidFill>
                <a:latin typeface="Times New Roman" pitchFamily="18" charset="0"/>
                <a:cs typeface="Times New Roman" pitchFamily="18" charset="0"/>
              </a:rPr>
              <a:t>cộng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khổ</a:t>
            </a:r>
            <a:endParaRPr lang="en-US" sz="2400" b="1" dirty="0">
              <a:solidFill>
                <a:srgbClr val="FFFF00"/>
              </a:solidFill>
              <a:latin typeface="Times New Roman" pitchFamily="18" charset="0"/>
              <a:cs typeface="Times New Roman" pitchFamily="18" charset="0"/>
            </a:endParaRPr>
          </a:p>
        </p:txBody>
      </p:sp>
      <p:sp>
        <p:nvSpPr>
          <p:cNvPr id="10" name="TextBox 9"/>
          <p:cNvSpPr txBox="1"/>
          <p:nvPr/>
        </p:nvSpPr>
        <p:spPr>
          <a:xfrm>
            <a:off x="914400" y="3352800"/>
            <a:ext cx="3124200" cy="461665"/>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Đồng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chí</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11" name="TextBox 10"/>
          <p:cNvSpPr txBox="1"/>
          <p:nvPr/>
        </p:nvSpPr>
        <p:spPr>
          <a:xfrm>
            <a:off x="0" y="3810000"/>
            <a:ext cx="9144000" cy="2308324"/>
          </a:xfrm>
          <a:prstGeom prst="rect">
            <a:avLst/>
          </a:prstGeom>
          <a:noFill/>
        </p:spPr>
        <p:txBody>
          <a:bodyPr wrap="square" rtlCol="0">
            <a:spAutoFit/>
          </a:bodyPr>
          <a:lstStyle/>
          <a:p>
            <a:pPr>
              <a:buFontTx/>
              <a:buChar char="-"/>
            </a:pPr>
            <a:r>
              <a:rPr lang="vi-VN"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nốt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nhấn</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ngẫm</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buFontTx/>
              <a:buChar char="-"/>
            </a:pPr>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đẹp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thiêng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giữa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ox(i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box(i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Effect transition="in" filter="box(in)">
                                      <p:cBhvr>
                                        <p:cTn id="52" dur="500"/>
                                        <p:tgtEl>
                                          <p:spTgt spid="11">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animEffect transition="in" filter="box(in)">
                                      <p:cBhvr>
                                        <p:cTn id="5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ounded Rectangle 3"/>
          <p:cNvSpPr/>
          <p:nvPr/>
        </p:nvSpPr>
        <p:spPr>
          <a:xfrm>
            <a:off x="685800" y="609600"/>
            <a:ext cx="2895600" cy="9144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solidFill>
                  <a:schemeClr val="tx2">
                    <a:lumMod val="50000"/>
                  </a:schemeClr>
                </a:solidFill>
                <a:latin typeface="Times New Roman" pitchFamily="18" charset="0"/>
                <a:cs typeface="Times New Roman" pitchFamily="18" charset="0"/>
              </a:rPr>
              <a:t>Đồng</a:t>
            </a:r>
            <a:r>
              <a:rPr lang="en-US" sz="2400" b="1" dirty="0" smtClean="0">
                <a:solidFill>
                  <a:schemeClr val="tx2">
                    <a:lumMod val="50000"/>
                  </a:schemeClr>
                </a:solidFill>
                <a:latin typeface="Times New Roman" pitchFamily="18" charset="0"/>
                <a:cs typeface="Times New Roman" pitchFamily="18" charset="0"/>
              </a:rPr>
              <a:t> </a:t>
            </a:r>
            <a:r>
              <a:rPr lang="en-US" sz="2400" b="1" dirty="0" err="1" smtClean="0">
                <a:solidFill>
                  <a:schemeClr val="tx2">
                    <a:lumMod val="50000"/>
                  </a:schemeClr>
                </a:solidFill>
                <a:latin typeface="Times New Roman" pitchFamily="18" charset="0"/>
                <a:cs typeface="Times New Roman" pitchFamily="18" charset="0"/>
              </a:rPr>
              <a:t>cảnh</a:t>
            </a:r>
            <a:endParaRPr lang="en-US" sz="2400" b="1" dirty="0">
              <a:solidFill>
                <a:schemeClr val="tx2">
                  <a:lumMod val="50000"/>
                </a:schemeClr>
              </a:solidFill>
              <a:latin typeface="Times New Roman" pitchFamily="18" charset="0"/>
              <a:cs typeface="Times New Roman" pitchFamily="18" charset="0"/>
            </a:endParaRPr>
          </a:p>
        </p:txBody>
      </p:sp>
      <p:sp>
        <p:nvSpPr>
          <p:cNvPr id="5" name="Rounded Rectangle 4"/>
          <p:cNvSpPr/>
          <p:nvPr/>
        </p:nvSpPr>
        <p:spPr>
          <a:xfrm>
            <a:off x="609600" y="2057400"/>
            <a:ext cx="2971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solidFill>
                  <a:schemeClr val="accent3">
                    <a:lumMod val="50000"/>
                  </a:schemeClr>
                </a:solidFill>
                <a:latin typeface="Times New Roman" pitchFamily="18" charset="0"/>
                <a:cs typeface="Times New Roman" pitchFamily="18" charset="0"/>
              </a:rPr>
              <a:t>Đồng</a:t>
            </a:r>
            <a:r>
              <a:rPr lang="en-US" sz="2400" b="1" dirty="0" smtClean="0">
                <a:solidFill>
                  <a:schemeClr val="accent3">
                    <a:lumMod val="50000"/>
                  </a:schemeClr>
                </a:solidFill>
                <a:latin typeface="Times New Roman" pitchFamily="18" charset="0"/>
                <a:cs typeface="Times New Roman" pitchFamily="18" charset="0"/>
              </a:rPr>
              <a:t> </a:t>
            </a:r>
            <a:r>
              <a:rPr lang="en-US" sz="2400" b="1" dirty="0" err="1" smtClean="0">
                <a:solidFill>
                  <a:schemeClr val="accent3">
                    <a:lumMod val="50000"/>
                  </a:schemeClr>
                </a:solidFill>
                <a:latin typeface="Times New Roman" pitchFamily="18" charset="0"/>
                <a:cs typeface="Times New Roman" pitchFamily="18" charset="0"/>
              </a:rPr>
              <a:t>lòng</a:t>
            </a:r>
            <a:endParaRPr lang="en-US" sz="2400" b="1" dirty="0">
              <a:solidFill>
                <a:schemeClr val="accent3">
                  <a:lumMod val="50000"/>
                </a:schemeClr>
              </a:solidFill>
              <a:latin typeface="Times New Roman" pitchFamily="18" charset="0"/>
              <a:cs typeface="Times New Roman" pitchFamily="18" charset="0"/>
            </a:endParaRPr>
          </a:p>
        </p:txBody>
      </p:sp>
      <p:sp>
        <p:nvSpPr>
          <p:cNvPr id="6" name="Rounded Rectangle 5"/>
          <p:cNvSpPr/>
          <p:nvPr/>
        </p:nvSpPr>
        <p:spPr>
          <a:xfrm>
            <a:off x="685800" y="3581400"/>
            <a:ext cx="289560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solidFill>
                  <a:schemeClr val="accent6">
                    <a:lumMod val="50000"/>
                  </a:schemeClr>
                </a:solidFill>
                <a:latin typeface="Times New Roman" pitchFamily="18" charset="0"/>
                <a:cs typeface="Times New Roman" pitchFamily="18" charset="0"/>
              </a:rPr>
              <a:t>Đồng</a:t>
            </a:r>
            <a:r>
              <a:rPr lang="en-US" sz="2400" b="1" dirty="0" smtClean="0">
                <a:solidFill>
                  <a:schemeClr val="accent6">
                    <a:lumMod val="50000"/>
                  </a:schemeClr>
                </a:solidFill>
                <a:latin typeface="Times New Roman" pitchFamily="18" charset="0"/>
                <a:cs typeface="Times New Roman" pitchFamily="18" charset="0"/>
              </a:rPr>
              <a:t> ý </a:t>
            </a:r>
            <a:r>
              <a:rPr lang="en-US" sz="2400" b="1" dirty="0" err="1" smtClean="0">
                <a:solidFill>
                  <a:schemeClr val="accent6">
                    <a:lumMod val="50000"/>
                  </a:schemeClr>
                </a:solidFill>
                <a:latin typeface="Times New Roman" pitchFamily="18" charset="0"/>
                <a:cs typeface="Times New Roman" pitchFamily="18" charset="0"/>
              </a:rPr>
              <a:t>chí</a:t>
            </a:r>
            <a:r>
              <a:rPr lang="en-US" sz="2400" b="1" dirty="0" smtClean="0">
                <a:solidFill>
                  <a:schemeClr val="accent6">
                    <a:lumMod val="50000"/>
                  </a:schemeClr>
                </a:solidFill>
                <a:latin typeface="Times New Roman" pitchFamily="18" charset="0"/>
                <a:cs typeface="Times New Roman" pitchFamily="18" charset="0"/>
              </a:rPr>
              <a:t>, </a:t>
            </a:r>
            <a:r>
              <a:rPr lang="en-US" sz="2400" b="1" dirty="0" err="1" smtClean="0">
                <a:solidFill>
                  <a:schemeClr val="accent6">
                    <a:lumMod val="50000"/>
                  </a:schemeClr>
                </a:solidFill>
                <a:latin typeface="Times New Roman" pitchFamily="18" charset="0"/>
                <a:cs typeface="Times New Roman" pitchFamily="18" charset="0"/>
              </a:rPr>
              <a:t>lí</a:t>
            </a:r>
            <a:r>
              <a:rPr lang="en-US" sz="2400" b="1" dirty="0" smtClean="0">
                <a:solidFill>
                  <a:schemeClr val="accent6">
                    <a:lumMod val="50000"/>
                  </a:schemeClr>
                </a:solidFill>
                <a:latin typeface="Times New Roman" pitchFamily="18" charset="0"/>
                <a:cs typeface="Times New Roman" pitchFamily="18" charset="0"/>
              </a:rPr>
              <a:t> </a:t>
            </a:r>
            <a:r>
              <a:rPr lang="en-US" sz="2400" b="1" dirty="0" err="1" smtClean="0">
                <a:solidFill>
                  <a:schemeClr val="accent6">
                    <a:lumMod val="50000"/>
                  </a:schemeClr>
                </a:solidFill>
                <a:latin typeface="Times New Roman" pitchFamily="18" charset="0"/>
                <a:cs typeface="Times New Roman" pitchFamily="18" charset="0"/>
              </a:rPr>
              <a:t>tưởng</a:t>
            </a:r>
            <a:endParaRPr lang="en-US" sz="2400" b="1" dirty="0">
              <a:solidFill>
                <a:schemeClr val="accent6">
                  <a:lumMod val="50000"/>
                </a:schemeClr>
              </a:solidFill>
              <a:latin typeface="Times New Roman" pitchFamily="18" charset="0"/>
              <a:cs typeface="Times New Roman" pitchFamily="18" charset="0"/>
            </a:endParaRPr>
          </a:p>
        </p:txBody>
      </p:sp>
      <p:sp>
        <p:nvSpPr>
          <p:cNvPr id="7" name="Rounded Rectangle 6"/>
          <p:cNvSpPr/>
          <p:nvPr/>
        </p:nvSpPr>
        <p:spPr>
          <a:xfrm>
            <a:off x="762000" y="4953000"/>
            <a:ext cx="28194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err="1" smtClean="0">
                <a:solidFill>
                  <a:schemeClr val="accent2">
                    <a:lumMod val="50000"/>
                  </a:schemeClr>
                </a:solidFill>
                <a:latin typeface="Times New Roman" pitchFamily="18" charset="0"/>
                <a:cs typeface="Times New Roman" pitchFamily="18" charset="0"/>
              </a:rPr>
              <a:t>Đồng</a:t>
            </a:r>
            <a:r>
              <a:rPr lang="en-US" sz="2400" b="1" dirty="0" smtClean="0">
                <a:solidFill>
                  <a:schemeClr val="accent2">
                    <a:lumMod val="50000"/>
                  </a:schemeClr>
                </a:solidFill>
                <a:latin typeface="Times New Roman" pitchFamily="18" charset="0"/>
                <a:cs typeface="Times New Roman" pitchFamily="18" charset="0"/>
              </a:rPr>
              <a:t> cam </a:t>
            </a:r>
            <a:r>
              <a:rPr lang="en-US" sz="2400" b="1" dirty="0" err="1" smtClean="0">
                <a:solidFill>
                  <a:schemeClr val="accent2">
                    <a:lumMod val="50000"/>
                  </a:schemeClr>
                </a:solidFill>
                <a:latin typeface="Times New Roman" pitchFamily="18" charset="0"/>
                <a:cs typeface="Times New Roman" pitchFamily="18" charset="0"/>
              </a:rPr>
              <a:t>cộng</a:t>
            </a:r>
            <a:r>
              <a:rPr lang="en-US" sz="2400" b="1" dirty="0" smtClean="0">
                <a:solidFill>
                  <a:schemeClr val="accent2">
                    <a:lumMod val="50000"/>
                  </a:schemeClr>
                </a:solidFill>
                <a:latin typeface="Times New Roman" pitchFamily="18" charset="0"/>
                <a:cs typeface="Times New Roman" pitchFamily="18" charset="0"/>
              </a:rPr>
              <a:t> </a:t>
            </a:r>
            <a:r>
              <a:rPr lang="en-US" sz="2400" b="1" dirty="0" err="1" smtClean="0">
                <a:solidFill>
                  <a:schemeClr val="accent2">
                    <a:lumMod val="50000"/>
                  </a:schemeClr>
                </a:solidFill>
                <a:latin typeface="Times New Roman" pitchFamily="18" charset="0"/>
                <a:cs typeface="Times New Roman" pitchFamily="18" charset="0"/>
              </a:rPr>
              <a:t>khổ</a:t>
            </a:r>
            <a:endParaRPr lang="en-US" sz="2400" b="1" dirty="0">
              <a:solidFill>
                <a:schemeClr val="accent2">
                  <a:lumMod val="50000"/>
                </a:schemeClr>
              </a:solidFill>
              <a:latin typeface="Times New Roman" pitchFamily="18" charset="0"/>
              <a:cs typeface="Times New Roman" pitchFamily="18" charset="0"/>
            </a:endParaRPr>
          </a:p>
        </p:txBody>
      </p:sp>
      <p:cxnSp>
        <p:nvCxnSpPr>
          <p:cNvPr id="10" name="Straight Arrow Connector 9"/>
          <p:cNvCxnSpPr>
            <a:stCxn id="4" idx="3"/>
            <a:endCxn id="17" idx="2"/>
          </p:cNvCxnSpPr>
          <p:nvPr/>
        </p:nvCxnSpPr>
        <p:spPr>
          <a:xfrm>
            <a:off x="3581400" y="1066800"/>
            <a:ext cx="2286000" cy="1828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a:endCxn id="17" idx="2"/>
          </p:cNvCxnSpPr>
          <p:nvPr/>
        </p:nvCxnSpPr>
        <p:spPr>
          <a:xfrm>
            <a:off x="3581400" y="2514600"/>
            <a:ext cx="22860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p:cNvCxnSpPr>
          <p:nvPr/>
        </p:nvCxnSpPr>
        <p:spPr>
          <a:xfrm flipV="1">
            <a:off x="3581400" y="2895600"/>
            <a:ext cx="22860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p:cNvCxnSpPr>
          <p:nvPr/>
        </p:nvCxnSpPr>
        <p:spPr>
          <a:xfrm flipV="1">
            <a:off x="3581400" y="2895600"/>
            <a:ext cx="2286000" cy="2514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867400" y="2209800"/>
            <a:ext cx="2743200" cy="1371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smtClean="0">
                <a:solidFill>
                  <a:srgbClr val="7030A0"/>
                </a:solidFill>
                <a:latin typeface="Times New Roman" pitchFamily="18" charset="0"/>
                <a:cs typeface="Times New Roman" pitchFamily="18" charset="0"/>
              </a:rPr>
              <a:t>ĐỒNG CHÍ</a:t>
            </a:r>
            <a:endParaRPr lang="en-US" sz="2800" b="1" dirty="0">
              <a:solidFill>
                <a:srgbClr val="7030A0"/>
              </a:solidFill>
              <a:latin typeface="Times New Roman" pitchFamily="18" charset="0"/>
              <a:cs typeface="Times New Roman" pitchFamily="18" charset="0"/>
            </a:endParaRPr>
          </a:p>
        </p:txBody>
      </p:sp>
      <p:pic>
        <p:nvPicPr>
          <p:cNvPr id="11" name="Picture 4" descr="dienbienphu2"/>
          <p:cNvPicPr>
            <a:picLocks noChangeAspect="1" noChangeArrowheads="1"/>
          </p:cNvPicPr>
          <p:nvPr/>
        </p:nvPicPr>
        <p:blipFill>
          <a:blip r:embed="rId3"/>
          <a:srcRect/>
          <a:stretch>
            <a:fillRect/>
          </a:stretch>
        </p:blipFill>
        <p:spPr>
          <a:xfrm>
            <a:off x="533400" y="304800"/>
            <a:ext cx="8229600" cy="61722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i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ox(i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ox(i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Kim Lan</a:t>
            </a:r>
          </a:p>
        </p:txBody>
      </p:sp>
      <p:sp>
        <p:nvSpPr>
          <p:cNvPr id="7" name="TextBox 6"/>
          <p:cNvSpPr txBox="1"/>
          <p:nvPr/>
        </p:nvSpPr>
        <p:spPr>
          <a:xfrm>
            <a:off x="1676400" y="304801"/>
            <a:ext cx="5486400" cy="2031325"/>
          </a:xfrm>
          <a:prstGeom prst="rect">
            <a:avLst/>
          </a:prstGeom>
          <a:noFill/>
        </p:spPr>
        <p:txBody>
          <a:bodyPr wrap="square" rtlCol="0">
            <a:spAutoFit/>
          </a:bodyPr>
          <a:lstStyle/>
          <a:p>
            <a:pPr>
              <a:lnSpc>
                <a:spcPct val="150000"/>
              </a:lnSpc>
              <a:buFont typeface="Wingdings" pitchFamily="2" charset="2"/>
              <a:buNone/>
            </a:pPr>
            <a:r>
              <a:rPr lang="en-US" sz="2400" b="1" dirty="0" err="1" smtClean="0">
                <a:solidFill>
                  <a:schemeClr val="accent2">
                    <a:lumMod val="75000"/>
                  </a:schemeClr>
                </a:solidFill>
                <a:latin typeface="Times New Roman" pitchFamily="18" charset="0"/>
                <a:cs typeface="Times New Roman" pitchFamily="18" charset="0"/>
              </a:rPr>
              <a:t>Ruộng</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nương</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anh</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gửi</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bạn</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thân</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cày</a:t>
            </a:r>
            <a:endParaRPr lang="en-US" sz="2400" b="1" dirty="0" smtClean="0">
              <a:solidFill>
                <a:schemeClr val="accent2">
                  <a:lumMod val="75000"/>
                </a:schemeClr>
              </a:solidFill>
              <a:latin typeface="Times New Roman" pitchFamily="18" charset="0"/>
              <a:cs typeface="Times New Roman" pitchFamily="18" charset="0"/>
            </a:endParaRPr>
          </a:p>
          <a:p>
            <a:pPr>
              <a:lnSpc>
                <a:spcPct val="150000"/>
              </a:lnSpc>
              <a:buFont typeface="Wingdings" pitchFamily="2" charset="2"/>
              <a:buNone/>
            </a:pPr>
            <a:r>
              <a:rPr lang="en-US" sz="2400" b="1" dirty="0" err="1" smtClean="0">
                <a:solidFill>
                  <a:schemeClr val="accent2">
                    <a:lumMod val="75000"/>
                  </a:schemeClr>
                </a:solidFill>
                <a:latin typeface="Times New Roman" pitchFamily="18" charset="0"/>
                <a:cs typeface="Times New Roman" pitchFamily="18" charset="0"/>
              </a:rPr>
              <a:t>Gian</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nhà</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không</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mặc</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kệ</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gió</a:t>
            </a:r>
            <a:r>
              <a:rPr lang="en-US" sz="2400" b="1" dirty="0" smtClean="0">
                <a:solidFill>
                  <a:schemeClr val="accent2">
                    <a:lumMod val="75000"/>
                  </a:schemeClr>
                </a:solidFill>
                <a:latin typeface="Times New Roman" pitchFamily="18" charset="0"/>
                <a:cs typeface="Times New Roman" pitchFamily="18" charset="0"/>
              </a:rPr>
              <a:t> lung lay</a:t>
            </a:r>
          </a:p>
          <a:p>
            <a:pPr>
              <a:lnSpc>
                <a:spcPct val="150000"/>
              </a:lnSpc>
              <a:buFont typeface="Wingdings" pitchFamily="2" charset="2"/>
              <a:buNone/>
            </a:pPr>
            <a:r>
              <a:rPr lang="en-US" sz="2400" b="1" dirty="0" err="1" smtClean="0">
                <a:solidFill>
                  <a:schemeClr val="accent2">
                    <a:lumMod val="75000"/>
                  </a:schemeClr>
                </a:solidFill>
                <a:latin typeface="Times New Roman" pitchFamily="18" charset="0"/>
                <a:cs typeface="Times New Roman" pitchFamily="18" charset="0"/>
              </a:rPr>
              <a:t>Giếng</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nước</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gốc</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đa</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nhớ</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người</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ra</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lính</a:t>
            </a:r>
            <a:r>
              <a:rPr lang="en-US" sz="2400" b="1" dirty="0" smtClean="0">
                <a:solidFill>
                  <a:schemeClr val="accent2">
                    <a:lumMod val="75000"/>
                  </a:schemeClr>
                </a:solidFill>
                <a:latin typeface="Times New Roman" pitchFamily="18" charset="0"/>
                <a:cs typeface="Times New Roman" pitchFamily="18" charset="0"/>
              </a:rPr>
              <a:t>.</a:t>
            </a:r>
          </a:p>
          <a:p>
            <a:endParaRPr lang="en-US" dirty="0"/>
          </a:p>
        </p:txBody>
      </p:sp>
      <p:sp>
        <p:nvSpPr>
          <p:cNvPr id="8" name="TextBox 7"/>
          <p:cNvSpPr txBox="1"/>
          <p:nvPr/>
        </p:nvSpPr>
        <p:spPr>
          <a:xfrm>
            <a:off x="0" y="2133600"/>
            <a:ext cx="9144000" cy="461665"/>
          </a:xfrm>
          <a:prstGeom prst="rect">
            <a:avLst/>
          </a:prstGeom>
          <a:noFill/>
        </p:spPr>
        <p:txBody>
          <a:bodyPr wrap="square" rtlCol="0">
            <a:spAutoFit/>
          </a:bodyPr>
          <a:lstStyle/>
          <a:p>
            <a:r>
              <a:rPr lang="vi-VN" sz="2400" dirty="0" smtClean="0">
                <a:latin typeface="Times New Roman" pitchFamily="18" charset="0"/>
                <a:cs typeface="Times New Roman" pitchFamily="18" charset="0"/>
              </a:rPr>
              <a:t>- Là lời người lính nói về đồng đội mình bằng tất cả sự thấu hiểu sâu sắc.</a:t>
            </a:r>
            <a:endParaRPr lang="en-US" sz="2400" dirty="0">
              <a:latin typeface="Times New Roman" pitchFamily="18" charset="0"/>
              <a:cs typeface="Times New Roman" pitchFamily="18" charset="0"/>
            </a:endParaRPr>
          </a:p>
        </p:txBody>
      </p:sp>
      <p:sp>
        <p:nvSpPr>
          <p:cNvPr id="9" name="TextBox 8"/>
          <p:cNvSpPr txBox="1"/>
          <p:nvPr/>
        </p:nvSpPr>
        <p:spPr>
          <a:xfrm>
            <a:off x="0" y="4267200"/>
            <a:ext cx="12192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2800" b="1" dirty="0" smtClean="0">
                <a:solidFill>
                  <a:schemeClr val="accent2">
                    <a:lumMod val="50000"/>
                  </a:schemeClr>
                </a:solidFill>
                <a:latin typeface="Times New Roman" pitchFamily="18" charset="0"/>
                <a:cs typeface="Times New Roman" pitchFamily="18" charset="0"/>
              </a:rPr>
              <a:t>Thấu hiểu</a:t>
            </a:r>
            <a:endParaRPr lang="en-US" sz="2800" b="1" dirty="0">
              <a:solidFill>
                <a:schemeClr val="accent2">
                  <a:lumMod val="50000"/>
                </a:schemeClr>
              </a:solidFill>
              <a:latin typeface="Times New Roman" pitchFamily="18" charset="0"/>
              <a:cs typeface="Times New Roman" pitchFamily="18" charset="0"/>
            </a:endParaRPr>
          </a:p>
        </p:txBody>
      </p:sp>
      <p:sp>
        <p:nvSpPr>
          <p:cNvPr id="12" name="Rounded Rectangle 11"/>
          <p:cNvSpPr/>
          <p:nvPr/>
        </p:nvSpPr>
        <p:spPr>
          <a:xfrm>
            <a:off x="2133600" y="2590800"/>
            <a:ext cx="41910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smtClean="0">
                <a:latin typeface="Times New Roman" pitchFamily="18" charset="0"/>
                <a:cs typeface="Times New Roman" pitchFamily="18" charset="0"/>
              </a:rPr>
              <a:t>Cảnh </a:t>
            </a:r>
            <a:r>
              <a:rPr lang="vi-VN" sz="2400" dirty="0" smtClean="0">
                <a:latin typeface="Times New Roman" pitchFamily="18" charset="0"/>
                <a:cs typeface="Times New Roman" pitchFamily="18" charset="0"/>
              </a:rPr>
              <a:t>ngộ</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Ruộng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nương</a:t>
            </a: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gửi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bạn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thân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cày</a:t>
            </a:r>
            <a:endParaRPr lang="en-US" sz="2400" i="1" dirty="0" smtClean="0">
              <a:latin typeface="Times New Roman" pitchFamily="18" charset="0"/>
              <a:cs typeface="Times New Roman" pitchFamily="18" charset="0"/>
            </a:endParaRPr>
          </a:p>
          <a:p>
            <a:r>
              <a:rPr lang="en-US" sz="2400" i="1" dirty="0" err="1" smtClean="0">
                <a:latin typeface="Times New Roman" pitchFamily="18" charset="0"/>
                <a:cs typeface="Times New Roman" pitchFamily="18" charset="0"/>
              </a:rPr>
              <a:t>Gian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nhà</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không</a:t>
            </a:r>
            <a:r>
              <a:rPr lang="en-US" sz="2400" i="1" dirty="0" smtClean="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14" name="Rounded Rectangle 13"/>
          <p:cNvSpPr/>
          <p:nvPr/>
        </p:nvSpPr>
        <p:spPr>
          <a:xfrm>
            <a:off x="2209800" y="4114800"/>
            <a:ext cx="4114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Times New Roman" pitchFamily="18" charset="0"/>
                <a:cs typeface="Times New Roman" pitchFamily="18" charset="0"/>
              </a:rPr>
              <a:t>Tình yêu đất nước, </a:t>
            </a:r>
            <a:r>
              <a:rPr lang="en-US" sz="2400" dirty="0" smtClean="0">
                <a:latin typeface="Times New Roman" pitchFamily="18" charset="0"/>
                <a:cs typeface="Times New Roman" pitchFamily="18" charset="0"/>
              </a:rPr>
              <a:t>s</a:t>
            </a:r>
            <a:r>
              <a:rPr lang="vi-VN" sz="2400" dirty="0" smtClean="0">
                <a:latin typeface="Times New Roman" pitchFamily="18" charset="0"/>
                <a:cs typeface="Times New Roman" pitchFamily="18" charset="0"/>
              </a:rPr>
              <a:t>ự </a:t>
            </a:r>
            <a:r>
              <a:rPr lang="vi-VN" sz="2400" dirty="0" smtClean="0">
                <a:latin typeface="Times New Roman" pitchFamily="18" charset="0"/>
                <a:cs typeface="Times New Roman" pitchFamily="18" charset="0"/>
              </a:rPr>
              <a:t>hi sinh thầm </a:t>
            </a:r>
            <a:r>
              <a:rPr lang="vi-VN" sz="2400" dirty="0" smtClean="0">
                <a:latin typeface="Times New Roman" pitchFamily="18" charset="0"/>
                <a:cs typeface="Times New Roman" pitchFamily="18" charset="0"/>
              </a:rPr>
              <a:t>lặng</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ruộng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nương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a:t>
            </a:r>
            <a:r>
              <a:rPr lang="en-US" sz="2400" i="1" dirty="0" err="1" smtClean="0">
                <a:latin typeface="Times New Roman" pitchFamily="18" charset="0"/>
                <a:cs typeface="Times New Roman" pitchFamily="18" charset="0"/>
              </a:rPr>
              <a:t>ian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nhà</a:t>
            </a: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mặc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kệ</a:t>
            </a:r>
            <a:r>
              <a:rPr lang="en-US" sz="2400" i="1" dirty="0" smtClean="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15" name="Rounded Rectangle 14"/>
          <p:cNvSpPr/>
          <p:nvPr/>
        </p:nvSpPr>
        <p:spPr>
          <a:xfrm>
            <a:off x="2209800" y="5638800"/>
            <a:ext cx="4191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Times New Roman" pitchFamily="18" charset="0"/>
                <a:cs typeface="Times New Roman" pitchFamily="18" charset="0"/>
              </a:rPr>
              <a:t>Nỗi nhớ và tình yêu quê hương da </a:t>
            </a:r>
            <a:r>
              <a:rPr lang="vi-VN" sz="2400" dirty="0" smtClean="0">
                <a:latin typeface="Times New Roman" pitchFamily="18" charset="0"/>
                <a:cs typeface="Times New Roman" pitchFamily="18" charset="0"/>
              </a:rPr>
              <a:t>diết</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Giếng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nước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gốc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nhớ</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người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ra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lính</a:t>
            </a:r>
            <a:r>
              <a:rPr lang="en-US" sz="2400" i="1" dirty="0" smtClean="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cxnSp>
        <p:nvCxnSpPr>
          <p:cNvPr id="22" name="Straight Arrow Connector 21"/>
          <p:cNvCxnSpPr>
            <a:stCxn id="9" idx="3"/>
            <a:endCxn id="14" idx="1"/>
          </p:cNvCxnSpPr>
          <p:nvPr/>
        </p:nvCxnSpPr>
        <p:spPr>
          <a:xfrm>
            <a:off x="1219200" y="4744254"/>
            <a:ext cx="990600" cy="182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3"/>
            <a:endCxn id="15" idx="1"/>
          </p:cNvCxnSpPr>
          <p:nvPr/>
        </p:nvCxnSpPr>
        <p:spPr>
          <a:xfrm>
            <a:off x="1219200" y="4744254"/>
            <a:ext cx="990600" cy="15041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Right Brace 25"/>
          <p:cNvSpPr/>
          <p:nvPr/>
        </p:nvSpPr>
        <p:spPr>
          <a:xfrm>
            <a:off x="6553200" y="2895600"/>
            <a:ext cx="304800" cy="3657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7315200" y="3048000"/>
            <a:ext cx="1524000" cy="3352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000" b="1" dirty="0" smtClean="0">
                <a:solidFill>
                  <a:schemeClr val="accent4">
                    <a:lumMod val="50000"/>
                  </a:schemeClr>
                </a:solidFill>
              </a:rPr>
              <a:t>Tình đồng chí đẹp khi người lính biết cảm thông, thấu hiểu những tâm tư nỗi lòng của </a:t>
            </a:r>
            <a:r>
              <a:rPr lang="vi-VN" sz="2000" b="1" dirty="0" smtClean="0">
                <a:solidFill>
                  <a:schemeClr val="accent4">
                    <a:lumMod val="50000"/>
                  </a:schemeClr>
                </a:solidFill>
              </a:rPr>
              <a:t>nhau</a:t>
            </a:r>
            <a:r>
              <a:rPr lang="en-US" sz="2000" b="1" dirty="0" smtClean="0">
                <a:solidFill>
                  <a:schemeClr val="accent4">
                    <a:lumMod val="50000"/>
                  </a:schemeClr>
                </a:solidFill>
              </a:rPr>
              <a:t>.</a:t>
            </a:r>
            <a:endParaRPr lang="en-US" sz="2000" b="1" dirty="0">
              <a:solidFill>
                <a:schemeClr val="accent4">
                  <a:lumMod val="50000"/>
                </a:schemeClr>
              </a:solidFill>
            </a:endParaRPr>
          </a:p>
        </p:txBody>
      </p:sp>
      <p:sp>
        <p:nvSpPr>
          <p:cNvPr id="33" name="Right Arrow 32"/>
          <p:cNvSpPr/>
          <p:nvPr/>
        </p:nvSpPr>
        <p:spPr>
          <a:xfrm>
            <a:off x="6934200" y="46482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p:cNvSpPr/>
          <p:nvPr/>
        </p:nvSpPr>
        <p:spPr>
          <a:xfrm>
            <a:off x="381000" y="3200400"/>
            <a:ext cx="8229600" cy="3124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 hình ảnh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giúp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vi-VN" sz="3200" dirty="0" smtClean="0">
                <a:latin typeface="Times New Roman" pitchFamily="18" charset="0"/>
                <a:cs typeface="Times New Roman" pitchFamily="18" charset="0"/>
              </a:rPr>
              <a:t>? Lí giải tại sao?</a:t>
            </a:r>
            <a:r>
              <a:rPr lang="vi-VN" dirty="0" smtClean="0"/>
              <a:t> </a:t>
            </a:r>
            <a:endParaRPr lang="en-US" dirty="0"/>
          </a:p>
        </p:txBody>
      </p:sp>
      <p:cxnSp>
        <p:nvCxnSpPr>
          <p:cNvPr id="45" name="Straight Arrow Connector 44"/>
          <p:cNvCxnSpPr>
            <a:stCxn id="9" idx="3"/>
            <a:endCxn id="12" idx="1"/>
          </p:cNvCxnSpPr>
          <p:nvPr/>
        </p:nvCxnSpPr>
        <p:spPr>
          <a:xfrm flipV="1">
            <a:off x="1219200" y="3238500"/>
            <a:ext cx="914400" cy="150575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ox(i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42"/>
                                        </p:tgtEl>
                                      </p:cBhvr>
                                    </p:animEffect>
                                    <p:set>
                                      <p:cBhvr>
                                        <p:cTn id="22" dur="1" fill="hold">
                                          <p:stCondLst>
                                            <p:cond delay="499"/>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ox(in)">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ox(i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ox(i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ox(i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ox(in)">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ox(in)">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ox(in)">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2" grpId="0" animBg="1"/>
      <p:bldP spid="14" grpId="0" animBg="1"/>
      <p:bldP spid="15" grpId="0" animBg="1"/>
      <p:bldP spid="26" grpId="0" animBg="1"/>
      <p:bldP spid="28" grpId="0" animBg="1"/>
      <p:bldP spid="33" grpId="0" animBg="1"/>
      <p:bldP spid="42" grpId="0" animBg="1"/>
      <p:bldP spid="4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p:cNvSpPr txBox="1"/>
          <p:nvPr/>
        </p:nvSpPr>
        <p:spPr>
          <a:xfrm>
            <a:off x="152400" y="304801"/>
            <a:ext cx="4876800" cy="6119945"/>
          </a:xfrm>
          <a:prstGeom prst="rect">
            <a:avLst/>
          </a:prstGeom>
          <a:noFill/>
        </p:spPr>
        <p:txBody>
          <a:bodyPr wrap="square" rtlCol="0">
            <a:spAutoFit/>
          </a:bodyPr>
          <a:lstStyle/>
          <a:p>
            <a:pPr algn="just">
              <a:lnSpc>
                <a:spcPct val="150000"/>
              </a:lnSpc>
            </a:pPr>
            <a:r>
              <a:rPr lang="vi-VN" b="1" dirty="0" smtClean="0">
                <a:solidFill>
                  <a:schemeClr val="accent6">
                    <a:lumMod val="50000"/>
                  </a:schemeClr>
                </a:solidFill>
              </a:rPr>
              <a:t>  </a:t>
            </a:r>
            <a:r>
              <a:rPr lang="vi-VN" sz="2400" b="1" dirty="0" smtClean="0">
                <a:solidFill>
                  <a:schemeClr val="accent6">
                    <a:lumMod val="50000"/>
                  </a:schemeClr>
                </a:solidFill>
              </a:rPr>
              <a:t>  </a:t>
            </a:r>
            <a:r>
              <a:rPr lang="vi-VN" sz="2400" b="1" dirty="0" smtClean="0">
                <a:solidFill>
                  <a:srgbClr val="C00000"/>
                </a:solidFill>
                <a:latin typeface="Times New Roman" pitchFamily="18" charset="0"/>
                <a:cs typeface="Times New Roman" pitchFamily="18" charset="0"/>
              </a:rPr>
              <a:t>Với thể thơ tự do, giọng thơ tâm tình giãi bày, các từ ngữ hình ảnh chân thực, cô đọng, hàm súc, sử dụng thành công kết cấu sóng đôi, các thành ngữ, cụm từ dùng theo lối thành ngữ, các từ có tính chất cặp đôi, kết nối..., đoạn thơ đã lí giải những cơ sở hình thành tình đồng chí giữa những người lính cách mạng và biểu hiện cao đẹp của tình cảm đó. </a:t>
            </a:r>
          </a:p>
        </p:txBody>
      </p:sp>
      <p:pic>
        <p:nvPicPr>
          <p:cNvPr id="6" name="Picture 4" descr="dienbienphu2"/>
          <p:cNvPicPr>
            <a:picLocks noChangeAspect="1" noChangeArrowheads="1"/>
          </p:cNvPicPr>
          <p:nvPr/>
        </p:nvPicPr>
        <p:blipFill>
          <a:blip r:embed="rId2"/>
          <a:srcRect/>
          <a:stretch>
            <a:fillRect/>
          </a:stretch>
        </p:blipFill>
        <p:spPr>
          <a:xfrm>
            <a:off x="5029200" y="457200"/>
            <a:ext cx="4114800" cy="61722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Đồng Chí - Chính Hữu (Video phim, bài hát - Minh Hà).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6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7" descr="ImageView"/>
          <p:cNvPicPr>
            <a:picLocks noChangeAspect="1" noChangeArrowheads="1"/>
          </p:cNvPicPr>
          <p:nvPr/>
        </p:nvPicPr>
        <p:blipFill>
          <a:blip r:embed="rId3"/>
          <a:srcRect/>
          <a:stretch>
            <a:fillRect/>
          </a:stretch>
        </p:blipFill>
        <p:spPr bwMode="auto">
          <a:xfrm>
            <a:off x="0" y="0"/>
            <a:ext cx="4800600" cy="2819400"/>
          </a:xfrm>
          <a:prstGeom prst="rect">
            <a:avLst/>
          </a:prstGeom>
          <a:noFill/>
        </p:spPr>
      </p:pic>
      <p:pic>
        <p:nvPicPr>
          <p:cNvPr id="5" name="Picture 2" descr="BOM NGUYEN TU 1"/>
          <p:cNvPicPr>
            <a:picLocks noChangeAspect="1" noChangeArrowheads="1"/>
          </p:cNvPicPr>
          <p:nvPr/>
        </p:nvPicPr>
        <p:blipFill>
          <a:blip r:embed="rId4"/>
          <a:srcRect/>
          <a:stretch>
            <a:fillRect/>
          </a:stretch>
        </p:blipFill>
        <p:spPr bwMode="auto">
          <a:xfrm>
            <a:off x="4800600" y="0"/>
            <a:ext cx="4343400" cy="2819400"/>
          </a:xfrm>
          <a:prstGeom prst="rect">
            <a:avLst/>
          </a:prstGeom>
          <a:noFill/>
          <a:ln w="9525">
            <a:noFill/>
            <a:miter lim="800000"/>
            <a:headEnd/>
            <a:tailEnd/>
          </a:ln>
        </p:spPr>
      </p:pic>
      <p:pic>
        <p:nvPicPr>
          <p:cNvPr id="6" name="Content Placeholder 6" descr="Trong bãi rác"/>
          <p:cNvPicPr>
            <a:picLocks noChangeAspect="1" noChangeArrowheads="1"/>
          </p:cNvPicPr>
          <p:nvPr/>
        </p:nvPicPr>
        <p:blipFill>
          <a:blip r:embed="rId5"/>
          <a:srcRect/>
          <a:stretch>
            <a:fillRect/>
          </a:stretch>
        </p:blipFill>
        <p:spPr bwMode="auto">
          <a:xfrm>
            <a:off x="0" y="3276600"/>
            <a:ext cx="4648200" cy="2819401"/>
          </a:xfrm>
          <a:prstGeom prst="rect">
            <a:avLst/>
          </a:prstGeom>
          <a:noFill/>
          <a:ln w="9525">
            <a:noFill/>
            <a:miter lim="800000"/>
            <a:headEnd/>
            <a:tailEnd/>
          </a:ln>
        </p:spPr>
      </p:pic>
      <p:sp>
        <p:nvSpPr>
          <p:cNvPr id="7" name="TextBox 6"/>
          <p:cNvSpPr txBox="1"/>
          <p:nvPr/>
        </p:nvSpPr>
        <p:spPr>
          <a:xfrm>
            <a:off x="0" y="2819400"/>
            <a:ext cx="472440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b="1" dirty="0" smtClean="0">
                <a:latin typeface="Times New Roman" pitchFamily="18" charset="0"/>
                <a:cs typeface="Times New Roman" pitchFamily="18" charset="0"/>
              </a:rPr>
              <a:t>PHONG CÁCH HỒ CHÍ MINH</a:t>
            </a:r>
            <a:endParaRPr lang="en-US" b="1" dirty="0">
              <a:latin typeface="Times New Roman" pitchFamily="18" charset="0"/>
              <a:cs typeface="Times New Roman" pitchFamily="18" charset="0"/>
            </a:endParaRPr>
          </a:p>
        </p:txBody>
      </p:sp>
      <p:sp>
        <p:nvSpPr>
          <p:cNvPr id="8" name="TextBox 7"/>
          <p:cNvSpPr txBox="1"/>
          <p:nvPr/>
        </p:nvSpPr>
        <p:spPr>
          <a:xfrm>
            <a:off x="4800600" y="2819400"/>
            <a:ext cx="4343400"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smtClean="0">
                <a:latin typeface="Times New Roman" pitchFamily="18" charset="0"/>
                <a:cs typeface="Times New Roman" pitchFamily="18" charset="0"/>
              </a:rPr>
              <a:t>ĐẤU TRANH CHO MỘT THẾ GIỚI HÒA BÌNH</a:t>
            </a:r>
            <a:endParaRPr lang="en-US" b="1" dirty="0">
              <a:latin typeface="Times New Roman" pitchFamily="18" charset="0"/>
              <a:cs typeface="Times New Roman" pitchFamily="18" charset="0"/>
            </a:endParaRPr>
          </a:p>
        </p:txBody>
      </p:sp>
      <p:sp>
        <p:nvSpPr>
          <p:cNvPr id="9" name="TextBox 8"/>
          <p:cNvSpPr txBox="1"/>
          <p:nvPr/>
        </p:nvSpPr>
        <p:spPr>
          <a:xfrm>
            <a:off x="0" y="6172200"/>
            <a:ext cx="563880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b="1" dirty="0" smtClean="0">
                <a:latin typeface="Times New Roman" pitchFamily="18" charset="0"/>
                <a:cs typeface="Times New Roman" pitchFamily="18" charset="0"/>
              </a:rPr>
              <a:t>TUYÊN BỐ THẾ GIỚI VỀ SỰ SỐNG CÒN, QUYỀN ĐƯỢC BẢO VỆ VÀ PHÁT TRIỂN CỦA TRẺ EM</a:t>
            </a:r>
            <a:endParaRPr lang="en-US" b="1" dirty="0">
              <a:latin typeface="Times New Roman" pitchFamily="18" charset="0"/>
              <a:cs typeface="Times New Roman" pitchFamily="18" charset="0"/>
            </a:endParaRPr>
          </a:p>
        </p:txBody>
      </p:sp>
      <p:sp>
        <p:nvSpPr>
          <p:cNvPr id="11" name="Cloud 10"/>
          <p:cNvSpPr/>
          <p:nvPr/>
        </p:nvSpPr>
        <p:spPr>
          <a:xfrm>
            <a:off x="4953000" y="3581400"/>
            <a:ext cx="4191000" cy="2895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Times New Roman" pitchFamily="18" charset="0"/>
                <a:cs typeface="Times New Roman" pitchFamily="18" charset="0"/>
              </a:rPr>
              <a:t>VĂN BẢN NHẬT DỤNG</a:t>
            </a:r>
            <a:endParaRPr lang="en-US" sz="32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5" descr="FQW1R0CAJR5FH3CARGKODTCAAW5PPYCAD7HGPWCAW4ZHV6CA6012QRCA1AEAH4CAC8G0QYCAOG7M6HCAD5PJLCCAC1KQYZCA42E9I2CAYFNRVXCA8YQ01CCAGIJI8SCALT6AN3CAIM06LRCAY0CNM5"/>
          <p:cNvPicPr>
            <a:picLocks noGrp="1" noChangeAspect="1" noChangeArrowheads="1"/>
          </p:cNvPicPr>
          <p:nvPr>
            <p:ph idx="1"/>
          </p:nvPr>
        </p:nvPicPr>
        <p:blipFill>
          <a:blip r:embed="rId2"/>
          <a:srcRect/>
          <a:stretch>
            <a:fillRect/>
          </a:stretch>
        </p:blipFill>
        <p:spPr bwMode="auto">
          <a:xfrm>
            <a:off x="0" y="3352800"/>
            <a:ext cx="4724399" cy="2971800"/>
          </a:xfrm>
          <a:prstGeom prst="rect">
            <a:avLst/>
          </a:prstGeom>
          <a:noFill/>
        </p:spPr>
      </p:pic>
      <p:pic>
        <p:nvPicPr>
          <p:cNvPr id="6" name="Picture 7" descr="IMG2377A"/>
          <p:cNvPicPr>
            <a:picLocks noChangeAspect="1" noChangeArrowheads="1"/>
          </p:cNvPicPr>
          <p:nvPr/>
        </p:nvPicPr>
        <p:blipFill>
          <a:blip r:embed="rId3"/>
          <a:srcRect/>
          <a:stretch>
            <a:fillRect/>
          </a:stretch>
        </p:blipFill>
        <p:spPr bwMode="auto">
          <a:xfrm>
            <a:off x="4724400" y="1"/>
            <a:ext cx="4419600" cy="2895599"/>
          </a:xfrm>
          <a:prstGeom prst="rect">
            <a:avLst/>
          </a:prstGeom>
          <a:noFill/>
        </p:spPr>
      </p:pic>
      <p:pic>
        <p:nvPicPr>
          <p:cNvPr id="7" name="Picture 30" descr="3"/>
          <p:cNvPicPr>
            <a:picLocks noChangeAspect="1" noChangeArrowheads="1"/>
          </p:cNvPicPr>
          <p:nvPr/>
        </p:nvPicPr>
        <p:blipFill>
          <a:blip r:embed="rId4"/>
          <a:srcRect/>
          <a:stretch>
            <a:fillRect/>
          </a:stretch>
        </p:blipFill>
        <p:spPr bwMode="auto">
          <a:xfrm>
            <a:off x="4800600" y="3276600"/>
            <a:ext cx="4343400" cy="3048000"/>
          </a:xfrm>
          <a:prstGeom prst="rect">
            <a:avLst/>
          </a:prstGeom>
          <a:noFill/>
        </p:spPr>
      </p:pic>
      <p:pic>
        <p:nvPicPr>
          <p:cNvPr id="8" name="Picture 7" descr="tpnx08"/>
          <p:cNvPicPr>
            <a:picLocks noChangeAspect="1" noChangeArrowheads="1"/>
          </p:cNvPicPr>
          <p:nvPr/>
        </p:nvPicPr>
        <p:blipFill>
          <a:blip r:embed="rId5"/>
          <a:srcRect/>
          <a:stretch>
            <a:fillRect/>
          </a:stretch>
        </p:blipFill>
        <p:spPr bwMode="auto">
          <a:xfrm>
            <a:off x="0" y="0"/>
            <a:ext cx="4724400" cy="2895600"/>
          </a:xfrm>
          <a:prstGeom prst="rect">
            <a:avLst/>
          </a:prstGeom>
          <a:noFill/>
          <a:ln w="9525">
            <a:noFill/>
            <a:miter lim="800000"/>
            <a:headEnd/>
            <a:tailEnd/>
          </a:ln>
        </p:spPr>
      </p:pic>
      <p:sp>
        <p:nvSpPr>
          <p:cNvPr id="9" name="TextBox 8"/>
          <p:cNvSpPr txBox="1"/>
          <p:nvPr/>
        </p:nvSpPr>
        <p:spPr>
          <a:xfrm>
            <a:off x="0" y="2895600"/>
            <a:ext cx="4724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solidFill>
                  <a:srgbClr val="002060"/>
                </a:solidFill>
                <a:latin typeface="Times New Roman" pitchFamily="18" charset="0"/>
                <a:cs typeface="Times New Roman" pitchFamily="18" charset="0"/>
              </a:rPr>
              <a:t>CHUYỆN NGƯỜI CON GÁI NAM XƯƠNG</a:t>
            </a:r>
            <a:endParaRPr lang="en-US" b="1" dirty="0">
              <a:solidFill>
                <a:srgbClr val="002060"/>
              </a:solidFill>
              <a:latin typeface="Times New Roman" pitchFamily="18" charset="0"/>
              <a:cs typeface="Times New Roman" pitchFamily="18" charset="0"/>
            </a:endParaRPr>
          </a:p>
        </p:txBody>
      </p:sp>
      <p:sp>
        <p:nvSpPr>
          <p:cNvPr id="10" name="TextBox 9"/>
          <p:cNvSpPr txBox="1"/>
          <p:nvPr/>
        </p:nvSpPr>
        <p:spPr>
          <a:xfrm>
            <a:off x="4724400" y="2895600"/>
            <a:ext cx="4419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smtClean="0">
                <a:solidFill>
                  <a:srgbClr val="7030A0"/>
                </a:solidFill>
                <a:latin typeface="Times New Roman" pitchFamily="18" charset="0"/>
                <a:cs typeface="Times New Roman" pitchFamily="18" charset="0"/>
              </a:rPr>
              <a:t>TRUYỆN KIỀU</a:t>
            </a:r>
            <a:endParaRPr lang="en-US" b="1" dirty="0">
              <a:solidFill>
                <a:srgbClr val="7030A0"/>
              </a:solidFill>
              <a:latin typeface="Times New Roman" pitchFamily="18" charset="0"/>
              <a:cs typeface="Times New Roman" pitchFamily="18" charset="0"/>
            </a:endParaRPr>
          </a:p>
        </p:txBody>
      </p:sp>
      <p:sp>
        <p:nvSpPr>
          <p:cNvPr id="11" name="TextBox 10"/>
          <p:cNvSpPr txBox="1"/>
          <p:nvPr/>
        </p:nvSpPr>
        <p:spPr>
          <a:xfrm>
            <a:off x="0" y="6400800"/>
            <a:ext cx="47244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smtClean="0">
                <a:solidFill>
                  <a:schemeClr val="accent6">
                    <a:lumMod val="50000"/>
                  </a:schemeClr>
                </a:solidFill>
                <a:latin typeface="Times New Roman" pitchFamily="18" charset="0"/>
                <a:cs typeface="Times New Roman" pitchFamily="18" charset="0"/>
              </a:rPr>
              <a:t>HOÀNG LÊ NHẤT THỐNG CHÍ</a:t>
            </a:r>
            <a:endParaRPr lang="en-US" b="1" dirty="0">
              <a:solidFill>
                <a:schemeClr val="accent6">
                  <a:lumMod val="50000"/>
                </a:schemeClr>
              </a:solidFill>
              <a:latin typeface="Times New Roman" pitchFamily="18" charset="0"/>
              <a:cs typeface="Times New Roman" pitchFamily="18" charset="0"/>
            </a:endParaRPr>
          </a:p>
        </p:txBody>
      </p:sp>
      <p:sp>
        <p:nvSpPr>
          <p:cNvPr id="12" name="TextBox 11"/>
          <p:cNvSpPr txBox="1"/>
          <p:nvPr/>
        </p:nvSpPr>
        <p:spPr>
          <a:xfrm>
            <a:off x="4800600" y="6412468"/>
            <a:ext cx="43434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smtClean="0">
                <a:solidFill>
                  <a:schemeClr val="accent3">
                    <a:lumMod val="50000"/>
                  </a:schemeClr>
                </a:solidFill>
                <a:latin typeface="Times New Roman" pitchFamily="18" charset="0"/>
                <a:cs typeface="Times New Roman" pitchFamily="18" charset="0"/>
              </a:rPr>
              <a:t>TRUYỆN LỤC VÂN TIÊN</a:t>
            </a:r>
            <a:endParaRPr lang="en-US" b="1" dirty="0">
              <a:solidFill>
                <a:schemeClr val="accent3">
                  <a:lumMod val="50000"/>
                </a:schemeClr>
              </a:solidFill>
              <a:latin typeface="Times New Roman" pitchFamily="18" charset="0"/>
              <a:cs typeface="Times New Roman" pitchFamily="18" charset="0"/>
            </a:endParaRPr>
          </a:p>
        </p:txBody>
      </p:sp>
      <p:sp>
        <p:nvSpPr>
          <p:cNvPr id="13" name="Cloud 12"/>
          <p:cNvSpPr/>
          <p:nvPr/>
        </p:nvSpPr>
        <p:spPr>
          <a:xfrm>
            <a:off x="3200400" y="0"/>
            <a:ext cx="3352800" cy="2743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Times New Roman" pitchFamily="18" charset="0"/>
                <a:cs typeface="Times New Roman" pitchFamily="18" charset="0"/>
              </a:rPr>
              <a:t>VĂN HỌC TRUNG ĐẠI VIỆT NAM</a:t>
            </a:r>
            <a:endParaRPr lang="en-US" sz="32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9" descr="anh chinh huu"/>
          <p:cNvPicPr>
            <a:picLocks noChangeAspect="1" noChangeArrowheads="1"/>
          </p:cNvPicPr>
          <p:nvPr/>
        </p:nvPicPr>
        <p:blipFill>
          <a:blip r:embed="rId3"/>
          <a:srcRect/>
          <a:stretch>
            <a:fillRect/>
          </a:stretch>
        </p:blipFill>
        <p:spPr bwMode="auto">
          <a:xfrm>
            <a:off x="5715000" y="0"/>
            <a:ext cx="3429000" cy="3276600"/>
          </a:xfrm>
          <a:prstGeom prst="rect">
            <a:avLst/>
          </a:prstGeom>
          <a:noFill/>
          <a:ln w="9525">
            <a:solidFill>
              <a:srgbClr val="0000CC"/>
            </a:solidFill>
            <a:miter lim="800000"/>
            <a:headEnd/>
            <a:tailEnd/>
          </a:ln>
        </p:spPr>
      </p:pic>
      <p:pic>
        <p:nvPicPr>
          <p:cNvPr id="6" name="Picture 5" descr="images"/>
          <p:cNvPicPr>
            <a:picLocks noChangeAspect="1" noChangeArrowheads="1"/>
          </p:cNvPicPr>
          <p:nvPr/>
        </p:nvPicPr>
        <p:blipFill>
          <a:blip r:embed="rId4"/>
          <a:srcRect/>
          <a:stretch>
            <a:fillRect/>
          </a:stretch>
        </p:blipFill>
        <p:spPr bwMode="auto">
          <a:xfrm>
            <a:off x="5715000" y="3276600"/>
            <a:ext cx="3429000" cy="2971800"/>
          </a:xfrm>
          <a:prstGeom prst="rect">
            <a:avLst/>
          </a:prstGeom>
          <a:noFill/>
        </p:spPr>
      </p:pic>
      <p:sp>
        <p:nvSpPr>
          <p:cNvPr id="7" name="TextBox 6"/>
          <p:cNvSpPr txBox="1"/>
          <p:nvPr/>
        </p:nvSpPr>
        <p:spPr>
          <a:xfrm>
            <a:off x="6629400" y="6324600"/>
            <a:ext cx="1524000" cy="369332"/>
          </a:xfrm>
          <a:prstGeom prst="rect">
            <a:avLst/>
          </a:prstGeom>
          <a:noFill/>
        </p:spPr>
        <p:txBody>
          <a:bodyPr wrap="square" rtlCol="0">
            <a:spAutoFit/>
          </a:bodyPr>
          <a:lstStyle/>
          <a:p>
            <a:pPr algn="ctr"/>
            <a:r>
              <a:rPr lang="en-US" b="1" dirty="0" smtClean="0"/>
              <a:t>CHÍNH HỮU</a:t>
            </a:r>
          </a:p>
        </p:txBody>
      </p:sp>
      <p:sp>
        <p:nvSpPr>
          <p:cNvPr id="8" name="Rectangle 3"/>
          <p:cNvSpPr txBox="1">
            <a:spLocks noChangeArrowheads="1"/>
          </p:cNvSpPr>
          <p:nvPr/>
        </p:nvSpPr>
        <p:spPr>
          <a:xfrm>
            <a:off x="0" y="0"/>
            <a:ext cx="5715000" cy="6248400"/>
          </a:xfrm>
          <a:prstGeom prst="rect">
            <a:avLst/>
          </a:prstGeom>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1" i="0" u="sng" strike="noStrike" kern="1200" cap="none" spc="0" normalizeH="0" baseline="0" noProof="0" dirty="0" smtClean="0">
              <a:ln>
                <a:noFill/>
              </a:ln>
              <a:solidFill>
                <a:srgbClr val="006600"/>
              </a:solidFill>
              <a:effectLst/>
              <a:uLnTx/>
              <a:uFillTx/>
              <a:latin typeface="+mn-lt"/>
              <a:ea typeface="+mn-ea"/>
              <a:cs typeface="+mn-cs"/>
            </a:endParaRPr>
          </a:p>
          <a:p>
            <a:pPr marL="342900" lvl="0" indent="-342900">
              <a:lnSpc>
                <a:spcPct val="110000"/>
              </a:lnSpc>
              <a:defRPr/>
            </a:pPr>
            <a:r>
              <a:rPr kumimoji="0" lang="en-US" sz="2400" b="1" i="0" strike="noStrike" kern="1200" cap="none" spc="0" normalizeH="0" baseline="0" noProof="0" dirty="0" smtClean="0">
                <a:ln>
                  <a:noFill/>
                </a:ln>
                <a:solidFill>
                  <a:srgbClr val="006600"/>
                </a:solidFill>
                <a:effectLst/>
                <a:uLnTx/>
                <a:uFillTx/>
                <a:latin typeface="+mn-lt"/>
                <a:ea typeface="+mn-ea"/>
                <a:cs typeface="+mn-cs"/>
              </a:rPr>
              <a:t>-</a:t>
            </a:r>
            <a:r>
              <a:rPr kumimoji="0" lang="en-US" sz="2400" b="1" i="0" strike="noStrike" kern="1200" cap="none" spc="0" normalizeH="0" noProof="0" dirty="0" smtClean="0">
                <a:ln>
                  <a:noFill/>
                </a:ln>
                <a:solidFill>
                  <a:srgbClr val="006600"/>
                </a:solidFill>
                <a:effectLst/>
                <a:uLnTx/>
                <a:uFillTx/>
                <a:latin typeface="+mn-lt"/>
                <a:ea typeface="+mn-ea"/>
                <a:cs typeface="+mn-cs"/>
              </a:rPr>
              <a:t>   </a:t>
            </a:r>
            <a:r>
              <a:rPr kumimoji="0" lang="en-US" sz="2400" b="1" i="0" strike="noStrike" kern="1200" cap="none" spc="0" normalizeH="0" baseline="0" noProof="0" dirty="0" err="1" smtClean="0">
                <a:ln>
                  <a:noFill/>
                </a:ln>
                <a:solidFill>
                  <a:srgbClr val="006600"/>
                </a:solidFill>
                <a:effectLst/>
                <a:uLnTx/>
                <a:uFillTx/>
                <a:latin typeface="+mn-lt"/>
                <a:ea typeface="+mn-ea"/>
                <a:cs typeface="+mn-cs"/>
              </a:rPr>
              <a:t>Chính</a:t>
            </a:r>
            <a:r>
              <a:rPr kumimoji="0" lang="en-US" sz="2400" b="1" i="0"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Hữu</a:t>
            </a:r>
            <a:r>
              <a:rPr lang="en-US" sz="2400" b="1" dirty="0" smtClean="0">
                <a:solidFill>
                  <a:srgbClr val="006600"/>
                </a:solidFill>
              </a:rPr>
              <a:t> (1926 - 2007)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tên</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khai</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sinh</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là</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Trần</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Đình</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Đắc</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quê</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ở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Hà</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Tĩnh</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p>
          <a:p>
            <a:pPr marL="342900" marR="0" lvl="0" indent="-342900" algn="l" defTabSz="914400" rtl="0" eaLnBrk="1" fontAlgn="auto" latinLnBrk="0" hangingPunct="1">
              <a:lnSpc>
                <a:spcPct val="110000"/>
              </a:lnSpc>
              <a:spcAft>
                <a:spcPts val="0"/>
              </a:spcAft>
              <a:buClrTx/>
              <a:buSzTx/>
              <a:buFontTx/>
              <a:buChar char="-"/>
              <a:tabLst/>
              <a:defRPr/>
            </a:pP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Năm</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1946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ông</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gia</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nhập</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Trung</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đoàn</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Thủ</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đô</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và</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trở</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thành</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nhà</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thơ</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quân</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đội</a:t>
            </a:r>
            <a:r>
              <a:rPr kumimoji="0" lang="en-US" sz="2400" b="1" i="0" u="none" strike="noStrike" kern="1200" cap="none" spc="0" normalizeH="0" noProof="0" dirty="0" smtClean="0">
                <a:ln>
                  <a:noFill/>
                </a:ln>
                <a:solidFill>
                  <a:srgbClr val="006600"/>
                </a:solidFill>
                <a:effectLst/>
                <a:uLnTx/>
                <a:uFillTx/>
                <a:latin typeface="+mn-lt"/>
                <a:ea typeface="+mn-ea"/>
                <a:cs typeface="+mn-cs"/>
              </a:rPr>
              <a:t>.</a:t>
            </a:r>
          </a:p>
          <a:p>
            <a:pPr marL="342900" marR="0" lvl="0" indent="-342900" algn="l" defTabSz="914400" rtl="0" eaLnBrk="1" fontAlgn="auto" latinLnBrk="0" hangingPunct="1">
              <a:lnSpc>
                <a:spcPct val="110000"/>
              </a:lnSpc>
              <a:spcAft>
                <a:spcPts val="0"/>
              </a:spcAft>
              <a:buClrTx/>
              <a:buSzTx/>
              <a:buFontTx/>
              <a:buChar char="-"/>
              <a:tabLst/>
              <a:defRPr/>
            </a:pP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Cuộc</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đời</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Chính</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lang="en-US" sz="2400" b="1" dirty="0" err="1" smtClean="0">
                <a:solidFill>
                  <a:srgbClr val="006600"/>
                </a:solidFill>
              </a:rPr>
              <a:t>H</a:t>
            </a:r>
            <a:r>
              <a:rPr kumimoji="0" lang="en-US" sz="2400" b="1" i="0" u="none" strike="noStrike" kern="1200" cap="none" spc="0" normalizeH="0" noProof="0" dirty="0" err="1" smtClean="0">
                <a:ln>
                  <a:noFill/>
                </a:ln>
                <a:solidFill>
                  <a:srgbClr val="006600"/>
                </a:solidFill>
                <a:effectLst/>
                <a:uLnTx/>
                <a:uFillTx/>
                <a:latin typeface="+mn-lt"/>
                <a:ea typeface="+mn-ea"/>
                <a:cs typeface="+mn-cs"/>
              </a:rPr>
              <a:t>ữu</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gắn</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liền</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với</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hai</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cuộc</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kháng</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chiến</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chống</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Pháp</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và</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chống</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Mĩ</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ông</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hầu</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như</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chỉ</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viết</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về</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người</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lính</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và</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chiến</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tranh</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a:t>
            </a:r>
          </a:p>
          <a:p>
            <a:pPr marL="342900" marR="0" lvl="0" indent="-342900" algn="l" defTabSz="914400" rtl="0" eaLnBrk="1" fontAlgn="auto" latinLnBrk="0" hangingPunct="1">
              <a:lnSpc>
                <a:spcPct val="110000"/>
              </a:lnSpc>
              <a:spcAft>
                <a:spcPts val="0"/>
              </a:spcAft>
              <a:buClrTx/>
              <a:buSzTx/>
              <a:buFontTx/>
              <a:buChar char="-"/>
              <a:tabLst/>
              <a:defRPr/>
            </a:pPr>
            <a:r>
              <a:rPr lang="en-US" sz="2400" b="1" dirty="0" smtClean="0">
                <a:solidFill>
                  <a:srgbClr val="006600"/>
                </a:solidFill>
              </a:rPr>
              <a:t> </a:t>
            </a:r>
            <a:r>
              <a:rPr lang="en-US" sz="2400" b="1" dirty="0" err="1" smtClean="0">
                <a:solidFill>
                  <a:srgbClr val="006600"/>
                </a:solidFill>
              </a:rPr>
              <a:t>Chính</a:t>
            </a:r>
            <a:r>
              <a:rPr lang="en-US" sz="2400" b="1" dirty="0" smtClean="0">
                <a:solidFill>
                  <a:srgbClr val="006600"/>
                </a:solidFill>
              </a:rPr>
              <a:t> </a:t>
            </a:r>
            <a:r>
              <a:rPr lang="en-US" sz="2400" b="1" dirty="0" err="1" smtClean="0">
                <a:solidFill>
                  <a:srgbClr val="006600"/>
                </a:solidFill>
              </a:rPr>
              <a:t>Hữu</a:t>
            </a:r>
            <a:r>
              <a:rPr lang="en-US" sz="2400" b="1" dirty="0" smtClean="0">
                <a:solidFill>
                  <a:srgbClr val="006600"/>
                </a:solidFill>
              </a:rPr>
              <a:t> </a:t>
            </a:r>
            <a:r>
              <a:rPr lang="en-US" sz="2400" b="1" dirty="0" err="1" smtClean="0">
                <a:solidFill>
                  <a:srgbClr val="006600"/>
                </a:solidFill>
              </a:rPr>
              <a:t>viết</a:t>
            </a:r>
            <a:r>
              <a:rPr lang="en-US" sz="2400" b="1" dirty="0" smtClean="0">
                <a:solidFill>
                  <a:srgbClr val="006600"/>
                </a:solidFill>
              </a:rPr>
              <a:t> </a:t>
            </a:r>
            <a:r>
              <a:rPr lang="en-US" sz="2400" b="1" dirty="0" err="1" smtClean="0">
                <a:solidFill>
                  <a:srgbClr val="006600"/>
                </a:solidFill>
              </a:rPr>
              <a:t>không</a:t>
            </a:r>
            <a:r>
              <a:rPr lang="en-US" sz="2400" b="1" dirty="0" smtClean="0">
                <a:solidFill>
                  <a:srgbClr val="006600"/>
                </a:solidFill>
              </a:rPr>
              <a:t> </a:t>
            </a:r>
            <a:r>
              <a:rPr lang="en-US" sz="2400" b="1" dirty="0" err="1" smtClean="0">
                <a:solidFill>
                  <a:srgbClr val="006600"/>
                </a:solidFill>
              </a:rPr>
              <a:t>nhiều</a:t>
            </a:r>
            <a:r>
              <a:rPr lang="en-US" sz="2400" b="1" dirty="0" smtClean="0">
                <a:solidFill>
                  <a:srgbClr val="006600"/>
                </a:solidFill>
              </a:rPr>
              <a:t> </a:t>
            </a:r>
            <a:r>
              <a:rPr lang="en-US" sz="2400" b="1" dirty="0" err="1" smtClean="0">
                <a:solidFill>
                  <a:srgbClr val="006600"/>
                </a:solidFill>
              </a:rPr>
              <a:t>nhưng</a:t>
            </a:r>
            <a:r>
              <a:rPr lang="en-US" sz="2400" b="1" dirty="0" smtClean="0">
                <a:solidFill>
                  <a:srgbClr val="006600"/>
                </a:solidFill>
              </a:rPr>
              <a:t> </a:t>
            </a:r>
            <a:r>
              <a:rPr lang="en-US" sz="2400" b="1" dirty="0" err="1" smtClean="0">
                <a:solidFill>
                  <a:srgbClr val="006600"/>
                </a:solidFill>
              </a:rPr>
              <a:t>có</a:t>
            </a:r>
            <a:r>
              <a:rPr lang="en-US" sz="2400" b="1" dirty="0" smtClean="0">
                <a:solidFill>
                  <a:srgbClr val="006600"/>
                </a:solidFill>
              </a:rPr>
              <a:t> </a:t>
            </a:r>
            <a:r>
              <a:rPr lang="en-US" sz="2400" b="1" dirty="0" err="1" smtClean="0">
                <a:solidFill>
                  <a:srgbClr val="006600"/>
                </a:solidFill>
              </a:rPr>
              <a:t>những</a:t>
            </a:r>
            <a:r>
              <a:rPr lang="en-US" sz="2400" b="1" dirty="0" smtClean="0">
                <a:solidFill>
                  <a:srgbClr val="006600"/>
                </a:solidFill>
              </a:rPr>
              <a:t> </a:t>
            </a:r>
            <a:r>
              <a:rPr lang="en-US" sz="2400" b="1" dirty="0" err="1" smtClean="0">
                <a:solidFill>
                  <a:srgbClr val="006600"/>
                </a:solidFill>
              </a:rPr>
              <a:t>bài</a:t>
            </a:r>
            <a:r>
              <a:rPr lang="en-US" sz="2400" b="1" dirty="0" smtClean="0">
                <a:solidFill>
                  <a:srgbClr val="006600"/>
                </a:solidFill>
              </a:rPr>
              <a:t> </a:t>
            </a:r>
            <a:r>
              <a:rPr lang="en-US" sz="2400" b="1" dirty="0" err="1" smtClean="0">
                <a:solidFill>
                  <a:srgbClr val="006600"/>
                </a:solidFill>
              </a:rPr>
              <a:t>đặc</a:t>
            </a:r>
            <a:r>
              <a:rPr lang="en-US" sz="2400" b="1" dirty="0" smtClean="0">
                <a:solidFill>
                  <a:srgbClr val="006600"/>
                </a:solidFill>
              </a:rPr>
              <a:t> </a:t>
            </a:r>
            <a:r>
              <a:rPr lang="en-US" sz="2400" b="1" dirty="0" err="1" smtClean="0">
                <a:solidFill>
                  <a:srgbClr val="006600"/>
                </a:solidFill>
              </a:rPr>
              <a:t>sắc</a:t>
            </a:r>
            <a:r>
              <a:rPr lang="en-US" sz="2400" b="1" dirty="0" smtClean="0">
                <a:solidFill>
                  <a:srgbClr val="006600"/>
                </a:solidFill>
              </a:rPr>
              <a:t>, </a:t>
            </a:r>
            <a:r>
              <a:rPr lang="en-US" sz="2400" b="1" dirty="0" err="1" smtClean="0">
                <a:solidFill>
                  <a:srgbClr val="006600"/>
                </a:solidFill>
              </a:rPr>
              <a:t>cảm</a:t>
            </a:r>
            <a:r>
              <a:rPr lang="en-US" sz="2400" b="1" dirty="0" smtClean="0">
                <a:solidFill>
                  <a:srgbClr val="006600"/>
                </a:solidFill>
              </a:rPr>
              <a:t> </a:t>
            </a:r>
            <a:r>
              <a:rPr lang="en-US" sz="2400" b="1" dirty="0" err="1" smtClean="0">
                <a:solidFill>
                  <a:srgbClr val="006600"/>
                </a:solidFill>
              </a:rPr>
              <a:t>xúc</a:t>
            </a:r>
            <a:r>
              <a:rPr lang="en-US" sz="2400" b="1" dirty="0" smtClean="0">
                <a:solidFill>
                  <a:srgbClr val="006600"/>
                </a:solidFill>
              </a:rPr>
              <a:t> </a:t>
            </a:r>
            <a:r>
              <a:rPr lang="en-US" sz="2400" b="1" dirty="0" err="1" smtClean="0">
                <a:solidFill>
                  <a:srgbClr val="006600"/>
                </a:solidFill>
              </a:rPr>
              <a:t>dồn</a:t>
            </a:r>
            <a:r>
              <a:rPr lang="en-US" sz="2400" b="1" dirty="0" smtClean="0">
                <a:solidFill>
                  <a:srgbClr val="006600"/>
                </a:solidFill>
              </a:rPr>
              <a:t> </a:t>
            </a:r>
            <a:r>
              <a:rPr lang="en-US" sz="2400" b="1" dirty="0" err="1" smtClean="0">
                <a:solidFill>
                  <a:srgbClr val="006600"/>
                </a:solidFill>
              </a:rPr>
              <a:t>nén</a:t>
            </a:r>
            <a:r>
              <a:rPr lang="en-US" sz="2400" b="1" dirty="0" smtClean="0">
                <a:solidFill>
                  <a:srgbClr val="006600"/>
                </a:solidFill>
              </a:rPr>
              <a:t>, </a:t>
            </a:r>
            <a:r>
              <a:rPr lang="en-US" sz="2400" b="1" dirty="0" err="1" smtClean="0">
                <a:solidFill>
                  <a:srgbClr val="006600"/>
                </a:solidFill>
              </a:rPr>
              <a:t>ngôn</a:t>
            </a:r>
            <a:r>
              <a:rPr lang="en-US" sz="2400" b="1" dirty="0" smtClean="0">
                <a:solidFill>
                  <a:srgbClr val="006600"/>
                </a:solidFill>
              </a:rPr>
              <a:t> </a:t>
            </a:r>
            <a:r>
              <a:rPr lang="en-US" sz="2400" b="1" dirty="0" err="1" smtClean="0">
                <a:solidFill>
                  <a:srgbClr val="006600"/>
                </a:solidFill>
              </a:rPr>
              <a:t>ngữ</a:t>
            </a:r>
            <a:r>
              <a:rPr lang="en-US" sz="2400" b="1" dirty="0" smtClean="0">
                <a:solidFill>
                  <a:srgbClr val="006600"/>
                </a:solidFill>
              </a:rPr>
              <a:t> </a:t>
            </a:r>
            <a:r>
              <a:rPr lang="en-US" sz="2400" b="1" dirty="0" err="1" smtClean="0">
                <a:solidFill>
                  <a:srgbClr val="006600"/>
                </a:solidFill>
              </a:rPr>
              <a:t>hình</a:t>
            </a:r>
            <a:r>
              <a:rPr lang="en-US" sz="2400" b="1" dirty="0" smtClean="0">
                <a:solidFill>
                  <a:srgbClr val="006600"/>
                </a:solidFill>
              </a:rPr>
              <a:t> </a:t>
            </a:r>
            <a:r>
              <a:rPr lang="en-US" sz="2400" b="1" dirty="0" err="1" smtClean="0">
                <a:solidFill>
                  <a:srgbClr val="006600"/>
                </a:solidFill>
              </a:rPr>
              <a:t>ảnh</a:t>
            </a:r>
            <a:r>
              <a:rPr lang="en-US" sz="2400" b="1" dirty="0" smtClean="0">
                <a:solidFill>
                  <a:srgbClr val="006600"/>
                </a:solidFill>
              </a:rPr>
              <a:t> </a:t>
            </a:r>
            <a:r>
              <a:rPr lang="en-US" sz="2400" b="1" dirty="0" err="1" smtClean="0">
                <a:solidFill>
                  <a:srgbClr val="006600"/>
                </a:solidFill>
              </a:rPr>
              <a:t>chọn</a:t>
            </a:r>
            <a:r>
              <a:rPr lang="en-US" sz="2400" b="1" dirty="0" smtClean="0">
                <a:solidFill>
                  <a:srgbClr val="006600"/>
                </a:solidFill>
              </a:rPr>
              <a:t> </a:t>
            </a:r>
            <a:r>
              <a:rPr lang="en-US" sz="2400" b="1" dirty="0" err="1" smtClean="0">
                <a:solidFill>
                  <a:srgbClr val="006600"/>
                </a:solidFill>
              </a:rPr>
              <a:t>lọc</a:t>
            </a:r>
            <a:r>
              <a:rPr lang="en-US" sz="2400" b="1" dirty="0" smtClean="0">
                <a:solidFill>
                  <a:srgbClr val="006600"/>
                </a:solidFill>
              </a:rPr>
              <a:t>, </a:t>
            </a:r>
            <a:r>
              <a:rPr lang="en-US" sz="2400" b="1" dirty="0" err="1" smtClean="0">
                <a:solidFill>
                  <a:srgbClr val="006600"/>
                </a:solidFill>
              </a:rPr>
              <a:t>hàm</a:t>
            </a:r>
            <a:r>
              <a:rPr lang="en-US" sz="2400" b="1" dirty="0" smtClean="0">
                <a:solidFill>
                  <a:srgbClr val="006600"/>
                </a:solidFill>
              </a:rPr>
              <a:t> </a:t>
            </a:r>
            <a:r>
              <a:rPr lang="en-US" sz="2400" b="1" dirty="0" err="1" smtClean="0">
                <a:solidFill>
                  <a:srgbClr val="006600"/>
                </a:solidFill>
              </a:rPr>
              <a:t>súc</a:t>
            </a:r>
            <a:r>
              <a:rPr lang="en-US" sz="2400" b="1" dirty="0" smtClean="0">
                <a:solidFill>
                  <a:srgbClr val="006600"/>
                </a:solidFill>
              </a:rPr>
              <a:t>.</a:t>
            </a:r>
          </a:p>
          <a:p>
            <a:pPr marL="342900" marR="0" lvl="0" indent="-342900" algn="l" defTabSz="914400" rtl="0" eaLnBrk="1" fontAlgn="auto" latinLnBrk="0" hangingPunct="1">
              <a:lnSpc>
                <a:spcPct val="110000"/>
              </a:lnSpc>
              <a:spcAft>
                <a:spcPts val="0"/>
              </a:spcAft>
              <a:buClrTx/>
              <a:buSzTx/>
              <a:buFontTx/>
              <a:buChar char="-"/>
              <a:tabLst/>
              <a:defRPr/>
            </a:pP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Năm</a:t>
            </a:r>
            <a:r>
              <a:rPr kumimoji="0" lang="en-US" sz="2400" b="1" i="0" u="none" strike="noStrike" kern="1200" cap="none" spc="0" normalizeH="0" noProof="0" dirty="0" smtClean="0">
                <a:ln>
                  <a:noFill/>
                </a:ln>
                <a:solidFill>
                  <a:srgbClr val="006600"/>
                </a:solidFill>
                <a:effectLst/>
                <a:uLnTx/>
                <a:uFillTx/>
                <a:latin typeface="+mn-lt"/>
                <a:ea typeface="+mn-ea"/>
                <a:cs typeface="+mn-cs"/>
              </a:rPr>
              <a:t> 2000, </a:t>
            </a:r>
            <a:r>
              <a:rPr lang="en-US" sz="2400" b="1" dirty="0" err="1" smtClean="0">
                <a:solidFill>
                  <a:srgbClr val="006600"/>
                </a:solidFill>
              </a:rPr>
              <a:t>C</a:t>
            </a:r>
            <a:r>
              <a:rPr kumimoji="0" lang="en-US" sz="2400" b="1" i="0" u="none" strike="noStrike" kern="1200" cap="none" spc="0" normalizeH="0" noProof="0" dirty="0" err="1" smtClean="0">
                <a:ln>
                  <a:noFill/>
                </a:ln>
                <a:solidFill>
                  <a:srgbClr val="006600"/>
                </a:solidFill>
                <a:effectLst/>
                <a:uLnTx/>
                <a:uFillTx/>
                <a:latin typeface="+mn-lt"/>
                <a:ea typeface="+mn-ea"/>
                <a:cs typeface="+mn-cs"/>
              </a:rPr>
              <a:t>hính</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Hữu</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được</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Nhà</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nước</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tặng</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Giải</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thưởng</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Hồ</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Chí</a:t>
            </a:r>
            <a:r>
              <a:rPr kumimoji="0" lang="en-US" sz="2400" b="1" i="0" u="none" strike="noStrike" kern="1200" cap="none" spc="0" normalizeH="0" noProof="0" dirty="0" smtClean="0">
                <a:ln>
                  <a:noFill/>
                </a:ln>
                <a:solidFill>
                  <a:srgbClr val="006600"/>
                </a:solidFill>
                <a:effectLst/>
                <a:uLnTx/>
                <a:uFillTx/>
                <a:latin typeface="+mn-lt"/>
                <a:ea typeface="+mn-ea"/>
                <a:cs typeface="+mn-cs"/>
              </a:rPr>
              <a:t> Minh </a:t>
            </a:r>
            <a:r>
              <a:rPr kumimoji="0" lang="en-US" sz="2400" b="1" i="0" u="none" strike="noStrike" kern="1200" cap="none" spc="0" normalizeH="0" noProof="0" dirty="0" err="1" smtClean="0">
                <a:ln>
                  <a:noFill/>
                </a:ln>
                <a:solidFill>
                  <a:srgbClr val="006600"/>
                </a:solidFill>
                <a:effectLst/>
                <a:uLnTx/>
                <a:uFillTx/>
                <a:latin typeface="+mn-lt"/>
                <a:ea typeface="+mn-ea"/>
                <a:cs typeface="+mn-cs"/>
              </a:rPr>
              <a:t>về</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văn</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học</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nghệ</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thuật</a:t>
            </a:r>
            <a:r>
              <a:rPr kumimoji="0" lang="en-US" sz="2400" b="1" i="0" u="none" strike="noStrike" kern="1200" cap="none" spc="0" normalizeH="0" noProof="0" dirty="0" smtClean="0">
                <a:ln>
                  <a:noFill/>
                </a:ln>
                <a:solidFill>
                  <a:srgbClr val="006600"/>
                </a:solidFill>
                <a:effectLst/>
                <a:uLnTx/>
                <a:uFillTx/>
                <a:latin typeface="+mn-lt"/>
                <a:ea typeface="+mn-ea"/>
                <a:cs typeface="+mn-cs"/>
              </a:rPr>
              <a:t>.</a:t>
            </a:r>
            <a:endParaRPr kumimoji="0" lang="en-US" sz="2400" b="1" i="0" u="none" strike="noStrike" kern="1200" cap="none" spc="0" normalizeH="0" baseline="0" noProof="0" dirty="0" smtClean="0">
              <a:ln>
                <a:noFill/>
              </a:ln>
              <a:solidFill>
                <a:srgbClr val="0066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rgbClr val="0066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linds(horizont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box(in)">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box(in)">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box(in)">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box(in)">
                                      <p:cBhvr>
                                        <p:cTn id="4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Oval 3"/>
          <p:cNvSpPr/>
          <p:nvPr/>
        </p:nvSpPr>
        <p:spPr>
          <a:xfrm>
            <a:off x="0" y="3505200"/>
            <a:ext cx="9144000" cy="3352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rgbClr val="FFFF00"/>
                </a:solidFill>
                <a:latin typeface="Times New Roman" pitchFamily="18" charset="0"/>
                <a:cs typeface="Times New Roman" pitchFamily="18" charset="0"/>
              </a:rPr>
              <a:t>*</a:t>
            </a:r>
            <a:r>
              <a:rPr lang="en-US" sz="2400" b="1" dirty="0" err="1" smtClean="0">
                <a:solidFill>
                  <a:srgbClr val="FFFF00"/>
                </a:solidFill>
                <a:latin typeface="Times New Roman" pitchFamily="18" charset="0"/>
                <a:cs typeface="Times New Roman" pitchFamily="18" charset="0"/>
              </a:rPr>
              <a:t>Một</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số</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bài</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thơ</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tiêu</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biểu</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của</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Chính</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Hữu</a:t>
            </a:r>
            <a:r>
              <a:rPr lang="en-US" sz="2400" b="1" dirty="0" smtClean="0">
                <a:solidFill>
                  <a:srgbClr val="FFFF00"/>
                </a:solidFill>
                <a:latin typeface="Times New Roman" pitchFamily="18" charset="0"/>
                <a:cs typeface="Times New Roman" pitchFamily="18" charset="0"/>
              </a:rPr>
              <a:t>:</a:t>
            </a:r>
          </a:p>
          <a:p>
            <a:pPr algn="ctr">
              <a:buFontTx/>
              <a:buChar char="-"/>
            </a:pPr>
            <a:r>
              <a:rPr lang="en-US" sz="2400" b="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Đồng</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chí</a:t>
            </a:r>
            <a:endParaRPr lang="en-US" sz="2400" b="1" i="1" dirty="0" smtClean="0">
              <a:solidFill>
                <a:srgbClr val="FFFF00"/>
              </a:solidFill>
              <a:latin typeface="Times New Roman" pitchFamily="18" charset="0"/>
              <a:cs typeface="Times New Roman" pitchFamily="18" charset="0"/>
            </a:endParaRPr>
          </a:p>
          <a:p>
            <a:pPr algn="ctr">
              <a:buFontTx/>
              <a:buChar char="-"/>
            </a:pPr>
            <a:r>
              <a:rPr lang="en-US" sz="2400" b="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Ngày</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về</a:t>
            </a:r>
            <a:r>
              <a:rPr lang="en-US" sz="2400" b="1" i="1" dirty="0" smtClean="0">
                <a:solidFill>
                  <a:srgbClr val="FFFF00"/>
                </a:solidFill>
                <a:latin typeface="Times New Roman" pitchFamily="18" charset="0"/>
                <a:cs typeface="Times New Roman" pitchFamily="18" charset="0"/>
              </a:rPr>
              <a:t> </a:t>
            </a:r>
          </a:p>
          <a:p>
            <a:pPr algn="ctr">
              <a:buFontTx/>
              <a:buChar char="-"/>
            </a:pPr>
            <a:r>
              <a:rPr lang="en-US" sz="2400" b="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Giá</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từng</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thước</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đất</a:t>
            </a:r>
            <a:endParaRPr lang="en-US" sz="2400" b="1" i="1" dirty="0" smtClean="0">
              <a:solidFill>
                <a:srgbClr val="FFFF00"/>
              </a:solidFill>
              <a:latin typeface="Times New Roman" pitchFamily="18" charset="0"/>
              <a:cs typeface="Times New Roman" pitchFamily="18" charset="0"/>
            </a:endParaRPr>
          </a:p>
          <a:p>
            <a:pPr algn="ctr"/>
            <a:r>
              <a:rPr lang="en-US" sz="2400" b="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Trang</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giấy</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học</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trò</a:t>
            </a:r>
            <a:endParaRPr lang="en-US" sz="2400" b="1" i="1" dirty="0" smtClean="0">
              <a:solidFill>
                <a:srgbClr val="FFFF00"/>
              </a:solidFill>
              <a:latin typeface="Times New Roman" pitchFamily="18" charset="0"/>
              <a:cs typeface="Times New Roman" pitchFamily="18" charset="0"/>
            </a:endParaRPr>
          </a:p>
          <a:p>
            <a:pPr algn="ctr">
              <a:buFontTx/>
              <a:buChar char="-"/>
            </a:pPr>
            <a:r>
              <a:rPr lang="vi-VN" sz="2400" b="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Ngọn</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đèn</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đứng</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gác</a:t>
            </a:r>
            <a:endParaRPr lang="en-US" sz="2400" b="1" i="1" dirty="0">
              <a:solidFill>
                <a:srgbClr val="FFFF00"/>
              </a:solidFill>
              <a:latin typeface="Times New Roman" pitchFamily="18" charset="0"/>
              <a:cs typeface="Times New Roman" pitchFamily="18" charset="0"/>
            </a:endParaRPr>
          </a:p>
        </p:txBody>
      </p:sp>
      <p:sp>
        <p:nvSpPr>
          <p:cNvPr id="5" name="Oval 4"/>
          <p:cNvSpPr/>
          <p:nvPr/>
        </p:nvSpPr>
        <p:spPr>
          <a:xfrm>
            <a:off x="0" y="152400"/>
            <a:ext cx="8991600" cy="3276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rgbClr val="FFFF00"/>
                </a:solidFill>
                <a:latin typeface="Times New Roman" pitchFamily="18" charset="0"/>
                <a:cs typeface="Times New Roman" pitchFamily="18" charset="0"/>
              </a:rPr>
              <a:t>* </a:t>
            </a:r>
            <a:r>
              <a:rPr lang="vi-VN" sz="2400" b="1" dirty="0" smtClean="0">
                <a:solidFill>
                  <a:srgbClr val="FFFF00"/>
                </a:solidFill>
                <a:latin typeface="Times New Roman" pitchFamily="18" charset="0"/>
                <a:cs typeface="Times New Roman" pitchFamily="18" charset="0"/>
              </a:rPr>
              <a:t>Các tác phẩm</a:t>
            </a:r>
            <a:r>
              <a:rPr lang="en-US" sz="2400" b="1" dirty="0" smtClean="0">
                <a:solidFill>
                  <a:srgbClr val="FFFF00"/>
                </a:solidFill>
                <a:latin typeface="Times New Roman" pitchFamily="18" charset="0"/>
                <a:cs typeface="Times New Roman" pitchFamily="18" charset="0"/>
              </a:rPr>
              <a:t>:</a:t>
            </a:r>
          </a:p>
          <a:p>
            <a:pPr algn="ctr"/>
            <a:r>
              <a:rPr lang="en-US" sz="2400" b="1" dirty="0" smtClean="0">
                <a:solidFill>
                  <a:srgbClr val="FFFF00"/>
                </a:solidFill>
                <a:latin typeface="Times New Roman" pitchFamily="18" charset="0"/>
                <a:cs typeface="Times New Roman" pitchFamily="18" charset="0"/>
              </a:rPr>
              <a:t>- </a:t>
            </a:r>
            <a:r>
              <a:rPr lang="vi-VN" sz="2400" b="1" i="1" dirty="0" smtClean="0">
                <a:solidFill>
                  <a:srgbClr val="FFFF00"/>
                </a:solidFill>
                <a:latin typeface="Times New Roman" pitchFamily="18" charset="0"/>
                <a:cs typeface="Times New Roman" pitchFamily="18" charset="0"/>
              </a:rPr>
              <a:t>Đầu súng trăng treo </a:t>
            </a:r>
            <a:r>
              <a:rPr lang="vi-VN" sz="2400" b="1" dirty="0" smtClean="0">
                <a:solidFill>
                  <a:srgbClr val="FFFF00"/>
                </a:solidFill>
                <a:latin typeface="Times New Roman" pitchFamily="18" charset="0"/>
                <a:cs typeface="Times New Roman" pitchFamily="18" charset="0"/>
              </a:rPr>
              <a:t>(tập thơ, Nhà xuất bản Văn học, 1966)</a:t>
            </a:r>
            <a:endParaRPr lang="en-US" sz="2400" b="1" dirty="0" smtClean="0">
              <a:solidFill>
                <a:srgbClr val="FFFF00"/>
              </a:solidFill>
              <a:latin typeface="Times New Roman" pitchFamily="18" charset="0"/>
              <a:cs typeface="Times New Roman" pitchFamily="18" charset="0"/>
            </a:endParaRPr>
          </a:p>
          <a:p>
            <a:pPr algn="ctr">
              <a:buFontTx/>
              <a:buChar char="-"/>
            </a:pPr>
            <a:r>
              <a:rPr lang="vi-VN" sz="2400" b="1" i="1" dirty="0" smtClean="0">
                <a:solidFill>
                  <a:srgbClr val="FFFF00"/>
                </a:solidFill>
                <a:latin typeface="Times New Roman" pitchFamily="18" charset="0"/>
                <a:cs typeface="Times New Roman" pitchFamily="18" charset="0"/>
              </a:rPr>
              <a:t>Thơ Chính Hữu </a:t>
            </a:r>
            <a:r>
              <a:rPr lang="vi-VN" sz="2400" b="1" dirty="0" smtClean="0">
                <a:solidFill>
                  <a:srgbClr val="FFFF00"/>
                </a:solidFill>
                <a:latin typeface="Times New Roman" pitchFamily="18" charset="0"/>
                <a:cs typeface="Times New Roman" pitchFamily="18" charset="0"/>
              </a:rPr>
              <a:t>(tập thơ, Nhà xuất bản </a:t>
            </a:r>
            <a:endParaRPr lang="en-US" sz="2400" b="1" dirty="0" smtClean="0">
              <a:solidFill>
                <a:srgbClr val="FFFF00"/>
              </a:solidFill>
              <a:latin typeface="Times New Roman" pitchFamily="18" charset="0"/>
              <a:cs typeface="Times New Roman" pitchFamily="18" charset="0"/>
            </a:endParaRPr>
          </a:p>
          <a:p>
            <a:pPr algn="ctr"/>
            <a:r>
              <a:rPr lang="vi-VN" sz="2400" b="1" dirty="0" smtClean="0">
                <a:solidFill>
                  <a:srgbClr val="FFFF00"/>
                </a:solidFill>
                <a:latin typeface="Times New Roman" pitchFamily="18" charset="0"/>
                <a:cs typeface="Times New Roman" pitchFamily="18" charset="0"/>
              </a:rPr>
              <a:t>Hội nhà văn, 1997),</a:t>
            </a:r>
            <a:endParaRPr lang="en-US" sz="2400" b="1" dirty="0" smtClean="0">
              <a:solidFill>
                <a:srgbClr val="FFFF00"/>
              </a:solidFill>
              <a:latin typeface="Times New Roman" pitchFamily="18" charset="0"/>
              <a:cs typeface="Times New Roman" pitchFamily="18" charset="0"/>
            </a:endParaRPr>
          </a:p>
          <a:p>
            <a:pPr algn="ctr">
              <a:buFontTx/>
              <a:buChar char="-"/>
            </a:pPr>
            <a:r>
              <a:rPr lang="vi-VN" sz="2400" b="1" dirty="0" smtClean="0">
                <a:solidFill>
                  <a:srgbClr val="FFFF00"/>
                </a:solidFill>
                <a:latin typeface="Times New Roman" pitchFamily="18" charset="0"/>
                <a:cs typeface="Times New Roman" pitchFamily="18" charset="0"/>
              </a:rPr>
              <a:t> </a:t>
            </a:r>
            <a:r>
              <a:rPr lang="vi-VN" sz="2400" b="1" i="1" dirty="0" smtClean="0">
                <a:solidFill>
                  <a:srgbClr val="FFFF00"/>
                </a:solidFill>
                <a:latin typeface="Times New Roman" pitchFamily="18" charset="0"/>
                <a:cs typeface="Times New Roman" pitchFamily="18" charset="0"/>
              </a:rPr>
              <a:t>Tuyển tập Chính Hữu </a:t>
            </a:r>
            <a:r>
              <a:rPr lang="vi-VN" sz="2400" b="1" dirty="0" smtClean="0">
                <a:solidFill>
                  <a:srgbClr val="FFFF00"/>
                </a:solidFill>
                <a:latin typeface="Times New Roman" pitchFamily="18" charset="0"/>
                <a:cs typeface="Times New Roman" pitchFamily="18" charset="0"/>
              </a:rPr>
              <a:t>(Nhà xuất bản </a:t>
            </a:r>
            <a:endParaRPr lang="en-US" sz="2400" b="1" dirty="0" smtClean="0">
              <a:solidFill>
                <a:srgbClr val="FFFF00"/>
              </a:solidFill>
              <a:latin typeface="Times New Roman" pitchFamily="18" charset="0"/>
              <a:cs typeface="Times New Roman" pitchFamily="18" charset="0"/>
            </a:endParaRPr>
          </a:p>
          <a:p>
            <a:pPr algn="ctr"/>
            <a:r>
              <a:rPr lang="vi-VN" sz="2400" b="1" dirty="0" smtClean="0">
                <a:solidFill>
                  <a:srgbClr val="FFFF00"/>
                </a:solidFill>
                <a:latin typeface="Times New Roman" pitchFamily="18" charset="0"/>
                <a:cs typeface="Times New Roman" pitchFamily="18" charset="0"/>
              </a:rPr>
              <a:t>Văn học, 1998).</a:t>
            </a:r>
            <a:endParaRPr lang="en-US" sz="2400" b="1" dirty="0" smtClean="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7" name="Footer Placeholder 2"/>
          <p:cNvSpPr>
            <a:spLocks noGrp="1"/>
          </p:cNvSpPr>
          <p:nvPr>
            <p:ph type="ftr" sz="quarter" idx="11"/>
          </p:nvPr>
        </p:nvSpPr>
        <p:spPr/>
        <p:txBody>
          <a:bodyPr/>
          <a:lstStyle/>
          <a:p>
            <a:r>
              <a:rPr lang="en-US"/>
              <a:t>Kim Lan</a:t>
            </a:r>
          </a:p>
        </p:txBody>
      </p:sp>
      <p:sp>
        <p:nvSpPr>
          <p:cNvPr id="3074" name="Text Box 2"/>
          <p:cNvSpPr txBox="1">
            <a:spLocks noChangeArrowheads="1"/>
          </p:cNvSpPr>
          <p:nvPr/>
        </p:nvSpPr>
        <p:spPr bwMode="auto">
          <a:xfrm>
            <a:off x="228600" y="228600"/>
            <a:ext cx="8382000" cy="457200"/>
          </a:xfrm>
          <a:prstGeom prst="rect">
            <a:avLst/>
          </a:prstGeom>
          <a:noFill/>
          <a:ln w="9525">
            <a:noFill/>
            <a:miter lim="800000"/>
            <a:headEnd/>
            <a:tailEnd/>
          </a:ln>
          <a:effectLst/>
        </p:spPr>
        <p:txBody>
          <a:bodyPr>
            <a:spAutoFit/>
          </a:bodyPr>
          <a:lstStyle/>
          <a:p>
            <a:pPr eaLnBrk="1" hangingPunct="1">
              <a:spcBef>
                <a:spcPct val="50000"/>
              </a:spcBef>
            </a:pPr>
            <a:endParaRPr lang="en-US" sz="2400" i="1">
              <a:effectLst/>
              <a:latin typeface="Times New Roman" pitchFamily="18" charset="0"/>
            </a:endParaRPr>
          </a:p>
        </p:txBody>
      </p:sp>
      <p:sp>
        <p:nvSpPr>
          <p:cNvPr id="3078" name="Freeform 6"/>
          <p:cNvSpPr>
            <a:spLocks noEditPoints="1"/>
          </p:cNvSpPr>
          <p:nvPr/>
        </p:nvSpPr>
        <p:spPr bwMode="auto">
          <a:xfrm>
            <a:off x="0" y="0"/>
            <a:ext cx="9144000" cy="6858000"/>
          </a:xfrm>
          <a:custGeom>
            <a:avLst/>
            <a:gdLst/>
            <a:ahLst/>
            <a:cxnLst>
              <a:cxn ang="0">
                <a:pos x="15" y="0"/>
              </a:cxn>
              <a:cxn ang="0">
                <a:pos x="5709" y="0"/>
              </a:cxn>
              <a:cxn ang="0">
                <a:pos x="5709" y="19"/>
              </a:cxn>
              <a:cxn ang="0">
                <a:pos x="15" y="19"/>
              </a:cxn>
              <a:cxn ang="0">
                <a:pos x="15" y="0"/>
              </a:cxn>
              <a:cxn ang="0">
                <a:pos x="5709" y="0"/>
              </a:cxn>
              <a:cxn ang="0">
                <a:pos x="5724" y="0"/>
              </a:cxn>
              <a:cxn ang="0">
                <a:pos x="5724" y="10"/>
              </a:cxn>
              <a:cxn ang="0">
                <a:pos x="5709" y="10"/>
              </a:cxn>
              <a:cxn ang="0">
                <a:pos x="5709" y="0"/>
              </a:cxn>
              <a:cxn ang="0">
                <a:pos x="5724" y="10"/>
              </a:cxn>
              <a:cxn ang="0">
                <a:pos x="5724" y="4288"/>
              </a:cxn>
              <a:cxn ang="0">
                <a:pos x="5694" y="4288"/>
              </a:cxn>
              <a:cxn ang="0">
                <a:pos x="5694" y="10"/>
              </a:cxn>
              <a:cxn ang="0">
                <a:pos x="5724" y="10"/>
              </a:cxn>
              <a:cxn ang="0">
                <a:pos x="5724" y="4288"/>
              </a:cxn>
              <a:cxn ang="0">
                <a:pos x="5724" y="4298"/>
              </a:cxn>
              <a:cxn ang="0">
                <a:pos x="5709" y="4298"/>
              </a:cxn>
              <a:cxn ang="0">
                <a:pos x="5709" y="4288"/>
              </a:cxn>
              <a:cxn ang="0">
                <a:pos x="5724" y="4288"/>
              </a:cxn>
              <a:cxn ang="0">
                <a:pos x="5709" y="4298"/>
              </a:cxn>
              <a:cxn ang="0">
                <a:pos x="15" y="4298"/>
              </a:cxn>
              <a:cxn ang="0">
                <a:pos x="15" y="4279"/>
              </a:cxn>
              <a:cxn ang="0">
                <a:pos x="5709" y="4279"/>
              </a:cxn>
              <a:cxn ang="0">
                <a:pos x="5709" y="4298"/>
              </a:cxn>
              <a:cxn ang="0">
                <a:pos x="15" y="4298"/>
              </a:cxn>
              <a:cxn ang="0">
                <a:pos x="0" y="4298"/>
              </a:cxn>
              <a:cxn ang="0">
                <a:pos x="0" y="4288"/>
              </a:cxn>
              <a:cxn ang="0">
                <a:pos x="15" y="4288"/>
              </a:cxn>
              <a:cxn ang="0">
                <a:pos x="15" y="4298"/>
              </a:cxn>
              <a:cxn ang="0">
                <a:pos x="0" y="4288"/>
              </a:cxn>
              <a:cxn ang="0">
                <a:pos x="0" y="10"/>
              </a:cxn>
              <a:cxn ang="0">
                <a:pos x="30" y="10"/>
              </a:cxn>
              <a:cxn ang="0">
                <a:pos x="30" y="4288"/>
              </a:cxn>
              <a:cxn ang="0">
                <a:pos x="0" y="4288"/>
              </a:cxn>
              <a:cxn ang="0">
                <a:pos x="0" y="10"/>
              </a:cxn>
              <a:cxn ang="0">
                <a:pos x="0" y="0"/>
              </a:cxn>
              <a:cxn ang="0">
                <a:pos x="15" y="0"/>
              </a:cxn>
              <a:cxn ang="0">
                <a:pos x="15" y="10"/>
              </a:cxn>
              <a:cxn ang="0">
                <a:pos x="0" y="10"/>
              </a:cxn>
            </a:cxnLst>
            <a:rect l="0" t="0" r="r" b="b"/>
            <a:pathLst>
              <a:path w="5724" h="4298">
                <a:moveTo>
                  <a:pt x="15" y="0"/>
                </a:moveTo>
                <a:lnTo>
                  <a:pt x="5709" y="0"/>
                </a:lnTo>
                <a:lnTo>
                  <a:pt x="5709" y="19"/>
                </a:lnTo>
                <a:lnTo>
                  <a:pt x="15" y="19"/>
                </a:lnTo>
                <a:lnTo>
                  <a:pt x="15" y="0"/>
                </a:lnTo>
                <a:close/>
                <a:moveTo>
                  <a:pt x="5709" y="0"/>
                </a:moveTo>
                <a:lnTo>
                  <a:pt x="5724" y="0"/>
                </a:lnTo>
                <a:lnTo>
                  <a:pt x="5724" y="10"/>
                </a:lnTo>
                <a:lnTo>
                  <a:pt x="5709" y="10"/>
                </a:lnTo>
                <a:lnTo>
                  <a:pt x="5709" y="0"/>
                </a:lnTo>
                <a:close/>
                <a:moveTo>
                  <a:pt x="5724" y="10"/>
                </a:moveTo>
                <a:lnTo>
                  <a:pt x="5724" y="4288"/>
                </a:lnTo>
                <a:lnTo>
                  <a:pt x="5694" y="4288"/>
                </a:lnTo>
                <a:lnTo>
                  <a:pt x="5694" y="10"/>
                </a:lnTo>
                <a:lnTo>
                  <a:pt x="5724" y="10"/>
                </a:lnTo>
                <a:close/>
                <a:moveTo>
                  <a:pt x="5724" y="4288"/>
                </a:moveTo>
                <a:lnTo>
                  <a:pt x="5724" y="4298"/>
                </a:lnTo>
                <a:lnTo>
                  <a:pt x="5709" y="4298"/>
                </a:lnTo>
                <a:lnTo>
                  <a:pt x="5709" y="4288"/>
                </a:lnTo>
                <a:lnTo>
                  <a:pt x="5724" y="4288"/>
                </a:lnTo>
                <a:close/>
                <a:moveTo>
                  <a:pt x="5709" y="4298"/>
                </a:moveTo>
                <a:lnTo>
                  <a:pt x="15" y="4298"/>
                </a:lnTo>
                <a:lnTo>
                  <a:pt x="15" y="4279"/>
                </a:lnTo>
                <a:lnTo>
                  <a:pt x="5709" y="4279"/>
                </a:lnTo>
                <a:lnTo>
                  <a:pt x="5709" y="4298"/>
                </a:lnTo>
                <a:close/>
                <a:moveTo>
                  <a:pt x="15" y="4298"/>
                </a:moveTo>
                <a:lnTo>
                  <a:pt x="0" y="4298"/>
                </a:lnTo>
                <a:lnTo>
                  <a:pt x="0" y="4288"/>
                </a:lnTo>
                <a:lnTo>
                  <a:pt x="15" y="4288"/>
                </a:lnTo>
                <a:lnTo>
                  <a:pt x="15" y="4298"/>
                </a:lnTo>
                <a:close/>
                <a:moveTo>
                  <a:pt x="0" y="4288"/>
                </a:moveTo>
                <a:lnTo>
                  <a:pt x="0" y="10"/>
                </a:lnTo>
                <a:lnTo>
                  <a:pt x="30" y="10"/>
                </a:lnTo>
                <a:lnTo>
                  <a:pt x="30" y="4288"/>
                </a:lnTo>
                <a:lnTo>
                  <a:pt x="0" y="4288"/>
                </a:lnTo>
                <a:close/>
                <a:moveTo>
                  <a:pt x="0" y="10"/>
                </a:moveTo>
                <a:lnTo>
                  <a:pt x="0" y="0"/>
                </a:lnTo>
                <a:lnTo>
                  <a:pt x="15" y="0"/>
                </a:lnTo>
                <a:lnTo>
                  <a:pt x="15" y="10"/>
                </a:lnTo>
                <a:lnTo>
                  <a:pt x="0" y="10"/>
                </a:lnTo>
                <a:close/>
              </a:path>
            </a:pathLst>
          </a:custGeom>
          <a:solidFill>
            <a:srgbClr val="DA251D"/>
          </a:solidFill>
          <a:ln w="9525">
            <a:noFill/>
            <a:round/>
            <a:headEnd/>
            <a:tailEnd/>
          </a:ln>
        </p:spPr>
        <p:txBody>
          <a:bodyPr/>
          <a:lstStyle/>
          <a:p>
            <a:endParaRPr lang="en-US"/>
          </a:p>
        </p:txBody>
      </p:sp>
      <p:sp>
        <p:nvSpPr>
          <p:cNvPr id="3080" name="Rectangle 8"/>
          <p:cNvSpPr>
            <a:spLocks noChangeArrowheads="1"/>
          </p:cNvSpPr>
          <p:nvPr/>
        </p:nvSpPr>
        <p:spPr bwMode="auto">
          <a:xfrm>
            <a:off x="609600" y="381000"/>
            <a:ext cx="8077200" cy="2465388"/>
          </a:xfrm>
          <a:prstGeom prst="rect">
            <a:avLst/>
          </a:prstGeom>
          <a:noFill/>
          <a:ln w="9525">
            <a:noFill/>
            <a:miter lim="800000"/>
            <a:headEnd/>
            <a:tailEnd/>
          </a:ln>
          <a:effectLst/>
        </p:spPr>
        <p:txBody>
          <a:bodyPr>
            <a:spAutoFit/>
          </a:bodyPr>
          <a:lstStyle/>
          <a:p>
            <a:pPr eaLnBrk="1" hangingPunct="1"/>
            <a:endParaRPr lang="en-US" sz="2400" i="1">
              <a:effectLst/>
              <a:latin typeface="Times New Roman" pitchFamily="18" charset="0"/>
            </a:endParaRPr>
          </a:p>
          <a:p>
            <a:pPr eaLnBrk="1" hangingPunct="1"/>
            <a:r>
              <a:rPr lang="en-US" sz="2400" i="1">
                <a:effectLst/>
                <a:latin typeface="Times New Roman" pitchFamily="18" charset="0"/>
              </a:rPr>
              <a:t> </a:t>
            </a:r>
          </a:p>
          <a:p>
            <a:pPr eaLnBrk="1" hangingPunct="1"/>
            <a:endParaRPr lang="en-US" sz="2400" i="1">
              <a:effectLst/>
              <a:latin typeface="Times New Roman" pitchFamily="18" charset="0"/>
            </a:endParaRPr>
          </a:p>
          <a:p>
            <a:pPr eaLnBrk="1" hangingPunct="1"/>
            <a:r>
              <a:rPr lang="en-US" sz="2400" i="1">
                <a:effectLst/>
                <a:latin typeface="Times New Roman" pitchFamily="18" charset="0"/>
              </a:rPr>
              <a:t>                                                                                   </a:t>
            </a:r>
          </a:p>
          <a:p>
            <a:pPr algn="r" eaLnBrk="1" hangingPunct="1"/>
            <a:r>
              <a:rPr lang="en-US" sz="2400" i="1">
                <a:effectLst/>
                <a:latin typeface="Times New Roman" pitchFamily="18" charset="0"/>
              </a:rPr>
              <a:t>                                                                                                                                     </a:t>
            </a:r>
          </a:p>
          <a:p>
            <a:pPr eaLnBrk="1" hangingPunct="1">
              <a:spcBef>
                <a:spcPct val="50000"/>
              </a:spcBef>
            </a:pPr>
            <a:endParaRPr lang="en-US" sz="2400">
              <a:effectLst/>
              <a:latin typeface="Times New Roman" pitchFamily="18" charset="0"/>
            </a:endParaRPr>
          </a:p>
        </p:txBody>
      </p:sp>
      <p:pic>
        <p:nvPicPr>
          <p:cNvPr id="3082" name="Picture 10" descr="tap tho dau sung trang treo"/>
          <p:cNvPicPr>
            <a:picLocks noChangeAspect="1" noChangeArrowheads="1"/>
          </p:cNvPicPr>
          <p:nvPr/>
        </p:nvPicPr>
        <p:blipFill>
          <a:blip r:embed="rId3"/>
          <a:srcRect/>
          <a:stretch>
            <a:fillRect/>
          </a:stretch>
        </p:blipFill>
        <p:spPr bwMode="auto">
          <a:xfrm>
            <a:off x="5867400" y="381000"/>
            <a:ext cx="3124200" cy="4572000"/>
          </a:xfrm>
          <a:prstGeom prst="rect">
            <a:avLst/>
          </a:prstGeom>
          <a:noFill/>
          <a:ln w="9525">
            <a:solidFill>
              <a:schemeClr val="accent2"/>
            </a:solidFill>
            <a:miter lim="800000"/>
            <a:headEnd/>
            <a:tailEnd/>
          </a:ln>
        </p:spPr>
      </p:pic>
      <p:sp>
        <p:nvSpPr>
          <p:cNvPr id="11" name="TextBox 10"/>
          <p:cNvSpPr txBox="1"/>
          <p:nvPr/>
        </p:nvSpPr>
        <p:spPr>
          <a:xfrm>
            <a:off x="152400" y="249734"/>
            <a:ext cx="5486400" cy="353943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Hoàn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cảnh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tác</a:t>
            </a:r>
            <a:r>
              <a:rPr lang="en-US" sz="2800" b="1"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1948-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a:t>
            </a:r>
          </a:p>
          <a:p>
            <a:pPr>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Hữu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đông</a:t>
            </a:r>
            <a:r>
              <a:rPr lang="en-US" sz="2800" dirty="0" smtClean="0">
                <a:latin typeface="Times New Roman" pitchFamily="18" charset="0"/>
                <a:cs typeface="Times New Roman" pitchFamily="18" charset="0"/>
              </a:rPr>
              <a:t> 1947)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Bắc</a:t>
            </a:r>
            <a:r>
              <a:rPr lang="en-US" sz="2800" dirty="0" smtClean="0">
                <a:latin typeface="Times New Roman" pitchFamily="18" charset="0"/>
                <a:cs typeface="Times New Roman" pitchFamily="18" charset="0"/>
              </a:rPr>
              <a:t>.</a:t>
            </a:r>
          </a:p>
        </p:txBody>
      </p:sp>
      <p:sp>
        <p:nvSpPr>
          <p:cNvPr id="12" name="TextBox 11"/>
          <p:cNvSpPr txBox="1"/>
          <p:nvPr/>
        </p:nvSpPr>
        <p:spPr>
          <a:xfrm>
            <a:off x="0" y="3733801"/>
            <a:ext cx="5638800"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Xuất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xứ</a:t>
            </a:r>
            <a:r>
              <a:rPr lang="en-US" sz="2800" b="1" dirty="0" smtClean="0">
                <a:latin typeface="Times New Roman" pitchFamily="18" charset="0"/>
                <a:cs typeface="Times New Roman" pitchFamily="18" charset="0"/>
              </a:rPr>
              <a:t>:</a:t>
            </a:r>
          </a:p>
          <a:p>
            <a:r>
              <a:rPr lang="vi-VN"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in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Đầu</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súng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trăng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treo</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
        <p:nvSpPr>
          <p:cNvPr id="9" name="TextBox 8"/>
          <p:cNvSpPr txBox="1"/>
          <p:nvPr/>
        </p:nvSpPr>
        <p:spPr>
          <a:xfrm>
            <a:off x="0" y="5105400"/>
            <a:ext cx="9144000" cy="1661993"/>
          </a:xfrm>
          <a:prstGeom prst="rect">
            <a:avLst/>
          </a:prstGeom>
          <a:noFill/>
        </p:spPr>
        <p:txBody>
          <a:bodyPr wrap="square" rtlCol="0">
            <a:spAutoFit/>
          </a:bodyPr>
          <a:lstStyle/>
          <a:p>
            <a:r>
              <a:rPr lang="en-US" dirty="0" smtClean="0"/>
              <a:t> </a:t>
            </a:r>
            <a:r>
              <a:rPr lang="vi-VN" dirty="0" smtClean="0"/>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( 1946- 1954)</a:t>
            </a:r>
          </a:p>
          <a:p>
            <a:endParaRPr lang="en-US" dirty="0"/>
          </a:p>
        </p:txBody>
      </p:sp>
      <p:sp>
        <p:nvSpPr>
          <p:cNvPr id="10" name="TextBox 9"/>
          <p:cNvSpPr txBox="1"/>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1947,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Bắc</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nằm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kham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địch.Tôi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nhiệm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ốm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nằm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ốm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nằm</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Đồng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chí</a:t>
            </a:r>
            <a:r>
              <a:rPr lang="en-US" sz="2400" i="1" dirty="0" smtClean="0">
                <a:latin typeface="Times New Roman" pitchFamily="18" charset="0"/>
                <a:cs typeface="Times New Roman" pitchFamily="18" charset="0"/>
              </a:rPr>
              <a:t>.</a:t>
            </a:r>
            <a:endParaRPr lang="vi-VN" sz="2400" i="1" dirty="0" smtClean="0">
              <a:latin typeface="Times New Roman" pitchFamily="18" charset="0"/>
              <a:cs typeface="Times New Roman" pitchFamily="18" charset="0"/>
            </a:endParaRPr>
          </a:p>
          <a:p>
            <a:pPr algn="just"/>
            <a:endParaRPr lang="vi-VN" sz="2400" i="1" dirty="0" smtClean="0">
              <a:latin typeface="Times New Roman" pitchFamily="18" charset="0"/>
              <a:cs typeface="Times New Roman" pitchFamily="18" charset="0"/>
            </a:endParaRPr>
          </a:p>
          <a:p>
            <a:pPr algn="just"/>
            <a:endParaRPr lang="vi-VN" sz="2400" i="1" dirty="0" smtClean="0">
              <a:latin typeface="Times New Roman" pitchFamily="18" charset="0"/>
              <a:cs typeface="Times New Roman" pitchFamily="18" charset="0"/>
            </a:endParaRPr>
          </a:p>
          <a:p>
            <a:pPr algn="just"/>
            <a:endParaRPr lang="vi-VN" sz="2400" i="1" dirty="0" smtClean="0">
              <a:latin typeface="Times New Roman" pitchFamily="18" charset="0"/>
              <a:cs typeface="Times New Roman" pitchFamily="18" charset="0"/>
            </a:endParaRPr>
          </a:p>
          <a:p>
            <a:pPr algn="just"/>
            <a:endParaRPr lang="vi-VN" sz="2400" i="1" dirty="0" smtClean="0">
              <a:latin typeface="Times New Roman" pitchFamily="18" charset="0"/>
              <a:cs typeface="Times New Roman" pitchFamily="18" charset="0"/>
            </a:endParaRPr>
          </a:p>
          <a:p>
            <a:pPr algn="just"/>
            <a:endParaRPr lang="vi-VN" sz="2400" i="1" dirty="0" smtClean="0">
              <a:latin typeface="Times New Roman" pitchFamily="18" charset="0"/>
              <a:cs typeface="Times New Roman" pitchFamily="18" charset="0"/>
            </a:endParaRPr>
          </a:p>
          <a:p>
            <a:pPr algn="just"/>
            <a:endParaRPr lang="vi-VN" sz="2400" i="1" dirty="0" smtClean="0">
              <a:latin typeface="Times New Roman" pitchFamily="18" charset="0"/>
              <a:cs typeface="Times New Roman" pitchFamily="18" charset="0"/>
            </a:endParaRPr>
          </a:p>
          <a:p>
            <a:pPr algn="just"/>
            <a:endParaRPr lang="en-US" sz="2400" i="1"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ox(i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ox(i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xit" presetSubtype="16" fill="hold" grpId="1" nodeType="clickEffect">
                                  <p:stCondLst>
                                    <p:cond delay="0"/>
                                  </p:stCondLst>
                                  <p:childTnLst>
                                    <p:animEffect transition="out" filter="diamond(in)">
                                      <p:cBhvr>
                                        <p:cTn id="26" dur="2000"/>
                                        <p:tgtEl>
                                          <p:spTgt spid="10"/>
                                        </p:tgtEl>
                                      </p:cBhvr>
                                    </p:animEffect>
                                    <p:set>
                                      <p:cBhvr>
                                        <p:cTn id="27" dur="1" fill="hold">
                                          <p:stCondLst>
                                            <p:cond delay="19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box(in)">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box(in)">
                                      <p:cBhvr>
                                        <p:cTn id="37" dur="500"/>
                                        <p:tgtEl>
                                          <p:spTgt spid="1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082"/>
                                        </p:tgtEl>
                                        <p:attrNameLst>
                                          <p:attrName>style.visibility</p:attrName>
                                        </p:attrNameLst>
                                      </p:cBhvr>
                                      <p:to>
                                        <p:strVal val="visible"/>
                                      </p:to>
                                    </p:set>
                                    <p:animEffect transition="in" filter="box(in)">
                                      <p:cBhvr>
                                        <p:cTn id="42" dur="500"/>
                                        <p:tgtEl>
                                          <p:spTgt spid="308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ox(i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playback.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6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762000" y="609601"/>
            <a:ext cx="7696200" cy="526297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Đồng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chí</a:t>
            </a:r>
            <a:r>
              <a:rPr lang="en-US" sz="2800" i="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Ngày</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hi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Đồng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chí</a:t>
            </a:r>
            <a:r>
              <a:rPr lang="en-US" sz="2800" i="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muốn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Suốt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chỗ</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đây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tròn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rồi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Đồng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chí</a:t>
            </a:r>
            <a:r>
              <a:rPr lang="en-US" sz="2800" i="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tặng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tặng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Kim Lan</a:t>
            </a:r>
          </a:p>
        </p:txBody>
      </p:sp>
      <p:sp>
        <p:nvSpPr>
          <p:cNvPr id="37892" name="Text Box 4"/>
          <p:cNvSpPr txBox="1">
            <a:spLocks noGrp="1" noChangeArrowheads="1"/>
          </p:cNvSpPr>
          <p:nvPr>
            <p:ph type="body" idx="1"/>
          </p:nvPr>
        </p:nvSpPr>
        <p:spPr>
          <a:xfrm>
            <a:off x="2362200" y="0"/>
            <a:ext cx="4876800" cy="6858000"/>
          </a:xfrm>
          <a:noFill/>
          <a:ln/>
        </p:spPr>
        <p:txBody>
          <a:bodyPr>
            <a:normAutofit lnSpcReduction="10000"/>
          </a:bodyPr>
          <a:lstStyle/>
          <a:p>
            <a:pPr>
              <a:lnSpc>
                <a:spcPct val="80000"/>
              </a:lnSpc>
              <a:buFont typeface="Wingdings" pitchFamily="2" charset="2"/>
              <a:buNone/>
            </a:pPr>
            <a:endParaRPr lang="en-US" sz="2000" dirty="0" smtClean="0">
              <a:effectLst/>
            </a:endParaRPr>
          </a:p>
          <a:p>
            <a:pPr>
              <a:lnSpc>
                <a:spcPct val="80000"/>
              </a:lnSpc>
              <a:buFont typeface="Wingdings" pitchFamily="2" charset="2"/>
              <a:buNone/>
            </a:pPr>
            <a:endParaRPr lang="en-US" sz="2000" b="1" dirty="0" smtClean="0"/>
          </a:p>
          <a:p>
            <a:pPr>
              <a:lnSpc>
                <a:spcPct val="80000"/>
              </a:lnSpc>
              <a:buFont typeface="Wingdings" pitchFamily="2" charset="2"/>
              <a:buNone/>
            </a:pPr>
            <a:r>
              <a:rPr lang="en-US" sz="2000" b="1" dirty="0" err="1" smtClean="0">
                <a:effectLst/>
              </a:rPr>
              <a:t>Quê</a:t>
            </a:r>
            <a:r>
              <a:rPr lang="en-US" sz="2000" b="1" dirty="0" smtClean="0">
                <a:effectLst/>
              </a:rPr>
              <a:t> </a:t>
            </a:r>
            <a:r>
              <a:rPr lang="en-US" sz="2000" b="1" dirty="0" err="1">
                <a:effectLst/>
              </a:rPr>
              <a:t>hương</a:t>
            </a:r>
            <a:r>
              <a:rPr lang="en-US" sz="2000" b="1" dirty="0">
                <a:effectLst/>
              </a:rPr>
              <a:t> </a:t>
            </a:r>
            <a:r>
              <a:rPr lang="en-US" sz="2000" b="1" dirty="0" err="1">
                <a:effectLst/>
              </a:rPr>
              <a:t>anh</a:t>
            </a:r>
            <a:r>
              <a:rPr lang="en-US" sz="2000" b="1" dirty="0">
                <a:effectLst/>
              </a:rPr>
              <a:t> </a:t>
            </a:r>
            <a:r>
              <a:rPr lang="en-US" sz="2000" b="1" dirty="0" err="1">
                <a:effectLst/>
              </a:rPr>
              <a:t>nước</a:t>
            </a:r>
            <a:r>
              <a:rPr lang="en-US" sz="2000" b="1" dirty="0">
                <a:effectLst/>
              </a:rPr>
              <a:t> </a:t>
            </a:r>
            <a:r>
              <a:rPr lang="en-US" sz="2000" b="1" dirty="0" err="1">
                <a:effectLst/>
              </a:rPr>
              <a:t>mặn</a:t>
            </a:r>
            <a:r>
              <a:rPr lang="en-US" sz="2000" b="1" dirty="0">
                <a:effectLst/>
              </a:rPr>
              <a:t>, </a:t>
            </a:r>
            <a:r>
              <a:rPr lang="en-US" sz="2000" b="1" dirty="0" err="1">
                <a:effectLst/>
              </a:rPr>
              <a:t>đồng</a:t>
            </a:r>
            <a:r>
              <a:rPr lang="en-US" sz="2000" b="1" dirty="0">
                <a:effectLst/>
              </a:rPr>
              <a:t> </a:t>
            </a:r>
            <a:r>
              <a:rPr lang="en-US" sz="2000" b="1" dirty="0" err="1">
                <a:effectLst/>
              </a:rPr>
              <a:t>chua</a:t>
            </a:r>
            <a:endParaRPr lang="en-US" sz="2000" b="1" dirty="0">
              <a:effectLst/>
            </a:endParaRPr>
          </a:p>
          <a:p>
            <a:pPr>
              <a:lnSpc>
                <a:spcPct val="80000"/>
              </a:lnSpc>
              <a:buFont typeface="Wingdings" pitchFamily="2" charset="2"/>
              <a:buNone/>
            </a:pPr>
            <a:r>
              <a:rPr lang="en-US" sz="2000" b="1" dirty="0" err="1">
                <a:effectLst/>
              </a:rPr>
              <a:t>Làng</a:t>
            </a:r>
            <a:r>
              <a:rPr lang="en-US" sz="2000" b="1" dirty="0">
                <a:effectLst/>
              </a:rPr>
              <a:t> </a:t>
            </a:r>
            <a:r>
              <a:rPr lang="en-US" sz="2000" b="1" dirty="0" err="1">
                <a:effectLst/>
              </a:rPr>
              <a:t>tôi</a:t>
            </a:r>
            <a:r>
              <a:rPr lang="en-US" sz="2000" b="1" dirty="0">
                <a:effectLst/>
              </a:rPr>
              <a:t> </a:t>
            </a:r>
            <a:r>
              <a:rPr lang="en-US" sz="2000" b="1" dirty="0" err="1">
                <a:effectLst/>
              </a:rPr>
              <a:t>nghèo</a:t>
            </a:r>
            <a:r>
              <a:rPr lang="en-US" sz="2000" b="1" dirty="0">
                <a:effectLst/>
              </a:rPr>
              <a:t> </a:t>
            </a:r>
            <a:r>
              <a:rPr lang="en-US" sz="2000" b="1" dirty="0" err="1">
                <a:effectLst/>
              </a:rPr>
              <a:t>đất</a:t>
            </a:r>
            <a:r>
              <a:rPr lang="en-US" sz="2000" b="1" dirty="0">
                <a:effectLst/>
              </a:rPr>
              <a:t> </a:t>
            </a:r>
            <a:r>
              <a:rPr lang="en-US" sz="2000" b="1" dirty="0" err="1">
                <a:effectLst/>
              </a:rPr>
              <a:t>cày</a:t>
            </a:r>
            <a:r>
              <a:rPr lang="en-US" sz="2000" b="1" dirty="0">
                <a:effectLst/>
              </a:rPr>
              <a:t> </a:t>
            </a:r>
            <a:r>
              <a:rPr lang="en-US" sz="2000" b="1" dirty="0" err="1">
                <a:effectLst/>
              </a:rPr>
              <a:t>lên</a:t>
            </a:r>
            <a:r>
              <a:rPr lang="en-US" sz="2000" b="1" dirty="0">
                <a:effectLst/>
              </a:rPr>
              <a:t> </a:t>
            </a:r>
            <a:r>
              <a:rPr lang="en-US" sz="2000" b="1" dirty="0" err="1">
                <a:effectLst/>
              </a:rPr>
              <a:t>sỏi</a:t>
            </a:r>
            <a:r>
              <a:rPr lang="en-US" sz="2000" b="1" dirty="0">
                <a:effectLst/>
              </a:rPr>
              <a:t> </a:t>
            </a:r>
            <a:r>
              <a:rPr lang="en-US" sz="2000" b="1" dirty="0" err="1">
                <a:effectLst/>
              </a:rPr>
              <a:t>đá</a:t>
            </a:r>
            <a:r>
              <a:rPr lang="en-US" sz="2000" b="1" dirty="0">
                <a:effectLst/>
              </a:rPr>
              <a:t>.</a:t>
            </a:r>
          </a:p>
          <a:p>
            <a:pPr>
              <a:lnSpc>
                <a:spcPct val="80000"/>
              </a:lnSpc>
              <a:buFont typeface="Wingdings" pitchFamily="2" charset="2"/>
              <a:buNone/>
            </a:pPr>
            <a:r>
              <a:rPr lang="en-US" sz="2000" b="1" dirty="0" err="1">
                <a:effectLst/>
              </a:rPr>
              <a:t>Anh</a:t>
            </a:r>
            <a:r>
              <a:rPr lang="en-US" sz="2000" b="1" dirty="0">
                <a:effectLst/>
              </a:rPr>
              <a:t> </a:t>
            </a:r>
            <a:r>
              <a:rPr lang="en-US" sz="2000" b="1" dirty="0" err="1">
                <a:effectLst/>
              </a:rPr>
              <a:t>với</a:t>
            </a:r>
            <a:r>
              <a:rPr lang="en-US" sz="2000" b="1" dirty="0">
                <a:effectLst/>
              </a:rPr>
              <a:t> </a:t>
            </a:r>
            <a:r>
              <a:rPr lang="en-US" sz="2000" b="1" dirty="0" err="1">
                <a:effectLst/>
              </a:rPr>
              <a:t>tôi</a:t>
            </a:r>
            <a:r>
              <a:rPr lang="en-US" sz="2000" b="1" dirty="0">
                <a:effectLst/>
              </a:rPr>
              <a:t> </a:t>
            </a:r>
            <a:r>
              <a:rPr lang="en-US" sz="2000" b="1" dirty="0" err="1">
                <a:effectLst/>
              </a:rPr>
              <a:t>đôi</a:t>
            </a:r>
            <a:r>
              <a:rPr lang="en-US" sz="2000" b="1" dirty="0">
                <a:effectLst/>
              </a:rPr>
              <a:t> </a:t>
            </a:r>
            <a:r>
              <a:rPr lang="en-US" sz="2000" b="1" dirty="0" err="1">
                <a:effectLst/>
              </a:rPr>
              <a:t>người</a:t>
            </a:r>
            <a:r>
              <a:rPr lang="en-US" sz="2000" b="1" dirty="0">
                <a:effectLst/>
              </a:rPr>
              <a:t> </a:t>
            </a:r>
            <a:r>
              <a:rPr lang="en-US" sz="2000" b="1" dirty="0" err="1">
                <a:effectLst/>
              </a:rPr>
              <a:t>xa</a:t>
            </a:r>
            <a:r>
              <a:rPr lang="en-US" sz="2000" b="1" dirty="0">
                <a:effectLst/>
              </a:rPr>
              <a:t> </a:t>
            </a:r>
            <a:r>
              <a:rPr lang="en-US" sz="2000" b="1" dirty="0" err="1">
                <a:effectLst/>
              </a:rPr>
              <a:t>lạ</a:t>
            </a:r>
            <a:endParaRPr lang="en-US" sz="2000" b="1" dirty="0">
              <a:effectLst/>
            </a:endParaRPr>
          </a:p>
          <a:p>
            <a:pPr>
              <a:lnSpc>
                <a:spcPct val="80000"/>
              </a:lnSpc>
              <a:buFont typeface="Wingdings" pitchFamily="2" charset="2"/>
              <a:buNone/>
            </a:pPr>
            <a:r>
              <a:rPr lang="en-US" sz="2000" b="1" dirty="0" err="1">
                <a:effectLst/>
              </a:rPr>
              <a:t>Tự</a:t>
            </a:r>
            <a:r>
              <a:rPr lang="en-US" sz="2000" b="1" dirty="0">
                <a:effectLst/>
              </a:rPr>
              <a:t> </a:t>
            </a:r>
            <a:r>
              <a:rPr lang="en-US" sz="2000" b="1" dirty="0" err="1">
                <a:effectLst/>
              </a:rPr>
              <a:t>phương</a:t>
            </a:r>
            <a:r>
              <a:rPr lang="en-US" sz="2000" b="1" dirty="0">
                <a:effectLst/>
              </a:rPr>
              <a:t> </a:t>
            </a:r>
            <a:r>
              <a:rPr lang="en-US" sz="2000" b="1" dirty="0" err="1">
                <a:effectLst/>
              </a:rPr>
              <a:t>trời</a:t>
            </a:r>
            <a:r>
              <a:rPr lang="en-US" sz="2000" b="1" dirty="0">
                <a:effectLst/>
              </a:rPr>
              <a:t> </a:t>
            </a:r>
            <a:r>
              <a:rPr lang="en-US" sz="2000" b="1" dirty="0" err="1">
                <a:effectLst/>
              </a:rPr>
              <a:t>chẳng</a:t>
            </a:r>
            <a:r>
              <a:rPr lang="en-US" sz="2000" b="1" dirty="0">
                <a:effectLst/>
              </a:rPr>
              <a:t> </a:t>
            </a:r>
            <a:r>
              <a:rPr lang="en-US" sz="2000" b="1" dirty="0" err="1">
                <a:effectLst/>
              </a:rPr>
              <a:t>hẹn</a:t>
            </a:r>
            <a:r>
              <a:rPr lang="en-US" sz="2000" b="1" dirty="0">
                <a:effectLst/>
              </a:rPr>
              <a:t> </a:t>
            </a:r>
            <a:r>
              <a:rPr lang="en-US" sz="2000" b="1" dirty="0" err="1">
                <a:effectLst/>
              </a:rPr>
              <a:t>quen</a:t>
            </a:r>
            <a:r>
              <a:rPr lang="en-US" sz="2000" b="1" dirty="0">
                <a:effectLst/>
              </a:rPr>
              <a:t> </a:t>
            </a:r>
            <a:r>
              <a:rPr lang="en-US" sz="2000" b="1" dirty="0" err="1">
                <a:effectLst/>
              </a:rPr>
              <a:t>nhau</a:t>
            </a:r>
            <a:r>
              <a:rPr lang="en-US" sz="2000" b="1" dirty="0">
                <a:effectLst/>
              </a:rPr>
              <a:t>,</a:t>
            </a:r>
          </a:p>
          <a:p>
            <a:pPr>
              <a:lnSpc>
                <a:spcPct val="80000"/>
              </a:lnSpc>
              <a:buFont typeface="Wingdings" pitchFamily="2" charset="2"/>
              <a:buNone/>
            </a:pPr>
            <a:r>
              <a:rPr lang="en-US" sz="2000" b="1" dirty="0" err="1">
                <a:effectLst/>
              </a:rPr>
              <a:t>Súng</a:t>
            </a:r>
            <a:r>
              <a:rPr lang="en-US" sz="2000" b="1" dirty="0">
                <a:effectLst/>
              </a:rPr>
              <a:t> </a:t>
            </a:r>
            <a:r>
              <a:rPr lang="en-US" sz="2000" b="1" dirty="0" err="1">
                <a:effectLst/>
              </a:rPr>
              <a:t>bên</a:t>
            </a:r>
            <a:r>
              <a:rPr lang="en-US" sz="2000" b="1" dirty="0">
                <a:effectLst/>
              </a:rPr>
              <a:t> </a:t>
            </a:r>
            <a:r>
              <a:rPr lang="en-US" sz="2000" b="1" dirty="0" err="1">
                <a:effectLst/>
              </a:rPr>
              <a:t>súng</a:t>
            </a:r>
            <a:r>
              <a:rPr lang="en-US" sz="2000" b="1" dirty="0">
                <a:effectLst/>
              </a:rPr>
              <a:t>, </a:t>
            </a:r>
            <a:r>
              <a:rPr lang="en-US" sz="2000" b="1" dirty="0" err="1">
                <a:effectLst/>
              </a:rPr>
              <a:t>đầu</a:t>
            </a:r>
            <a:r>
              <a:rPr lang="en-US" sz="2000" b="1" dirty="0">
                <a:effectLst/>
              </a:rPr>
              <a:t> </a:t>
            </a:r>
            <a:r>
              <a:rPr lang="en-US" sz="2000" b="1" dirty="0" err="1">
                <a:effectLst/>
              </a:rPr>
              <a:t>sát</a:t>
            </a:r>
            <a:r>
              <a:rPr lang="en-US" sz="2000" b="1" dirty="0">
                <a:effectLst/>
              </a:rPr>
              <a:t> </a:t>
            </a:r>
            <a:r>
              <a:rPr lang="en-US" sz="2000" b="1" dirty="0" err="1">
                <a:effectLst/>
              </a:rPr>
              <a:t>bên</a:t>
            </a:r>
            <a:r>
              <a:rPr lang="en-US" sz="2000" b="1" dirty="0">
                <a:effectLst/>
              </a:rPr>
              <a:t> </a:t>
            </a:r>
            <a:r>
              <a:rPr lang="en-US" sz="2000" b="1" dirty="0" err="1">
                <a:effectLst/>
              </a:rPr>
              <a:t>đầu</a:t>
            </a:r>
            <a:r>
              <a:rPr lang="en-US" sz="2000" b="1" dirty="0">
                <a:effectLst/>
              </a:rPr>
              <a:t>,</a:t>
            </a:r>
          </a:p>
          <a:p>
            <a:pPr>
              <a:lnSpc>
                <a:spcPct val="80000"/>
              </a:lnSpc>
              <a:buFont typeface="Wingdings" pitchFamily="2" charset="2"/>
              <a:buNone/>
            </a:pPr>
            <a:r>
              <a:rPr lang="en-US" sz="2000" b="1" dirty="0" err="1">
                <a:effectLst/>
              </a:rPr>
              <a:t>Đêm</a:t>
            </a:r>
            <a:r>
              <a:rPr lang="en-US" sz="2000" b="1" dirty="0">
                <a:effectLst/>
              </a:rPr>
              <a:t> </a:t>
            </a:r>
            <a:r>
              <a:rPr lang="en-US" sz="2000" b="1" dirty="0" err="1">
                <a:effectLst/>
              </a:rPr>
              <a:t>rét</a:t>
            </a:r>
            <a:r>
              <a:rPr lang="en-US" sz="2000" b="1" dirty="0">
                <a:effectLst/>
              </a:rPr>
              <a:t> </a:t>
            </a:r>
            <a:r>
              <a:rPr lang="en-US" sz="2000" b="1" dirty="0" err="1">
                <a:effectLst/>
              </a:rPr>
              <a:t>chung</a:t>
            </a:r>
            <a:r>
              <a:rPr lang="en-US" sz="2000" b="1" dirty="0">
                <a:effectLst/>
              </a:rPr>
              <a:t> </a:t>
            </a:r>
            <a:r>
              <a:rPr lang="en-US" sz="2000" b="1" dirty="0" err="1">
                <a:effectLst/>
              </a:rPr>
              <a:t>chăn</a:t>
            </a:r>
            <a:r>
              <a:rPr lang="en-US" sz="2000" b="1" dirty="0">
                <a:effectLst/>
              </a:rPr>
              <a:t> </a:t>
            </a:r>
            <a:r>
              <a:rPr lang="en-US" sz="2000" b="1" dirty="0" err="1">
                <a:effectLst/>
              </a:rPr>
              <a:t>thành</a:t>
            </a:r>
            <a:r>
              <a:rPr lang="en-US" sz="2000" b="1" dirty="0">
                <a:effectLst/>
              </a:rPr>
              <a:t> </a:t>
            </a:r>
            <a:r>
              <a:rPr lang="en-US" sz="2000" b="1" dirty="0" err="1">
                <a:effectLst/>
              </a:rPr>
              <a:t>đôi</a:t>
            </a:r>
            <a:r>
              <a:rPr lang="en-US" sz="2000" b="1" dirty="0">
                <a:effectLst/>
              </a:rPr>
              <a:t> tri </a:t>
            </a:r>
            <a:r>
              <a:rPr lang="en-US" sz="2000" b="1" dirty="0" err="1" smtClean="0">
                <a:effectLst/>
              </a:rPr>
              <a:t>kỉ</a:t>
            </a:r>
            <a:r>
              <a:rPr lang="en-US" sz="2000" b="1" dirty="0" smtClean="0">
                <a:effectLst/>
              </a:rPr>
              <a:t>.</a:t>
            </a:r>
          </a:p>
          <a:p>
            <a:pPr>
              <a:lnSpc>
                <a:spcPct val="80000"/>
              </a:lnSpc>
              <a:buFont typeface="Wingdings" pitchFamily="2" charset="2"/>
              <a:buNone/>
            </a:pPr>
            <a:r>
              <a:rPr lang="en-US" sz="2000" b="1" dirty="0" smtClean="0">
                <a:effectLst/>
              </a:rPr>
              <a:t> </a:t>
            </a:r>
            <a:r>
              <a:rPr lang="en-US" sz="2000" b="1" dirty="0" err="1" smtClean="0">
                <a:effectLst/>
              </a:rPr>
              <a:t>Đồng</a:t>
            </a:r>
            <a:r>
              <a:rPr lang="en-US" sz="2000" b="1" dirty="0" smtClean="0">
                <a:effectLst/>
              </a:rPr>
              <a:t> </a:t>
            </a:r>
            <a:r>
              <a:rPr lang="en-US" sz="2000" b="1" dirty="0" err="1">
                <a:effectLst/>
              </a:rPr>
              <a:t>chí</a:t>
            </a:r>
            <a:r>
              <a:rPr lang="en-US" sz="2000" b="1" dirty="0" smtClean="0">
                <a:effectLst/>
              </a:rPr>
              <a:t>!                   </a:t>
            </a:r>
            <a:endParaRPr lang="en-US" sz="2000" b="1" dirty="0">
              <a:effectLst/>
            </a:endParaRPr>
          </a:p>
          <a:p>
            <a:pPr>
              <a:lnSpc>
                <a:spcPct val="80000"/>
              </a:lnSpc>
              <a:buFont typeface="Wingdings" pitchFamily="2" charset="2"/>
              <a:buNone/>
            </a:pPr>
            <a:r>
              <a:rPr lang="en-US" sz="2000" b="1" dirty="0" err="1">
                <a:effectLst/>
              </a:rPr>
              <a:t>Ruộng</a:t>
            </a:r>
            <a:r>
              <a:rPr lang="en-US" sz="2000" b="1" dirty="0">
                <a:effectLst/>
              </a:rPr>
              <a:t> </a:t>
            </a:r>
            <a:r>
              <a:rPr lang="en-US" sz="2000" b="1" dirty="0" err="1">
                <a:effectLst/>
              </a:rPr>
              <a:t>nương</a:t>
            </a:r>
            <a:r>
              <a:rPr lang="en-US" sz="2000" b="1" dirty="0">
                <a:effectLst/>
              </a:rPr>
              <a:t> </a:t>
            </a:r>
            <a:r>
              <a:rPr lang="en-US" sz="2000" b="1" dirty="0" err="1">
                <a:effectLst/>
              </a:rPr>
              <a:t>anh</a:t>
            </a:r>
            <a:r>
              <a:rPr lang="en-US" sz="2000" b="1" dirty="0">
                <a:effectLst/>
              </a:rPr>
              <a:t> </a:t>
            </a:r>
            <a:r>
              <a:rPr lang="en-US" sz="2000" b="1" dirty="0" err="1">
                <a:effectLst/>
              </a:rPr>
              <a:t>gửi</a:t>
            </a:r>
            <a:r>
              <a:rPr lang="en-US" sz="2000" b="1" dirty="0">
                <a:effectLst/>
              </a:rPr>
              <a:t> </a:t>
            </a:r>
            <a:r>
              <a:rPr lang="en-US" sz="2000" b="1" dirty="0" err="1">
                <a:effectLst/>
              </a:rPr>
              <a:t>bạn</a:t>
            </a:r>
            <a:r>
              <a:rPr lang="en-US" sz="2000" b="1" dirty="0">
                <a:effectLst/>
              </a:rPr>
              <a:t> </a:t>
            </a:r>
            <a:r>
              <a:rPr lang="en-US" sz="2000" b="1" dirty="0" err="1">
                <a:effectLst/>
              </a:rPr>
              <a:t>thân</a:t>
            </a:r>
            <a:r>
              <a:rPr lang="en-US" sz="2000" b="1" dirty="0">
                <a:effectLst/>
              </a:rPr>
              <a:t> </a:t>
            </a:r>
            <a:r>
              <a:rPr lang="en-US" sz="2000" b="1" dirty="0" err="1">
                <a:effectLst/>
              </a:rPr>
              <a:t>cày</a:t>
            </a:r>
            <a:endParaRPr lang="en-US" sz="2000" b="1" dirty="0">
              <a:effectLst/>
            </a:endParaRPr>
          </a:p>
          <a:p>
            <a:pPr>
              <a:lnSpc>
                <a:spcPct val="80000"/>
              </a:lnSpc>
              <a:buFont typeface="Wingdings" pitchFamily="2" charset="2"/>
              <a:buNone/>
            </a:pPr>
            <a:r>
              <a:rPr lang="en-US" sz="2000" b="1" dirty="0" err="1">
                <a:effectLst/>
              </a:rPr>
              <a:t>Gian</a:t>
            </a:r>
            <a:r>
              <a:rPr lang="en-US" sz="2000" b="1" dirty="0">
                <a:effectLst/>
              </a:rPr>
              <a:t> </a:t>
            </a:r>
            <a:r>
              <a:rPr lang="en-US" sz="2000" b="1" dirty="0" err="1">
                <a:effectLst/>
              </a:rPr>
              <a:t>nhà</a:t>
            </a:r>
            <a:r>
              <a:rPr lang="en-US" sz="2000" b="1" dirty="0">
                <a:effectLst/>
              </a:rPr>
              <a:t> </a:t>
            </a:r>
            <a:r>
              <a:rPr lang="en-US" sz="2000" b="1" dirty="0" err="1">
                <a:effectLst/>
              </a:rPr>
              <a:t>không</a:t>
            </a:r>
            <a:r>
              <a:rPr lang="en-US" sz="2000" b="1" dirty="0">
                <a:effectLst/>
              </a:rPr>
              <a:t>, </a:t>
            </a:r>
            <a:r>
              <a:rPr lang="en-US" sz="2000" b="1" dirty="0" err="1">
                <a:effectLst/>
              </a:rPr>
              <a:t>mặc</a:t>
            </a:r>
            <a:r>
              <a:rPr lang="en-US" sz="2000" b="1" dirty="0">
                <a:effectLst/>
              </a:rPr>
              <a:t> </a:t>
            </a:r>
            <a:r>
              <a:rPr lang="en-US" sz="2000" b="1" dirty="0" err="1">
                <a:effectLst/>
              </a:rPr>
              <a:t>kệ</a:t>
            </a:r>
            <a:r>
              <a:rPr lang="en-US" sz="2000" b="1" dirty="0">
                <a:effectLst/>
              </a:rPr>
              <a:t> </a:t>
            </a:r>
            <a:r>
              <a:rPr lang="en-US" sz="2000" b="1" dirty="0" err="1">
                <a:effectLst/>
              </a:rPr>
              <a:t>gió</a:t>
            </a:r>
            <a:r>
              <a:rPr lang="en-US" sz="2000" b="1" dirty="0">
                <a:effectLst/>
              </a:rPr>
              <a:t> lung lay</a:t>
            </a:r>
          </a:p>
          <a:p>
            <a:pPr>
              <a:lnSpc>
                <a:spcPct val="80000"/>
              </a:lnSpc>
              <a:buFont typeface="Wingdings" pitchFamily="2" charset="2"/>
              <a:buNone/>
            </a:pPr>
            <a:r>
              <a:rPr lang="en-US" sz="2000" b="1" dirty="0" err="1">
                <a:effectLst/>
              </a:rPr>
              <a:t>Giếng</a:t>
            </a:r>
            <a:r>
              <a:rPr lang="en-US" sz="2000" b="1" dirty="0">
                <a:effectLst/>
              </a:rPr>
              <a:t> </a:t>
            </a:r>
            <a:r>
              <a:rPr lang="en-US" sz="2000" b="1" dirty="0" err="1">
                <a:effectLst/>
              </a:rPr>
              <a:t>nước</a:t>
            </a:r>
            <a:r>
              <a:rPr lang="en-US" sz="2000" b="1" dirty="0">
                <a:effectLst/>
              </a:rPr>
              <a:t> </a:t>
            </a:r>
            <a:r>
              <a:rPr lang="en-US" sz="2000" b="1" dirty="0" err="1">
                <a:effectLst/>
              </a:rPr>
              <a:t>gốc</a:t>
            </a:r>
            <a:r>
              <a:rPr lang="en-US" sz="2000" b="1" dirty="0">
                <a:effectLst/>
              </a:rPr>
              <a:t> </a:t>
            </a:r>
            <a:r>
              <a:rPr lang="en-US" sz="2000" b="1" dirty="0" err="1">
                <a:effectLst/>
              </a:rPr>
              <a:t>đa</a:t>
            </a:r>
            <a:r>
              <a:rPr lang="en-US" sz="2000" b="1" dirty="0">
                <a:effectLst/>
              </a:rPr>
              <a:t> </a:t>
            </a:r>
            <a:r>
              <a:rPr lang="en-US" sz="2000" b="1" dirty="0" err="1">
                <a:effectLst/>
              </a:rPr>
              <a:t>nhớ</a:t>
            </a:r>
            <a:r>
              <a:rPr lang="en-US" sz="2000" b="1" dirty="0">
                <a:effectLst/>
              </a:rPr>
              <a:t> </a:t>
            </a:r>
            <a:r>
              <a:rPr lang="en-US" sz="2000" b="1" dirty="0" err="1">
                <a:effectLst/>
              </a:rPr>
              <a:t>người</a:t>
            </a:r>
            <a:r>
              <a:rPr lang="en-US" sz="2000" b="1" dirty="0">
                <a:effectLst/>
              </a:rPr>
              <a:t> </a:t>
            </a:r>
            <a:r>
              <a:rPr lang="en-US" sz="2000" b="1" dirty="0" err="1">
                <a:effectLst/>
              </a:rPr>
              <a:t>ra</a:t>
            </a:r>
            <a:r>
              <a:rPr lang="en-US" sz="2000" b="1" dirty="0">
                <a:effectLst/>
              </a:rPr>
              <a:t> </a:t>
            </a:r>
            <a:r>
              <a:rPr lang="en-US" sz="2000" b="1" dirty="0" err="1">
                <a:effectLst/>
              </a:rPr>
              <a:t>lính</a:t>
            </a:r>
            <a:r>
              <a:rPr lang="en-US" sz="2000" b="1" dirty="0">
                <a:effectLst/>
              </a:rPr>
              <a:t>.</a:t>
            </a:r>
          </a:p>
          <a:p>
            <a:pPr>
              <a:lnSpc>
                <a:spcPct val="80000"/>
              </a:lnSpc>
              <a:buFont typeface="Wingdings" pitchFamily="2" charset="2"/>
              <a:buNone/>
            </a:pPr>
            <a:r>
              <a:rPr lang="en-US" sz="2000" b="1" dirty="0" err="1">
                <a:effectLst/>
              </a:rPr>
              <a:t>Anh</a:t>
            </a:r>
            <a:r>
              <a:rPr lang="en-US" sz="2000" b="1" dirty="0">
                <a:effectLst/>
              </a:rPr>
              <a:t> </a:t>
            </a:r>
            <a:r>
              <a:rPr lang="en-US" sz="2000" b="1" dirty="0" err="1">
                <a:effectLst/>
              </a:rPr>
              <a:t>với</a:t>
            </a:r>
            <a:r>
              <a:rPr lang="en-US" sz="2000" b="1" dirty="0">
                <a:effectLst/>
              </a:rPr>
              <a:t> </a:t>
            </a:r>
            <a:r>
              <a:rPr lang="en-US" sz="2000" b="1" dirty="0" err="1">
                <a:effectLst/>
              </a:rPr>
              <a:t>tôi</a:t>
            </a:r>
            <a:r>
              <a:rPr lang="en-US" sz="2000" b="1" dirty="0">
                <a:effectLst/>
              </a:rPr>
              <a:t> </a:t>
            </a:r>
            <a:r>
              <a:rPr lang="en-US" sz="2000" b="1" dirty="0" err="1">
                <a:effectLst/>
              </a:rPr>
              <a:t>biết</a:t>
            </a:r>
            <a:r>
              <a:rPr lang="en-US" sz="2000" b="1" dirty="0">
                <a:effectLst/>
              </a:rPr>
              <a:t> </a:t>
            </a:r>
            <a:r>
              <a:rPr lang="en-US" sz="2000" b="1" dirty="0" err="1">
                <a:effectLst/>
              </a:rPr>
              <a:t>từng</a:t>
            </a:r>
            <a:r>
              <a:rPr lang="en-US" sz="2000" b="1" dirty="0">
                <a:effectLst/>
              </a:rPr>
              <a:t> </a:t>
            </a:r>
            <a:r>
              <a:rPr lang="en-US" sz="2000" b="1" dirty="0" err="1">
                <a:effectLst/>
              </a:rPr>
              <a:t>cơn</a:t>
            </a:r>
            <a:r>
              <a:rPr lang="en-US" sz="2000" b="1" dirty="0">
                <a:effectLst/>
              </a:rPr>
              <a:t> </a:t>
            </a:r>
            <a:r>
              <a:rPr lang="en-US" sz="2000" b="1" dirty="0" err="1">
                <a:effectLst/>
              </a:rPr>
              <a:t>ớn</a:t>
            </a:r>
            <a:r>
              <a:rPr lang="en-US" sz="2000" b="1" dirty="0">
                <a:effectLst/>
              </a:rPr>
              <a:t> </a:t>
            </a:r>
            <a:r>
              <a:rPr lang="en-US" sz="2000" b="1" dirty="0" err="1">
                <a:effectLst/>
              </a:rPr>
              <a:t>lạnh</a:t>
            </a:r>
            <a:endParaRPr lang="en-US" sz="2000" b="1" dirty="0">
              <a:effectLst/>
            </a:endParaRPr>
          </a:p>
          <a:p>
            <a:pPr>
              <a:lnSpc>
                <a:spcPct val="80000"/>
              </a:lnSpc>
              <a:buFont typeface="Wingdings" pitchFamily="2" charset="2"/>
              <a:buNone/>
            </a:pPr>
            <a:r>
              <a:rPr lang="en-US" sz="2000" b="1" dirty="0" err="1">
                <a:effectLst/>
              </a:rPr>
              <a:t>Sốt</a:t>
            </a:r>
            <a:r>
              <a:rPr lang="en-US" sz="2000" b="1" dirty="0">
                <a:effectLst/>
              </a:rPr>
              <a:t> run </a:t>
            </a:r>
            <a:r>
              <a:rPr lang="en-US" sz="2000" b="1" dirty="0" err="1">
                <a:effectLst/>
              </a:rPr>
              <a:t>người</a:t>
            </a:r>
            <a:r>
              <a:rPr lang="en-US" sz="2000" b="1" dirty="0">
                <a:effectLst/>
              </a:rPr>
              <a:t> </a:t>
            </a:r>
            <a:r>
              <a:rPr lang="en-US" sz="2000" b="1" dirty="0" err="1">
                <a:effectLst/>
              </a:rPr>
              <a:t>vừng</a:t>
            </a:r>
            <a:r>
              <a:rPr lang="en-US" sz="2000" b="1" dirty="0">
                <a:effectLst/>
              </a:rPr>
              <a:t> </a:t>
            </a:r>
            <a:r>
              <a:rPr lang="en-US" sz="2000" b="1" dirty="0" err="1">
                <a:effectLst/>
              </a:rPr>
              <a:t>trán</a:t>
            </a:r>
            <a:r>
              <a:rPr lang="en-US" sz="2000" b="1" dirty="0">
                <a:effectLst/>
              </a:rPr>
              <a:t> </a:t>
            </a:r>
            <a:r>
              <a:rPr lang="en-US" sz="2000" b="1" dirty="0" err="1">
                <a:effectLst/>
              </a:rPr>
              <a:t>ướt</a:t>
            </a:r>
            <a:r>
              <a:rPr lang="en-US" sz="2000" b="1" dirty="0">
                <a:effectLst/>
              </a:rPr>
              <a:t> </a:t>
            </a:r>
            <a:r>
              <a:rPr lang="en-US" sz="2000" b="1" dirty="0" err="1">
                <a:effectLst/>
              </a:rPr>
              <a:t>mồ</a:t>
            </a:r>
            <a:r>
              <a:rPr lang="en-US" sz="2000" b="1" dirty="0">
                <a:effectLst/>
              </a:rPr>
              <a:t> </a:t>
            </a:r>
            <a:r>
              <a:rPr lang="en-US" sz="2000" b="1" dirty="0" err="1">
                <a:effectLst/>
              </a:rPr>
              <a:t>hôi</a:t>
            </a:r>
            <a:r>
              <a:rPr lang="en-US" sz="2000" b="1" dirty="0">
                <a:effectLst/>
              </a:rPr>
              <a:t>.</a:t>
            </a:r>
          </a:p>
          <a:p>
            <a:pPr>
              <a:lnSpc>
                <a:spcPct val="80000"/>
              </a:lnSpc>
              <a:buFont typeface="Wingdings" pitchFamily="2" charset="2"/>
              <a:buNone/>
            </a:pPr>
            <a:r>
              <a:rPr lang="en-US" sz="2000" b="1" dirty="0" err="1">
                <a:effectLst/>
              </a:rPr>
              <a:t>Áo</a:t>
            </a:r>
            <a:r>
              <a:rPr lang="en-US" sz="2000" b="1" dirty="0">
                <a:effectLst/>
              </a:rPr>
              <a:t> </a:t>
            </a:r>
            <a:r>
              <a:rPr lang="en-US" sz="2000" b="1" dirty="0" err="1">
                <a:effectLst/>
              </a:rPr>
              <a:t>anh</a:t>
            </a:r>
            <a:r>
              <a:rPr lang="en-US" sz="2000" b="1" dirty="0">
                <a:effectLst/>
              </a:rPr>
              <a:t> </a:t>
            </a:r>
            <a:r>
              <a:rPr lang="en-US" sz="2000" b="1" dirty="0" err="1">
                <a:effectLst/>
              </a:rPr>
              <a:t>rách</a:t>
            </a:r>
            <a:r>
              <a:rPr lang="en-US" sz="2000" b="1" dirty="0">
                <a:effectLst/>
              </a:rPr>
              <a:t> </a:t>
            </a:r>
            <a:r>
              <a:rPr lang="en-US" sz="2000" b="1" dirty="0" err="1">
                <a:effectLst/>
              </a:rPr>
              <a:t>vai</a:t>
            </a:r>
            <a:endParaRPr lang="en-US" sz="2000" b="1" dirty="0">
              <a:effectLst/>
            </a:endParaRPr>
          </a:p>
          <a:p>
            <a:pPr>
              <a:lnSpc>
                <a:spcPct val="80000"/>
              </a:lnSpc>
              <a:buFont typeface="Wingdings" pitchFamily="2" charset="2"/>
              <a:buNone/>
            </a:pPr>
            <a:r>
              <a:rPr lang="en-US" sz="2000" b="1" dirty="0" err="1">
                <a:effectLst/>
              </a:rPr>
              <a:t>Quần</a:t>
            </a:r>
            <a:r>
              <a:rPr lang="en-US" sz="2000" b="1" dirty="0">
                <a:effectLst/>
              </a:rPr>
              <a:t> </a:t>
            </a:r>
            <a:r>
              <a:rPr lang="en-US" sz="2000" b="1" dirty="0" err="1">
                <a:effectLst/>
              </a:rPr>
              <a:t>tôi</a:t>
            </a:r>
            <a:r>
              <a:rPr lang="en-US" sz="2000" b="1" dirty="0">
                <a:effectLst/>
              </a:rPr>
              <a:t> </a:t>
            </a:r>
            <a:r>
              <a:rPr lang="en-US" sz="2000" b="1" dirty="0" err="1">
                <a:effectLst/>
              </a:rPr>
              <a:t>có</a:t>
            </a:r>
            <a:r>
              <a:rPr lang="en-US" sz="2000" b="1" dirty="0">
                <a:effectLst/>
              </a:rPr>
              <a:t> </a:t>
            </a:r>
            <a:r>
              <a:rPr lang="en-US" sz="2000" b="1" dirty="0" err="1">
                <a:effectLst/>
              </a:rPr>
              <a:t>vài</a:t>
            </a:r>
            <a:r>
              <a:rPr lang="en-US" sz="2000" b="1" dirty="0">
                <a:effectLst/>
              </a:rPr>
              <a:t> </a:t>
            </a:r>
            <a:r>
              <a:rPr lang="en-US" sz="2000" b="1" dirty="0" err="1">
                <a:effectLst/>
              </a:rPr>
              <a:t>mảnh</a:t>
            </a:r>
            <a:r>
              <a:rPr lang="en-US" sz="2000" b="1" dirty="0">
                <a:effectLst/>
              </a:rPr>
              <a:t> </a:t>
            </a:r>
            <a:r>
              <a:rPr lang="en-US" sz="2000" b="1" dirty="0" err="1">
                <a:effectLst/>
              </a:rPr>
              <a:t>vá</a:t>
            </a:r>
            <a:endParaRPr lang="en-US" sz="2000" b="1" dirty="0">
              <a:effectLst/>
            </a:endParaRPr>
          </a:p>
          <a:p>
            <a:pPr>
              <a:lnSpc>
                <a:spcPct val="80000"/>
              </a:lnSpc>
              <a:buFont typeface="Wingdings" pitchFamily="2" charset="2"/>
              <a:buNone/>
            </a:pPr>
            <a:r>
              <a:rPr lang="en-US" sz="2000" b="1" dirty="0" err="1">
                <a:effectLst/>
              </a:rPr>
              <a:t>Miệng</a:t>
            </a:r>
            <a:r>
              <a:rPr lang="en-US" sz="2000" b="1" dirty="0">
                <a:effectLst/>
              </a:rPr>
              <a:t> </a:t>
            </a:r>
            <a:r>
              <a:rPr lang="en-US" sz="2000" b="1" dirty="0" err="1">
                <a:effectLst/>
              </a:rPr>
              <a:t>cười</a:t>
            </a:r>
            <a:r>
              <a:rPr lang="en-US" sz="2000" b="1" dirty="0">
                <a:effectLst/>
              </a:rPr>
              <a:t> </a:t>
            </a:r>
            <a:r>
              <a:rPr lang="en-US" sz="2000" b="1" dirty="0" err="1">
                <a:effectLst/>
              </a:rPr>
              <a:t>buốt</a:t>
            </a:r>
            <a:r>
              <a:rPr lang="en-US" sz="2000" b="1" dirty="0">
                <a:effectLst/>
              </a:rPr>
              <a:t> </a:t>
            </a:r>
            <a:r>
              <a:rPr lang="en-US" sz="2000" b="1" dirty="0" err="1">
                <a:effectLst/>
              </a:rPr>
              <a:t>giá</a:t>
            </a:r>
            <a:endParaRPr lang="en-US" sz="2000" b="1" dirty="0">
              <a:effectLst/>
            </a:endParaRPr>
          </a:p>
          <a:p>
            <a:pPr>
              <a:lnSpc>
                <a:spcPct val="80000"/>
              </a:lnSpc>
              <a:buFont typeface="Wingdings" pitchFamily="2" charset="2"/>
              <a:buNone/>
            </a:pPr>
            <a:r>
              <a:rPr lang="en-US" sz="2000" b="1" dirty="0" err="1">
                <a:effectLst/>
              </a:rPr>
              <a:t>Chân</a:t>
            </a:r>
            <a:r>
              <a:rPr lang="en-US" sz="2000" b="1" dirty="0">
                <a:effectLst/>
              </a:rPr>
              <a:t> </a:t>
            </a:r>
            <a:r>
              <a:rPr lang="en-US" sz="2000" b="1" dirty="0" err="1">
                <a:effectLst/>
              </a:rPr>
              <a:t>không</a:t>
            </a:r>
            <a:r>
              <a:rPr lang="en-US" sz="2000" b="1" dirty="0">
                <a:effectLst/>
              </a:rPr>
              <a:t> </a:t>
            </a:r>
            <a:r>
              <a:rPr lang="en-US" sz="2000" b="1" dirty="0" err="1">
                <a:effectLst/>
              </a:rPr>
              <a:t>giày</a:t>
            </a:r>
            <a:endParaRPr lang="en-US" sz="2000" b="1" dirty="0">
              <a:effectLst/>
            </a:endParaRPr>
          </a:p>
          <a:p>
            <a:pPr>
              <a:lnSpc>
                <a:spcPct val="80000"/>
              </a:lnSpc>
              <a:buFont typeface="Wingdings" pitchFamily="2" charset="2"/>
              <a:buNone/>
            </a:pPr>
            <a:r>
              <a:rPr lang="en-US" sz="2000" b="1" dirty="0" err="1">
                <a:effectLst/>
              </a:rPr>
              <a:t>Thương</a:t>
            </a:r>
            <a:r>
              <a:rPr lang="en-US" sz="2000" b="1" dirty="0">
                <a:effectLst/>
              </a:rPr>
              <a:t> </a:t>
            </a:r>
            <a:r>
              <a:rPr lang="en-US" sz="2000" b="1" dirty="0" err="1">
                <a:effectLst/>
              </a:rPr>
              <a:t>nhau</a:t>
            </a:r>
            <a:r>
              <a:rPr lang="en-US" sz="2000" b="1" dirty="0">
                <a:effectLst/>
              </a:rPr>
              <a:t> </a:t>
            </a:r>
            <a:r>
              <a:rPr lang="en-US" sz="2000" b="1" dirty="0" err="1">
                <a:effectLst/>
              </a:rPr>
              <a:t>tay</a:t>
            </a:r>
            <a:r>
              <a:rPr lang="en-US" sz="2000" b="1" dirty="0">
                <a:effectLst/>
              </a:rPr>
              <a:t> </a:t>
            </a:r>
            <a:r>
              <a:rPr lang="en-US" sz="2000" b="1" dirty="0" err="1">
                <a:effectLst/>
              </a:rPr>
              <a:t>nắm</a:t>
            </a:r>
            <a:r>
              <a:rPr lang="en-US" sz="2000" b="1" dirty="0">
                <a:effectLst/>
              </a:rPr>
              <a:t> </a:t>
            </a:r>
            <a:r>
              <a:rPr lang="en-US" sz="2000" b="1" dirty="0" err="1">
                <a:effectLst/>
              </a:rPr>
              <a:t>lấy</a:t>
            </a:r>
            <a:r>
              <a:rPr lang="en-US" sz="2000" b="1" dirty="0">
                <a:effectLst/>
              </a:rPr>
              <a:t> </a:t>
            </a:r>
            <a:r>
              <a:rPr lang="en-US" sz="2000" b="1" dirty="0" err="1">
                <a:effectLst/>
              </a:rPr>
              <a:t>bàn</a:t>
            </a:r>
            <a:r>
              <a:rPr lang="en-US" sz="2000" b="1" dirty="0">
                <a:effectLst/>
              </a:rPr>
              <a:t> </a:t>
            </a:r>
            <a:r>
              <a:rPr lang="en-US" sz="2000" b="1" dirty="0" err="1">
                <a:effectLst/>
              </a:rPr>
              <a:t>tay</a:t>
            </a:r>
            <a:r>
              <a:rPr lang="en-US" sz="2000" b="1" dirty="0">
                <a:effectLst/>
              </a:rPr>
              <a:t>.</a:t>
            </a:r>
          </a:p>
          <a:p>
            <a:pPr>
              <a:lnSpc>
                <a:spcPct val="80000"/>
              </a:lnSpc>
              <a:buFont typeface="Wingdings" pitchFamily="2" charset="2"/>
              <a:buNone/>
            </a:pPr>
            <a:endParaRPr lang="en-US" sz="2000" b="1" dirty="0">
              <a:effectLst/>
            </a:endParaRPr>
          </a:p>
          <a:p>
            <a:pPr>
              <a:lnSpc>
                <a:spcPct val="80000"/>
              </a:lnSpc>
              <a:buFont typeface="Wingdings" pitchFamily="2" charset="2"/>
              <a:buNone/>
            </a:pPr>
            <a:r>
              <a:rPr lang="en-US" sz="2000" b="1" dirty="0" err="1">
                <a:effectLst/>
              </a:rPr>
              <a:t>Đêm</a:t>
            </a:r>
            <a:r>
              <a:rPr lang="en-US" sz="2000" b="1" dirty="0">
                <a:effectLst/>
              </a:rPr>
              <a:t> nay </a:t>
            </a:r>
            <a:r>
              <a:rPr lang="en-US" sz="2000" b="1" dirty="0" err="1">
                <a:effectLst/>
              </a:rPr>
              <a:t>rừng</a:t>
            </a:r>
            <a:r>
              <a:rPr lang="en-US" sz="2000" b="1" dirty="0">
                <a:effectLst/>
              </a:rPr>
              <a:t> </a:t>
            </a:r>
            <a:r>
              <a:rPr lang="en-US" sz="2000" b="1" dirty="0" err="1">
                <a:effectLst/>
              </a:rPr>
              <a:t>hoang</a:t>
            </a:r>
            <a:r>
              <a:rPr lang="en-US" sz="2000" b="1" dirty="0">
                <a:effectLst/>
              </a:rPr>
              <a:t> </a:t>
            </a:r>
            <a:r>
              <a:rPr lang="en-US" sz="2000" b="1" dirty="0" err="1">
                <a:effectLst/>
              </a:rPr>
              <a:t>sương</a:t>
            </a:r>
            <a:r>
              <a:rPr lang="en-US" sz="2000" b="1" dirty="0">
                <a:effectLst/>
              </a:rPr>
              <a:t> </a:t>
            </a:r>
            <a:r>
              <a:rPr lang="en-US" sz="2000" b="1" dirty="0" err="1">
                <a:effectLst/>
              </a:rPr>
              <a:t>muối</a:t>
            </a:r>
            <a:endParaRPr lang="en-US" sz="2000" b="1" dirty="0">
              <a:effectLst/>
            </a:endParaRPr>
          </a:p>
          <a:p>
            <a:pPr>
              <a:lnSpc>
                <a:spcPct val="80000"/>
              </a:lnSpc>
              <a:buFont typeface="Wingdings" pitchFamily="2" charset="2"/>
              <a:buNone/>
            </a:pPr>
            <a:r>
              <a:rPr lang="en-US" sz="2000" b="1" dirty="0" err="1">
                <a:effectLst/>
              </a:rPr>
              <a:t>Đứng</a:t>
            </a:r>
            <a:r>
              <a:rPr lang="en-US" sz="2000" b="1" dirty="0">
                <a:effectLst/>
              </a:rPr>
              <a:t> </a:t>
            </a:r>
            <a:r>
              <a:rPr lang="en-US" sz="2000" b="1" dirty="0" err="1">
                <a:effectLst/>
              </a:rPr>
              <a:t>cạnh</a:t>
            </a:r>
            <a:r>
              <a:rPr lang="en-US" sz="2000" b="1" dirty="0">
                <a:effectLst/>
              </a:rPr>
              <a:t> </a:t>
            </a:r>
            <a:r>
              <a:rPr lang="en-US" sz="2000" b="1" dirty="0" err="1">
                <a:effectLst/>
              </a:rPr>
              <a:t>bên</a:t>
            </a:r>
            <a:r>
              <a:rPr lang="en-US" sz="2000" b="1" dirty="0">
                <a:effectLst/>
              </a:rPr>
              <a:t> </a:t>
            </a:r>
            <a:r>
              <a:rPr lang="en-US" sz="2000" b="1" dirty="0" err="1">
                <a:effectLst/>
              </a:rPr>
              <a:t>nhau</a:t>
            </a:r>
            <a:r>
              <a:rPr lang="en-US" sz="2000" b="1" dirty="0">
                <a:effectLst/>
              </a:rPr>
              <a:t> </a:t>
            </a:r>
            <a:r>
              <a:rPr lang="en-US" sz="2000" b="1" dirty="0" err="1">
                <a:effectLst/>
              </a:rPr>
              <a:t>chờ</a:t>
            </a:r>
            <a:r>
              <a:rPr lang="en-US" sz="2000" b="1" dirty="0">
                <a:effectLst/>
              </a:rPr>
              <a:t> </a:t>
            </a:r>
            <a:r>
              <a:rPr lang="en-US" sz="2000" b="1" dirty="0" err="1">
                <a:effectLst/>
              </a:rPr>
              <a:t>giặc</a:t>
            </a:r>
            <a:r>
              <a:rPr lang="en-US" sz="2000" b="1" dirty="0">
                <a:effectLst/>
              </a:rPr>
              <a:t> </a:t>
            </a:r>
            <a:r>
              <a:rPr lang="en-US" sz="2000" b="1" dirty="0" err="1">
                <a:effectLst/>
              </a:rPr>
              <a:t>tới</a:t>
            </a:r>
            <a:endParaRPr lang="en-US" sz="2000" b="1" dirty="0">
              <a:effectLst/>
            </a:endParaRPr>
          </a:p>
          <a:p>
            <a:pPr>
              <a:lnSpc>
                <a:spcPct val="80000"/>
              </a:lnSpc>
              <a:buFont typeface="Wingdings" pitchFamily="2" charset="2"/>
              <a:buNone/>
            </a:pPr>
            <a:r>
              <a:rPr lang="en-US" sz="2000" b="1" dirty="0" err="1">
                <a:effectLst/>
              </a:rPr>
              <a:t>Đầu</a:t>
            </a:r>
            <a:r>
              <a:rPr lang="en-US" sz="2000" b="1" dirty="0">
                <a:effectLst/>
              </a:rPr>
              <a:t> </a:t>
            </a:r>
            <a:r>
              <a:rPr lang="en-US" sz="2000" b="1" dirty="0" err="1">
                <a:effectLst/>
              </a:rPr>
              <a:t>súng</a:t>
            </a:r>
            <a:r>
              <a:rPr lang="en-US" sz="2000" b="1" dirty="0">
                <a:effectLst/>
              </a:rPr>
              <a:t> </a:t>
            </a:r>
            <a:r>
              <a:rPr lang="en-US" sz="2000" b="1" dirty="0" err="1">
                <a:effectLst/>
              </a:rPr>
              <a:t>trăng</a:t>
            </a:r>
            <a:r>
              <a:rPr lang="en-US" sz="2000" b="1" dirty="0">
                <a:effectLst/>
              </a:rPr>
              <a:t> </a:t>
            </a:r>
            <a:r>
              <a:rPr lang="en-US" sz="2000" b="1" dirty="0" err="1">
                <a:effectLst/>
              </a:rPr>
              <a:t>treo</a:t>
            </a:r>
            <a:r>
              <a:rPr lang="en-US" sz="2000" b="1" dirty="0">
                <a:effectLst/>
              </a:rPr>
              <a:t>.</a:t>
            </a:r>
          </a:p>
        </p:txBody>
      </p:sp>
      <p:sp>
        <p:nvSpPr>
          <p:cNvPr id="11" name="TextBox 10"/>
          <p:cNvSpPr txBox="1"/>
          <p:nvPr/>
        </p:nvSpPr>
        <p:spPr>
          <a:xfrm>
            <a:off x="3276600" y="164068"/>
            <a:ext cx="1752600" cy="461665"/>
          </a:xfrm>
          <a:prstGeom prst="rect">
            <a:avLst/>
          </a:prstGeom>
          <a:noFill/>
        </p:spPr>
        <p:txBody>
          <a:bodyPr wrap="square" rtlCol="0">
            <a:spAutoFit/>
          </a:bodyPr>
          <a:lstStyle/>
          <a:p>
            <a:pPr algn="ctr"/>
            <a:r>
              <a:rPr lang="en-US" sz="2400" b="1" dirty="0" smtClean="0">
                <a:solidFill>
                  <a:srgbClr val="C00000"/>
                </a:solidFill>
              </a:rPr>
              <a:t>ĐỒNG CHÍ</a:t>
            </a:r>
            <a:endParaRPr lang="en-US"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892">
                                            <p:txEl>
                                              <p:pRg st="2" end="2"/>
                                            </p:txEl>
                                          </p:spTgt>
                                        </p:tgtEl>
                                        <p:attrNameLst>
                                          <p:attrName>style.visibility</p:attrName>
                                        </p:attrNameLst>
                                      </p:cBhvr>
                                      <p:to>
                                        <p:strVal val="visible"/>
                                      </p:to>
                                    </p:set>
                                    <p:animEffect transition="in" filter="blinds(horizontal)">
                                      <p:cBhvr>
                                        <p:cTn id="12" dur="500"/>
                                        <p:tgtEl>
                                          <p:spTgt spid="37892">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7892">
                                            <p:txEl>
                                              <p:pRg st="3" end="3"/>
                                            </p:txEl>
                                          </p:spTgt>
                                        </p:tgtEl>
                                        <p:attrNameLst>
                                          <p:attrName>style.visibility</p:attrName>
                                        </p:attrNameLst>
                                      </p:cBhvr>
                                      <p:to>
                                        <p:strVal val="visible"/>
                                      </p:to>
                                    </p:set>
                                    <p:animEffect transition="in" filter="blinds(horizontal)">
                                      <p:cBhvr>
                                        <p:cTn id="15" dur="500"/>
                                        <p:tgtEl>
                                          <p:spTgt spid="37892">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7892">
                                            <p:txEl>
                                              <p:pRg st="4" end="4"/>
                                            </p:txEl>
                                          </p:spTgt>
                                        </p:tgtEl>
                                        <p:attrNameLst>
                                          <p:attrName>style.visibility</p:attrName>
                                        </p:attrNameLst>
                                      </p:cBhvr>
                                      <p:to>
                                        <p:strVal val="visible"/>
                                      </p:to>
                                    </p:set>
                                    <p:animEffect transition="in" filter="blinds(horizontal)">
                                      <p:cBhvr>
                                        <p:cTn id="18" dur="500"/>
                                        <p:tgtEl>
                                          <p:spTgt spid="37892">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7892">
                                            <p:txEl>
                                              <p:pRg st="5" end="5"/>
                                            </p:txEl>
                                          </p:spTgt>
                                        </p:tgtEl>
                                        <p:attrNameLst>
                                          <p:attrName>style.visibility</p:attrName>
                                        </p:attrNameLst>
                                      </p:cBhvr>
                                      <p:to>
                                        <p:strVal val="visible"/>
                                      </p:to>
                                    </p:set>
                                    <p:animEffect transition="in" filter="blinds(horizontal)">
                                      <p:cBhvr>
                                        <p:cTn id="21" dur="500"/>
                                        <p:tgtEl>
                                          <p:spTgt spid="37892">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7892">
                                            <p:txEl>
                                              <p:pRg st="6" end="6"/>
                                            </p:txEl>
                                          </p:spTgt>
                                        </p:tgtEl>
                                        <p:attrNameLst>
                                          <p:attrName>style.visibility</p:attrName>
                                        </p:attrNameLst>
                                      </p:cBhvr>
                                      <p:to>
                                        <p:strVal val="visible"/>
                                      </p:to>
                                    </p:set>
                                    <p:animEffect transition="in" filter="blinds(horizontal)">
                                      <p:cBhvr>
                                        <p:cTn id="24" dur="500"/>
                                        <p:tgtEl>
                                          <p:spTgt spid="37892">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7892">
                                            <p:txEl>
                                              <p:pRg st="7" end="7"/>
                                            </p:txEl>
                                          </p:spTgt>
                                        </p:tgtEl>
                                        <p:attrNameLst>
                                          <p:attrName>style.visibility</p:attrName>
                                        </p:attrNameLst>
                                      </p:cBhvr>
                                      <p:to>
                                        <p:strVal val="visible"/>
                                      </p:to>
                                    </p:set>
                                    <p:animEffect transition="in" filter="blinds(horizontal)">
                                      <p:cBhvr>
                                        <p:cTn id="27" dur="500"/>
                                        <p:tgtEl>
                                          <p:spTgt spid="37892">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7892">
                                            <p:txEl>
                                              <p:pRg st="8" end="8"/>
                                            </p:txEl>
                                          </p:spTgt>
                                        </p:tgtEl>
                                        <p:attrNameLst>
                                          <p:attrName>style.visibility</p:attrName>
                                        </p:attrNameLst>
                                      </p:cBhvr>
                                      <p:to>
                                        <p:strVal val="visible"/>
                                      </p:to>
                                    </p:set>
                                    <p:animEffect transition="in" filter="blinds(horizontal)">
                                      <p:cBhvr>
                                        <p:cTn id="30" dur="500"/>
                                        <p:tgtEl>
                                          <p:spTgt spid="37892">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7892">
                                            <p:txEl>
                                              <p:pRg st="9" end="9"/>
                                            </p:txEl>
                                          </p:spTgt>
                                        </p:tgtEl>
                                        <p:attrNameLst>
                                          <p:attrName>style.visibility</p:attrName>
                                        </p:attrNameLst>
                                      </p:cBhvr>
                                      <p:to>
                                        <p:strVal val="visible"/>
                                      </p:to>
                                    </p:set>
                                    <p:animEffect transition="in" filter="blinds(horizontal)">
                                      <p:cBhvr>
                                        <p:cTn id="33" dur="500"/>
                                        <p:tgtEl>
                                          <p:spTgt spid="37892">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7892">
                                            <p:txEl>
                                              <p:pRg st="10" end="10"/>
                                            </p:txEl>
                                          </p:spTgt>
                                        </p:tgtEl>
                                        <p:attrNameLst>
                                          <p:attrName>style.visibility</p:attrName>
                                        </p:attrNameLst>
                                      </p:cBhvr>
                                      <p:to>
                                        <p:strVal val="visible"/>
                                      </p:to>
                                    </p:set>
                                    <p:animEffect transition="in" filter="blinds(horizontal)">
                                      <p:cBhvr>
                                        <p:cTn id="36" dur="500"/>
                                        <p:tgtEl>
                                          <p:spTgt spid="37892">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7892">
                                            <p:txEl>
                                              <p:pRg st="11" end="11"/>
                                            </p:txEl>
                                          </p:spTgt>
                                        </p:tgtEl>
                                        <p:attrNameLst>
                                          <p:attrName>style.visibility</p:attrName>
                                        </p:attrNameLst>
                                      </p:cBhvr>
                                      <p:to>
                                        <p:strVal val="visible"/>
                                      </p:to>
                                    </p:set>
                                    <p:animEffect transition="in" filter="blinds(horizontal)">
                                      <p:cBhvr>
                                        <p:cTn id="39" dur="500"/>
                                        <p:tgtEl>
                                          <p:spTgt spid="37892">
                                            <p:txEl>
                                              <p:pRg st="11" end="1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7892">
                                            <p:txEl>
                                              <p:pRg st="12" end="12"/>
                                            </p:txEl>
                                          </p:spTgt>
                                        </p:tgtEl>
                                        <p:attrNameLst>
                                          <p:attrName>style.visibility</p:attrName>
                                        </p:attrNameLst>
                                      </p:cBhvr>
                                      <p:to>
                                        <p:strVal val="visible"/>
                                      </p:to>
                                    </p:set>
                                    <p:animEffect transition="in" filter="blinds(horizontal)">
                                      <p:cBhvr>
                                        <p:cTn id="42" dur="500"/>
                                        <p:tgtEl>
                                          <p:spTgt spid="37892">
                                            <p:txEl>
                                              <p:pRg st="12" end="12"/>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7892">
                                            <p:txEl>
                                              <p:pRg st="13" end="13"/>
                                            </p:txEl>
                                          </p:spTgt>
                                        </p:tgtEl>
                                        <p:attrNameLst>
                                          <p:attrName>style.visibility</p:attrName>
                                        </p:attrNameLst>
                                      </p:cBhvr>
                                      <p:to>
                                        <p:strVal val="visible"/>
                                      </p:to>
                                    </p:set>
                                    <p:animEffect transition="in" filter="blinds(horizontal)">
                                      <p:cBhvr>
                                        <p:cTn id="45" dur="500"/>
                                        <p:tgtEl>
                                          <p:spTgt spid="37892">
                                            <p:txEl>
                                              <p:pRg st="13" end="13"/>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7892">
                                            <p:txEl>
                                              <p:pRg st="14" end="14"/>
                                            </p:txEl>
                                          </p:spTgt>
                                        </p:tgtEl>
                                        <p:attrNameLst>
                                          <p:attrName>style.visibility</p:attrName>
                                        </p:attrNameLst>
                                      </p:cBhvr>
                                      <p:to>
                                        <p:strVal val="visible"/>
                                      </p:to>
                                    </p:set>
                                    <p:animEffect transition="in" filter="blinds(horizontal)">
                                      <p:cBhvr>
                                        <p:cTn id="48" dur="500"/>
                                        <p:tgtEl>
                                          <p:spTgt spid="37892">
                                            <p:txEl>
                                              <p:pRg st="14" end="14"/>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37892">
                                            <p:txEl>
                                              <p:pRg st="15" end="15"/>
                                            </p:txEl>
                                          </p:spTgt>
                                        </p:tgtEl>
                                        <p:attrNameLst>
                                          <p:attrName>style.visibility</p:attrName>
                                        </p:attrNameLst>
                                      </p:cBhvr>
                                      <p:to>
                                        <p:strVal val="visible"/>
                                      </p:to>
                                    </p:set>
                                    <p:animEffect transition="in" filter="blinds(horizontal)">
                                      <p:cBhvr>
                                        <p:cTn id="51" dur="500"/>
                                        <p:tgtEl>
                                          <p:spTgt spid="37892">
                                            <p:txEl>
                                              <p:pRg st="15" end="15"/>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37892">
                                            <p:txEl>
                                              <p:pRg st="16" end="16"/>
                                            </p:txEl>
                                          </p:spTgt>
                                        </p:tgtEl>
                                        <p:attrNameLst>
                                          <p:attrName>style.visibility</p:attrName>
                                        </p:attrNameLst>
                                      </p:cBhvr>
                                      <p:to>
                                        <p:strVal val="visible"/>
                                      </p:to>
                                    </p:set>
                                    <p:animEffect transition="in" filter="blinds(horizontal)">
                                      <p:cBhvr>
                                        <p:cTn id="54" dur="500"/>
                                        <p:tgtEl>
                                          <p:spTgt spid="37892">
                                            <p:txEl>
                                              <p:pRg st="16" end="16"/>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37892">
                                            <p:txEl>
                                              <p:pRg st="17" end="17"/>
                                            </p:txEl>
                                          </p:spTgt>
                                        </p:tgtEl>
                                        <p:attrNameLst>
                                          <p:attrName>style.visibility</p:attrName>
                                        </p:attrNameLst>
                                      </p:cBhvr>
                                      <p:to>
                                        <p:strVal val="visible"/>
                                      </p:to>
                                    </p:set>
                                    <p:animEffect transition="in" filter="blinds(horizontal)">
                                      <p:cBhvr>
                                        <p:cTn id="57" dur="500"/>
                                        <p:tgtEl>
                                          <p:spTgt spid="37892">
                                            <p:txEl>
                                              <p:pRg st="17" end="17"/>
                                            </p:txEl>
                                          </p:spTgt>
                                        </p:tgtEl>
                                      </p:cBhvr>
                                    </p:animEffect>
                                  </p:childTnLst>
                                </p:cTn>
                              </p:par>
                              <p:par>
                                <p:cTn id="58" presetID="3" presetClass="entr" presetSubtype="10" fill="hold" nodeType="withEffect">
                                  <p:stCondLst>
                                    <p:cond delay="0"/>
                                  </p:stCondLst>
                                  <p:childTnLst>
                                    <p:set>
                                      <p:cBhvr>
                                        <p:cTn id="59" dur="1" fill="hold">
                                          <p:stCondLst>
                                            <p:cond delay="0"/>
                                          </p:stCondLst>
                                        </p:cTn>
                                        <p:tgtEl>
                                          <p:spTgt spid="37892">
                                            <p:txEl>
                                              <p:pRg st="18" end="18"/>
                                            </p:txEl>
                                          </p:spTgt>
                                        </p:tgtEl>
                                        <p:attrNameLst>
                                          <p:attrName>style.visibility</p:attrName>
                                        </p:attrNameLst>
                                      </p:cBhvr>
                                      <p:to>
                                        <p:strVal val="visible"/>
                                      </p:to>
                                    </p:set>
                                    <p:animEffect transition="in" filter="blinds(horizontal)">
                                      <p:cBhvr>
                                        <p:cTn id="60" dur="500"/>
                                        <p:tgtEl>
                                          <p:spTgt spid="37892">
                                            <p:txEl>
                                              <p:pRg st="18" end="18"/>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37892">
                                            <p:txEl>
                                              <p:pRg st="20" end="20"/>
                                            </p:txEl>
                                          </p:spTgt>
                                        </p:tgtEl>
                                        <p:attrNameLst>
                                          <p:attrName>style.visibility</p:attrName>
                                        </p:attrNameLst>
                                      </p:cBhvr>
                                      <p:to>
                                        <p:strVal val="visible"/>
                                      </p:to>
                                    </p:set>
                                    <p:animEffect transition="in" filter="blinds(horizontal)">
                                      <p:cBhvr>
                                        <p:cTn id="63" dur="500"/>
                                        <p:tgtEl>
                                          <p:spTgt spid="37892">
                                            <p:txEl>
                                              <p:pRg st="20" end="20"/>
                                            </p:txEl>
                                          </p:spTgt>
                                        </p:tgtEl>
                                      </p:cBhvr>
                                    </p:animEffect>
                                  </p:childTnLst>
                                </p:cTn>
                              </p:par>
                              <p:par>
                                <p:cTn id="64" presetID="3" presetClass="entr" presetSubtype="10" fill="hold" nodeType="withEffect">
                                  <p:stCondLst>
                                    <p:cond delay="0"/>
                                  </p:stCondLst>
                                  <p:childTnLst>
                                    <p:set>
                                      <p:cBhvr>
                                        <p:cTn id="65" dur="1" fill="hold">
                                          <p:stCondLst>
                                            <p:cond delay="0"/>
                                          </p:stCondLst>
                                        </p:cTn>
                                        <p:tgtEl>
                                          <p:spTgt spid="37892">
                                            <p:txEl>
                                              <p:pRg st="21" end="21"/>
                                            </p:txEl>
                                          </p:spTgt>
                                        </p:tgtEl>
                                        <p:attrNameLst>
                                          <p:attrName>style.visibility</p:attrName>
                                        </p:attrNameLst>
                                      </p:cBhvr>
                                      <p:to>
                                        <p:strVal val="visible"/>
                                      </p:to>
                                    </p:set>
                                    <p:animEffect transition="in" filter="blinds(horizontal)">
                                      <p:cBhvr>
                                        <p:cTn id="66" dur="500"/>
                                        <p:tgtEl>
                                          <p:spTgt spid="37892">
                                            <p:txEl>
                                              <p:pRg st="21" end="21"/>
                                            </p:txEl>
                                          </p:spTgt>
                                        </p:tgtEl>
                                      </p:cBhvr>
                                    </p:animEffect>
                                  </p:childTnLst>
                                </p:cTn>
                              </p:par>
                              <p:par>
                                <p:cTn id="67" presetID="3" presetClass="entr" presetSubtype="10" fill="hold" nodeType="withEffect">
                                  <p:stCondLst>
                                    <p:cond delay="0"/>
                                  </p:stCondLst>
                                  <p:childTnLst>
                                    <p:set>
                                      <p:cBhvr>
                                        <p:cTn id="68" dur="1" fill="hold">
                                          <p:stCondLst>
                                            <p:cond delay="0"/>
                                          </p:stCondLst>
                                        </p:cTn>
                                        <p:tgtEl>
                                          <p:spTgt spid="37892">
                                            <p:txEl>
                                              <p:pRg st="22" end="22"/>
                                            </p:txEl>
                                          </p:spTgt>
                                        </p:tgtEl>
                                        <p:attrNameLst>
                                          <p:attrName>style.visibility</p:attrName>
                                        </p:attrNameLst>
                                      </p:cBhvr>
                                      <p:to>
                                        <p:strVal val="visible"/>
                                      </p:to>
                                    </p:set>
                                    <p:animEffect transition="in" filter="blinds(horizontal)">
                                      <p:cBhvr>
                                        <p:cTn id="69" dur="500"/>
                                        <p:tgtEl>
                                          <p:spTgt spid="37892">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1747</Words>
  <Application>Microsoft Office PowerPoint</Application>
  <PresentationFormat>On-screen Show (4:3)</PresentationFormat>
  <Paragraphs>168</Paragraphs>
  <Slides>18</Slides>
  <Notes>2</Notes>
  <HiddenSlides>0</HiddenSlides>
  <MMClips>2</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dc:creator>
  <cp:lastModifiedBy>hi</cp:lastModifiedBy>
  <cp:revision>49</cp:revision>
  <dcterms:created xsi:type="dcterms:W3CDTF">2020-10-18T09:00:16Z</dcterms:created>
  <dcterms:modified xsi:type="dcterms:W3CDTF">2020-11-08T13:20:03Z</dcterms:modified>
</cp:coreProperties>
</file>