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F8B1F794-5E35-4AAE-B351-B18A0A5C5F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pHolder1">
            <a:extLst>
              <a:ext uri="{FF2B5EF4-FFF2-40B4-BE49-F238E27FC236}">
                <a16:creationId xmlns:a16="http://schemas.microsoft.com/office/drawing/2014/main" id="{B065FDFC-F91C-48FC-B908-A15E93CAD5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09" b="16111"/>
          <a:stretch>
            <a:fillRect/>
          </a:stretch>
        </p:blipFill>
        <p:spPr>
          <a:xfrm>
            <a:off x="3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</p:spPr>
      </p:pic>
      <p:pic>
        <p:nvPicPr>
          <p:cNvPr id="45" name="PpHolder2">
            <a:extLst>
              <a:ext uri="{FF2B5EF4-FFF2-40B4-BE49-F238E27FC236}">
                <a16:creationId xmlns:a16="http://schemas.microsoft.com/office/drawing/2014/main" id="{B15B468F-1E3B-4621-B328-E3917F9D6D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12014" b="58889"/>
          <a:stretch>
            <a:fillRect/>
          </a:stretch>
        </p:blipFill>
        <p:spPr>
          <a:xfrm>
            <a:off x="10296528" y="823916"/>
            <a:ext cx="1897061" cy="1995487"/>
          </a:xfrm>
          <a:custGeom>
            <a:avLst/>
            <a:gdLst>
              <a:gd name="connsiteX0" fmla="*/ 0 w 1897061"/>
              <a:gd name="connsiteY0" fmla="*/ 0 h 1995487"/>
              <a:gd name="connsiteX1" fmla="*/ 1897061 w 1897061"/>
              <a:gd name="connsiteY1" fmla="*/ 0 h 1995487"/>
              <a:gd name="connsiteX2" fmla="*/ 1897061 w 1897061"/>
              <a:gd name="connsiteY2" fmla="*/ 1995487 h 1995487"/>
              <a:gd name="connsiteX3" fmla="*/ 0 w 1897061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995487">
                <a:moveTo>
                  <a:pt x="0" y="0"/>
                </a:moveTo>
                <a:lnTo>
                  <a:pt x="1897061" y="0"/>
                </a:lnTo>
                <a:lnTo>
                  <a:pt x="1897061" y="1995487"/>
                </a:lnTo>
                <a:lnTo>
                  <a:pt x="0" y="1995487"/>
                </a:lnTo>
                <a:close/>
              </a:path>
            </a:pathLst>
          </a:custGeom>
        </p:spPr>
      </p:pic>
      <p:pic>
        <p:nvPicPr>
          <p:cNvPr id="43" name="PpHolder3">
            <a:extLst>
              <a:ext uri="{FF2B5EF4-FFF2-40B4-BE49-F238E27FC236}">
                <a16:creationId xmlns:a16="http://schemas.microsoft.com/office/drawing/2014/main" id="{CB4949D5-28C8-436B-908F-13FCFBDF76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44583" b="26343"/>
          <a:stretch>
            <a:fillRect/>
          </a:stretch>
        </p:blipFill>
        <p:spPr>
          <a:xfrm>
            <a:off x="10296528" y="3057525"/>
            <a:ext cx="1897061" cy="1993900"/>
          </a:xfrm>
          <a:custGeom>
            <a:avLst/>
            <a:gdLst>
              <a:gd name="connsiteX0" fmla="*/ 0 w 1897061"/>
              <a:gd name="connsiteY0" fmla="*/ 0 h 1993900"/>
              <a:gd name="connsiteX1" fmla="*/ 1897061 w 1897061"/>
              <a:gd name="connsiteY1" fmla="*/ 0 h 1993900"/>
              <a:gd name="connsiteX2" fmla="*/ 1897061 w 1897061"/>
              <a:gd name="connsiteY2" fmla="*/ 1993900 h 1993900"/>
              <a:gd name="connsiteX3" fmla="*/ 0 w 1897061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993900">
                <a:moveTo>
                  <a:pt x="0" y="0"/>
                </a:moveTo>
                <a:lnTo>
                  <a:pt x="1897061" y="0"/>
                </a:lnTo>
                <a:lnTo>
                  <a:pt x="1897061" y="1993900"/>
                </a:lnTo>
                <a:lnTo>
                  <a:pt x="0" y="1993900"/>
                </a:lnTo>
                <a:close/>
              </a:path>
            </a:pathLst>
          </a:custGeom>
        </p:spPr>
      </p:pic>
      <p:pic>
        <p:nvPicPr>
          <p:cNvPr id="39" name="PpHolder4">
            <a:extLst>
              <a:ext uri="{FF2B5EF4-FFF2-40B4-BE49-F238E27FC236}">
                <a16:creationId xmlns:a16="http://schemas.microsoft.com/office/drawing/2014/main" id="{F240D4F8-184C-486C-A394-1DC7B358B3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77130"/>
          <a:stretch>
            <a:fillRect/>
          </a:stretch>
        </p:blipFill>
        <p:spPr>
          <a:xfrm>
            <a:off x="10296528" y="5289550"/>
            <a:ext cx="1897061" cy="1568450"/>
          </a:xfrm>
          <a:custGeom>
            <a:avLst/>
            <a:gdLst>
              <a:gd name="connsiteX0" fmla="*/ 0 w 1897061"/>
              <a:gd name="connsiteY0" fmla="*/ 0 h 1568450"/>
              <a:gd name="connsiteX1" fmla="*/ 1897061 w 1897061"/>
              <a:gd name="connsiteY1" fmla="*/ 0 h 1568450"/>
              <a:gd name="connsiteX2" fmla="*/ 1897061 w 1897061"/>
              <a:gd name="connsiteY2" fmla="*/ 1568450 h 1568450"/>
              <a:gd name="connsiteX3" fmla="*/ 0 w 1897061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568450">
                <a:moveTo>
                  <a:pt x="0" y="0"/>
                </a:moveTo>
                <a:lnTo>
                  <a:pt x="1897061" y="0"/>
                </a:lnTo>
                <a:lnTo>
                  <a:pt x="1897061" y="1568450"/>
                </a:lnTo>
                <a:lnTo>
                  <a:pt x="0" y="1568450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7" name="PpHolder3">
            <a:extLst>
              <a:ext uri="{FF2B5EF4-FFF2-40B4-BE49-F238E27FC236}">
                <a16:creationId xmlns:a16="http://schemas.microsoft.com/office/drawing/2014/main" id="{193E8155-14AE-4F14-82D9-DC7B8F1078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59362" b="25301"/>
          <a:stretch>
            <a:fillRect/>
          </a:stretch>
        </p:blipFill>
        <p:spPr>
          <a:xfrm>
            <a:off x="943659" y="3"/>
            <a:ext cx="4011615" cy="5122863"/>
          </a:xfrm>
          <a:custGeom>
            <a:avLst/>
            <a:gdLst>
              <a:gd name="connsiteX0" fmla="*/ 0 w 4011615"/>
              <a:gd name="connsiteY0" fmla="*/ 0 h 5122863"/>
              <a:gd name="connsiteX1" fmla="*/ 4011615 w 4011615"/>
              <a:gd name="connsiteY1" fmla="*/ 0 h 5122863"/>
              <a:gd name="connsiteX2" fmla="*/ 4011615 w 4011615"/>
              <a:gd name="connsiteY2" fmla="*/ 5122863 h 5122863"/>
              <a:gd name="connsiteX3" fmla="*/ 0 w 4011615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5" h="5122863">
                <a:moveTo>
                  <a:pt x="0" y="0"/>
                </a:moveTo>
                <a:lnTo>
                  <a:pt x="4011615" y="0"/>
                </a:lnTo>
                <a:lnTo>
                  <a:pt x="4011615" y="5122863"/>
                </a:lnTo>
                <a:lnTo>
                  <a:pt x="0" y="5122863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6" name="PpHolder3">
            <a:extLst>
              <a:ext uri="{FF2B5EF4-FFF2-40B4-BE49-F238E27FC236}">
                <a16:creationId xmlns:a16="http://schemas.microsoft.com/office/drawing/2014/main" id="{87E633CA-B646-4682-AC60-BE90A696AE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6" t="19094"/>
          <a:stretch>
            <a:fillRect/>
          </a:stretch>
        </p:blipFill>
        <p:spPr>
          <a:xfrm>
            <a:off x="7257146" y="1309480"/>
            <a:ext cx="4936443" cy="5548521"/>
          </a:xfrm>
          <a:custGeom>
            <a:avLst/>
            <a:gdLst>
              <a:gd name="connsiteX0" fmla="*/ 0 w 4936443"/>
              <a:gd name="connsiteY0" fmla="*/ 0 h 5548521"/>
              <a:gd name="connsiteX1" fmla="*/ 4936443 w 4936443"/>
              <a:gd name="connsiteY1" fmla="*/ 0 h 5548521"/>
              <a:gd name="connsiteX2" fmla="*/ 4936443 w 4936443"/>
              <a:gd name="connsiteY2" fmla="*/ 5548521 h 5548521"/>
              <a:gd name="connsiteX3" fmla="*/ 0 w 4936443"/>
              <a:gd name="connsiteY3" fmla="*/ 5548521 h 554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3" h="5548521">
                <a:moveTo>
                  <a:pt x="0" y="0"/>
                </a:moveTo>
                <a:lnTo>
                  <a:pt x="4936443" y="0"/>
                </a:lnTo>
                <a:lnTo>
                  <a:pt x="4936443" y="5548521"/>
                </a:lnTo>
                <a:lnTo>
                  <a:pt x="0" y="5548521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4" name="PpHolder3">
            <a:extLst>
              <a:ext uri="{FF2B5EF4-FFF2-40B4-BE49-F238E27FC236}">
                <a16:creationId xmlns:a16="http://schemas.microsoft.com/office/drawing/2014/main" id="{4E2CEE0F-5F24-4E36-B53C-6496DE10693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6" b="53488"/>
          <a:stretch>
            <a:fillRect/>
          </a:stretch>
        </p:blipFill>
        <p:spPr>
          <a:xfrm>
            <a:off x="3" y="1"/>
            <a:ext cx="6241143" cy="3189806"/>
          </a:xfrm>
          <a:custGeom>
            <a:avLst/>
            <a:gdLst>
              <a:gd name="connsiteX0" fmla="*/ 0 w 6241143"/>
              <a:gd name="connsiteY0" fmla="*/ 0 h 3189806"/>
              <a:gd name="connsiteX1" fmla="*/ 6241143 w 6241143"/>
              <a:gd name="connsiteY1" fmla="*/ 0 h 3189806"/>
              <a:gd name="connsiteX2" fmla="*/ 6241143 w 6241143"/>
              <a:gd name="connsiteY2" fmla="*/ 3189806 h 3189806"/>
              <a:gd name="connsiteX3" fmla="*/ 0 w 6241143"/>
              <a:gd name="connsiteY3" fmla="*/ 3189806 h 3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6">
                <a:moveTo>
                  <a:pt x="0" y="0"/>
                </a:moveTo>
                <a:lnTo>
                  <a:pt x="6241143" y="0"/>
                </a:lnTo>
                <a:lnTo>
                  <a:pt x="6241143" y="3189806"/>
                </a:lnTo>
                <a:lnTo>
                  <a:pt x="0" y="3189806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C220D188-8076-4098-9014-B25656D244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41" name="PpHolder3">
            <a:extLst>
              <a:ext uri="{FF2B5EF4-FFF2-40B4-BE49-F238E27FC236}">
                <a16:creationId xmlns:a16="http://schemas.microsoft.com/office/drawing/2014/main" id="{A1D293F9-D67F-4EF9-9983-087E295363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5" t="48485" r="42557" b="22936"/>
          <a:stretch>
            <a:fillRect/>
          </a:stretch>
        </p:blipFill>
        <p:spPr>
          <a:xfrm>
            <a:off x="5338945" y="3325097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</p:spPr>
      </p:pic>
      <p:pic>
        <p:nvPicPr>
          <p:cNvPr id="38" name="PpHolder4">
            <a:extLst>
              <a:ext uri="{FF2B5EF4-FFF2-40B4-BE49-F238E27FC236}">
                <a16:creationId xmlns:a16="http://schemas.microsoft.com/office/drawing/2014/main" id="{2FB4E4D1-339B-4E87-9DDA-00B04F89A4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48485" r="58511" b="22936"/>
          <a:stretch>
            <a:fillRect/>
          </a:stretch>
        </p:blipFill>
        <p:spPr>
          <a:xfrm>
            <a:off x="3487416" y="3325095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</p:spPr>
      </p:pic>
      <p:pic>
        <p:nvPicPr>
          <p:cNvPr id="35" name="PpHolder5">
            <a:extLst>
              <a:ext uri="{FF2B5EF4-FFF2-40B4-BE49-F238E27FC236}">
                <a16:creationId xmlns:a16="http://schemas.microsoft.com/office/drawing/2014/main" id="{4DD44124-CB04-4C6A-BD02-26DBCD4261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r="73701" b="22940"/>
          <a:stretch>
            <a:fillRect/>
          </a:stretch>
        </p:blipFill>
        <p:spPr>
          <a:xfrm>
            <a:off x="3" y="1573216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pHolder1">
            <a:extLst>
              <a:ext uri="{FF2B5EF4-FFF2-40B4-BE49-F238E27FC236}">
                <a16:creationId xmlns:a16="http://schemas.microsoft.com/office/drawing/2014/main" id="{66D1EDD1-A0A2-42DC-82FA-8B99DB4C94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27527" r="75680" b="32357"/>
          <a:stretch>
            <a:fillRect/>
          </a:stretch>
        </p:blipFill>
        <p:spPr>
          <a:xfrm>
            <a:off x="792164" y="1887797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7" name="PpHolder2">
            <a:extLst>
              <a:ext uri="{FF2B5EF4-FFF2-40B4-BE49-F238E27FC236}">
                <a16:creationId xmlns:a16="http://schemas.microsoft.com/office/drawing/2014/main" id="{C6AF816A-7F70-4743-AEA1-9769A20D87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2" t="27527" r="55475" b="32357"/>
          <a:stretch>
            <a:fillRect/>
          </a:stretch>
        </p:blipFill>
        <p:spPr>
          <a:xfrm>
            <a:off x="3255964" y="1887797"/>
            <a:ext cx="2173290" cy="2751137"/>
          </a:xfrm>
          <a:custGeom>
            <a:avLst/>
            <a:gdLst>
              <a:gd name="connsiteX0" fmla="*/ 0 w 2173290"/>
              <a:gd name="connsiteY0" fmla="*/ 0 h 2751137"/>
              <a:gd name="connsiteX1" fmla="*/ 2173290 w 2173290"/>
              <a:gd name="connsiteY1" fmla="*/ 0 h 2751137"/>
              <a:gd name="connsiteX2" fmla="*/ 2173290 w 2173290"/>
              <a:gd name="connsiteY2" fmla="*/ 2751137 h 2751137"/>
              <a:gd name="connsiteX3" fmla="*/ 0 w 2173290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90" h="2751137">
                <a:moveTo>
                  <a:pt x="0" y="0"/>
                </a:moveTo>
                <a:lnTo>
                  <a:pt x="2173290" y="0"/>
                </a:lnTo>
                <a:lnTo>
                  <a:pt x="2173290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3" name="PpHolder3">
            <a:extLst>
              <a:ext uri="{FF2B5EF4-FFF2-40B4-BE49-F238E27FC236}">
                <a16:creationId xmlns:a16="http://schemas.microsoft.com/office/drawing/2014/main" id="{5E8EE73B-1305-4AEA-8CB5-408FE3A8D1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8" t="27527" r="35269" b="32357"/>
          <a:stretch>
            <a:fillRect/>
          </a:stretch>
        </p:blipFill>
        <p:spPr>
          <a:xfrm>
            <a:off x="5719764" y="1887797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0" name="PpHolder4">
            <a:extLst>
              <a:ext uri="{FF2B5EF4-FFF2-40B4-BE49-F238E27FC236}">
                <a16:creationId xmlns:a16="http://schemas.microsoft.com/office/drawing/2014/main" id="{AAF35FA8-0977-4512-8404-B8861FB553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4" t="27527" r="15063" b="32357"/>
          <a:stretch>
            <a:fillRect/>
          </a:stretch>
        </p:blipFill>
        <p:spPr>
          <a:xfrm>
            <a:off x="8183566" y="1887797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D918726B-B0C6-4CE4-BEB5-351CCA99F1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pic>
        <p:nvPicPr>
          <p:cNvPr id="41" name="PpHolder9">
            <a:extLst>
              <a:ext uri="{FF2B5EF4-FFF2-40B4-BE49-F238E27FC236}">
                <a16:creationId xmlns:a16="http://schemas.microsoft.com/office/drawing/2014/main" id="{EA689EC8-32FC-49D8-94FF-BB3870A79F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7" t="22936" r="15954" b="48485"/>
          <a:stretch>
            <a:fillRect/>
          </a:stretch>
        </p:blipFill>
        <p:spPr>
          <a:xfrm>
            <a:off x="8676631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</p:spPr>
      </p:pic>
      <p:pic>
        <p:nvPicPr>
          <p:cNvPr id="38" name="PpHolder10">
            <a:extLst>
              <a:ext uri="{FF2B5EF4-FFF2-40B4-BE49-F238E27FC236}">
                <a16:creationId xmlns:a16="http://schemas.microsoft.com/office/drawing/2014/main" id="{20E170D2-3265-42B7-8CFB-58637F7229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r="73701" b="22940"/>
          <a:stretch>
            <a:fillRect/>
          </a:stretch>
        </p:blipFill>
        <p:spPr>
          <a:xfrm>
            <a:off x="3" y="1573216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</p:spPr>
      </p:pic>
      <p:pic>
        <p:nvPicPr>
          <p:cNvPr id="36" name="PpHolder11">
            <a:extLst>
              <a:ext uri="{FF2B5EF4-FFF2-40B4-BE49-F238E27FC236}">
                <a16:creationId xmlns:a16="http://schemas.microsoft.com/office/drawing/2014/main" id="{B6A1E2EA-C4D3-48BA-8603-C306C1DCB7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3" t="54699" b="22940"/>
          <a:stretch>
            <a:fillRect/>
          </a:stretch>
        </p:blipFill>
        <p:spPr>
          <a:xfrm>
            <a:off x="8677278" y="3751266"/>
            <a:ext cx="3516311" cy="1533525"/>
          </a:xfrm>
          <a:custGeom>
            <a:avLst/>
            <a:gdLst>
              <a:gd name="connsiteX0" fmla="*/ 0 w 3516311"/>
              <a:gd name="connsiteY0" fmla="*/ 0 h 1533525"/>
              <a:gd name="connsiteX1" fmla="*/ 3516311 w 3516311"/>
              <a:gd name="connsiteY1" fmla="*/ 0 h 1533525"/>
              <a:gd name="connsiteX2" fmla="*/ 3516311 w 3516311"/>
              <a:gd name="connsiteY2" fmla="*/ 1533525 h 1533525"/>
              <a:gd name="connsiteX3" fmla="*/ 0 w 3516311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1" h="1533525">
                <a:moveTo>
                  <a:pt x="0" y="0"/>
                </a:moveTo>
                <a:lnTo>
                  <a:pt x="3516311" y="0"/>
                </a:lnTo>
                <a:lnTo>
                  <a:pt x="3516311" y="1533525"/>
                </a:lnTo>
                <a:lnTo>
                  <a:pt x="0" y="1533525"/>
                </a:lnTo>
                <a:close/>
              </a:path>
            </a:pathLst>
          </a:custGeom>
        </p:spPr>
      </p:pic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E7FBF56B-9D51-4E49-8D05-36F9314C35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17" b="24731"/>
          <a:stretch>
            <a:fillRect/>
          </a:stretch>
        </p:blipFill>
        <p:spPr>
          <a:xfrm>
            <a:off x="1" y="3"/>
            <a:ext cx="4229102" cy="5161935"/>
          </a:xfrm>
          <a:custGeom>
            <a:avLst/>
            <a:gdLst>
              <a:gd name="connsiteX0" fmla="*/ 0 w 4229102"/>
              <a:gd name="connsiteY0" fmla="*/ 0 h 5161935"/>
              <a:gd name="connsiteX1" fmla="*/ 4229102 w 4229102"/>
              <a:gd name="connsiteY1" fmla="*/ 0 h 5161935"/>
              <a:gd name="connsiteX2" fmla="*/ 4229102 w 4229102"/>
              <a:gd name="connsiteY2" fmla="*/ 5161935 h 5161935"/>
              <a:gd name="connsiteX3" fmla="*/ 0 w 4229102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2" h="5161935">
                <a:moveTo>
                  <a:pt x="0" y="0"/>
                </a:moveTo>
                <a:lnTo>
                  <a:pt x="4229102" y="0"/>
                </a:lnTo>
                <a:lnTo>
                  <a:pt x="4229102" y="5161935"/>
                </a:lnTo>
                <a:lnTo>
                  <a:pt x="0" y="5161935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pic>
        <p:nvPicPr>
          <p:cNvPr id="24" name="PpHolder6">
            <a:extLst>
              <a:ext uri="{FF2B5EF4-FFF2-40B4-BE49-F238E27FC236}">
                <a16:creationId xmlns:a16="http://schemas.microsoft.com/office/drawing/2014/main" id="{833623A1-34CB-4E9D-ABBE-1C3DE638D00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t="23713" r="15527" b="36270"/>
          <a:stretch>
            <a:fillRect/>
          </a:stretch>
        </p:blipFill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</p:spPr>
      </p:pic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4" name="PpHolder4">
            <a:extLst>
              <a:ext uri="{FF2B5EF4-FFF2-40B4-BE49-F238E27FC236}">
                <a16:creationId xmlns:a16="http://schemas.microsoft.com/office/drawing/2014/main" id="{E6C5D65F-8A5C-4B59-A041-31911DB94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27442" r="55931" b="27037"/>
          <a:stretch>
            <a:fillRect/>
          </a:stretch>
        </p:blipFill>
        <p:spPr>
          <a:xfrm>
            <a:off x="1214305" y="1881952"/>
            <a:ext cx="4159306" cy="3121873"/>
          </a:xfrm>
          <a:custGeom>
            <a:avLst/>
            <a:gdLst>
              <a:gd name="connsiteX0" fmla="*/ 81137 w 4159306"/>
              <a:gd name="connsiteY0" fmla="*/ 0 h 3121873"/>
              <a:gd name="connsiteX1" fmla="*/ 4078169 w 4159306"/>
              <a:gd name="connsiteY1" fmla="*/ 0 h 3121873"/>
              <a:gd name="connsiteX2" fmla="*/ 4159306 w 4159306"/>
              <a:gd name="connsiteY2" fmla="*/ 81137 h 3121873"/>
              <a:gd name="connsiteX3" fmla="*/ 4159306 w 4159306"/>
              <a:gd name="connsiteY3" fmla="*/ 3040736 h 3121873"/>
              <a:gd name="connsiteX4" fmla="*/ 4078169 w 4159306"/>
              <a:gd name="connsiteY4" fmla="*/ 3121873 h 3121873"/>
              <a:gd name="connsiteX5" fmla="*/ 81137 w 4159306"/>
              <a:gd name="connsiteY5" fmla="*/ 3121873 h 3121873"/>
              <a:gd name="connsiteX6" fmla="*/ 0 w 4159306"/>
              <a:gd name="connsiteY6" fmla="*/ 3040736 h 3121873"/>
              <a:gd name="connsiteX7" fmla="*/ 0 w 4159306"/>
              <a:gd name="connsiteY7" fmla="*/ 81137 h 3121873"/>
              <a:gd name="connsiteX8" fmla="*/ 81137 w 4159306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6" h="3121873">
                <a:moveTo>
                  <a:pt x="81137" y="0"/>
                </a:moveTo>
                <a:lnTo>
                  <a:pt x="4078169" y="0"/>
                </a:lnTo>
                <a:cubicBezTo>
                  <a:pt x="4122980" y="0"/>
                  <a:pt x="4159306" y="36326"/>
                  <a:pt x="4159306" y="81137"/>
                </a:cubicBezTo>
                <a:lnTo>
                  <a:pt x="4159306" y="3040736"/>
                </a:lnTo>
                <a:cubicBezTo>
                  <a:pt x="4159306" y="3085547"/>
                  <a:pt x="4122980" y="3121873"/>
                  <a:pt x="4078169" y="3121873"/>
                </a:cubicBezTo>
                <a:lnTo>
                  <a:pt x="81137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7" y="0"/>
                </a:cubicBezTo>
                <a:close/>
              </a:path>
            </a:pathLst>
          </a:custGeom>
        </p:spPr>
      </p:pic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pHolder5">
            <a:extLst>
              <a:ext uri="{FF2B5EF4-FFF2-40B4-BE49-F238E27FC236}">
                <a16:creationId xmlns:a16="http://schemas.microsoft.com/office/drawing/2014/main" id="{36DCFF06-F172-43F5-B1B3-123E0276E5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2" t="28072" r="12513" b="16386"/>
          <a:stretch>
            <a:fillRect/>
          </a:stretch>
        </p:blipFill>
        <p:spPr>
          <a:xfrm>
            <a:off x="7554198" y="1925167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2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2"/>
                </a:lnTo>
                <a:cubicBezTo>
                  <a:pt x="-6228" y="480680"/>
                  <a:pt x="20928" y="441426"/>
                  <a:pt x="61889" y="433963"/>
                </a:cubicBezTo>
                <a:close/>
              </a:path>
            </a:pathLst>
          </a:custGeom>
        </p:spPr>
      </p:pic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pic>
        <p:nvPicPr>
          <p:cNvPr id="24" name="PpHolder5">
            <a:extLst>
              <a:ext uri="{FF2B5EF4-FFF2-40B4-BE49-F238E27FC236}">
                <a16:creationId xmlns:a16="http://schemas.microsoft.com/office/drawing/2014/main" id="{092748E5-7AF3-449D-8A67-18DF321FCBE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17260" r="66973" b="19037"/>
          <a:stretch>
            <a:fillRect/>
          </a:stretch>
        </p:blipFill>
        <p:spPr>
          <a:xfrm>
            <a:off x="1715131" y="1183667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1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3 h 4368751"/>
              <a:gd name="connsiteX6" fmla="*/ 1983653 w 2312100"/>
              <a:gd name="connsiteY6" fmla="*/ 1320986 h 4368751"/>
              <a:gd name="connsiteX7" fmla="*/ 2009582 w 2312100"/>
              <a:gd name="connsiteY7" fmla="*/ 1558420 h 4368751"/>
              <a:gd name="connsiteX8" fmla="*/ 2035512 w 2312100"/>
              <a:gd name="connsiteY8" fmla="*/ 1795851 h 4368751"/>
              <a:gd name="connsiteX9" fmla="*/ 2057121 w 2312100"/>
              <a:gd name="connsiteY9" fmla="*/ 2020332 h 4368751"/>
              <a:gd name="connsiteX10" fmla="*/ 2078730 w 2312100"/>
              <a:gd name="connsiteY10" fmla="*/ 2223229 h 4368751"/>
              <a:gd name="connsiteX11" fmla="*/ 2104660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4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4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9 w 2312100"/>
              <a:gd name="connsiteY29" fmla="*/ 3526947 h 4368751"/>
              <a:gd name="connsiteX30" fmla="*/ 207441 w 2312100"/>
              <a:gd name="connsiteY30" fmla="*/ 3272246 h 4368751"/>
              <a:gd name="connsiteX31" fmla="*/ 194477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5 w 2312100"/>
              <a:gd name="connsiteY38" fmla="*/ 1329621 h 4368751"/>
              <a:gd name="connsiteX39" fmla="*/ 69147 w 2312100"/>
              <a:gd name="connsiteY39" fmla="*/ 1070604 h 4368751"/>
              <a:gd name="connsiteX40" fmla="*/ 51862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9" y="215848"/>
                  <a:pt x="1309470" y="379892"/>
                  <a:pt x="1879932" y="548253"/>
                </a:cubicBezTo>
                <a:cubicBezTo>
                  <a:pt x="1892898" y="552570"/>
                  <a:pt x="1897220" y="556886"/>
                  <a:pt x="1901541" y="574154"/>
                </a:cubicBezTo>
                <a:cubicBezTo>
                  <a:pt x="1910184" y="656177"/>
                  <a:pt x="1918827" y="738198"/>
                  <a:pt x="1927471" y="820220"/>
                </a:cubicBezTo>
                <a:cubicBezTo>
                  <a:pt x="1936114" y="902243"/>
                  <a:pt x="1944757" y="979948"/>
                  <a:pt x="1953400" y="1057653"/>
                </a:cubicBezTo>
                <a:cubicBezTo>
                  <a:pt x="1962044" y="1148308"/>
                  <a:pt x="1970687" y="1234648"/>
                  <a:pt x="1983653" y="1320986"/>
                </a:cubicBezTo>
                <a:cubicBezTo>
                  <a:pt x="1992296" y="1403009"/>
                  <a:pt x="2000939" y="1480714"/>
                  <a:pt x="2009582" y="1558420"/>
                </a:cubicBezTo>
                <a:cubicBezTo>
                  <a:pt x="2018226" y="1640442"/>
                  <a:pt x="2026869" y="1718147"/>
                  <a:pt x="2035512" y="1795851"/>
                </a:cubicBezTo>
                <a:cubicBezTo>
                  <a:pt x="2044155" y="1873556"/>
                  <a:pt x="2052799" y="1946944"/>
                  <a:pt x="2057121" y="2020332"/>
                </a:cubicBezTo>
                <a:cubicBezTo>
                  <a:pt x="2065765" y="2089404"/>
                  <a:pt x="2074408" y="2158474"/>
                  <a:pt x="2078730" y="2223229"/>
                </a:cubicBezTo>
                <a:cubicBezTo>
                  <a:pt x="2087372" y="2300933"/>
                  <a:pt x="2096017" y="2378638"/>
                  <a:pt x="2104660" y="2456344"/>
                </a:cubicBezTo>
                <a:cubicBezTo>
                  <a:pt x="2113303" y="2534048"/>
                  <a:pt x="2121947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4" y="3470826"/>
                  <a:pt x="2225668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4" y="4174489"/>
                </a:cubicBezTo>
                <a:cubicBezTo>
                  <a:pt x="2299134" y="4226293"/>
                  <a:pt x="2307779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8" y="4355801"/>
                  <a:pt x="2186772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7" y="4243560"/>
                  <a:pt x="1408868" y="4221975"/>
                  <a:pt x="1257610" y="4196074"/>
                </a:cubicBezTo>
                <a:cubicBezTo>
                  <a:pt x="1110673" y="4174489"/>
                  <a:pt x="959415" y="4148587"/>
                  <a:pt x="812476" y="4122685"/>
                </a:cubicBezTo>
                <a:cubicBezTo>
                  <a:pt x="648252" y="4096783"/>
                  <a:pt x="479708" y="4070882"/>
                  <a:pt x="315484" y="4044981"/>
                </a:cubicBezTo>
                <a:cubicBezTo>
                  <a:pt x="306841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9" y="3924106"/>
                  <a:pt x="246336" y="3842084"/>
                  <a:pt x="237693" y="3760061"/>
                </a:cubicBezTo>
                <a:cubicBezTo>
                  <a:pt x="233372" y="3682356"/>
                  <a:pt x="229050" y="3604651"/>
                  <a:pt x="224729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7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7" y="2624704"/>
                  <a:pt x="164224" y="2546999"/>
                </a:cubicBezTo>
                <a:cubicBezTo>
                  <a:pt x="155581" y="2464978"/>
                  <a:pt x="151261" y="2382955"/>
                  <a:pt x="146938" y="2300933"/>
                </a:cubicBezTo>
                <a:cubicBezTo>
                  <a:pt x="142617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7"/>
                  <a:pt x="103722" y="1649075"/>
                  <a:pt x="99399" y="1571370"/>
                </a:cubicBezTo>
                <a:cubicBezTo>
                  <a:pt x="95078" y="1489348"/>
                  <a:pt x="90756" y="1407326"/>
                  <a:pt x="86435" y="1329621"/>
                </a:cubicBezTo>
                <a:cubicBezTo>
                  <a:pt x="77790" y="1243282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2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10" y="332405"/>
                  <a:pt x="17288" y="246067"/>
                  <a:pt x="8644" y="159728"/>
                </a:cubicBezTo>
                <a:cubicBezTo>
                  <a:pt x="8644" y="107924"/>
                  <a:pt x="4323" y="56120"/>
                  <a:pt x="0" y="0"/>
                </a:cubicBezTo>
                <a:close/>
              </a:path>
            </a:pathLst>
          </a:custGeom>
        </p:spPr>
      </p:pic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48060DD1-2DB9-4D5C-BA4D-503DC809916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41" name="PpHolder6">
            <a:extLst>
              <a:ext uri="{FF2B5EF4-FFF2-40B4-BE49-F238E27FC236}">
                <a16:creationId xmlns:a16="http://schemas.microsoft.com/office/drawing/2014/main" id="{CC92B164-47ED-4945-8F58-314B7BC9FF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t="34477" r="41270" b="34477"/>
          <a:stretch>
            <a:fillRect/>
          </a:stretch>
        </p:blipFill>
        <p:spPr>
          <a:xfrm>
            <a:off x="5032262" y="2364465"/>
            <a:ext cx="2129068" cy="2129070"/>
          </a:xfrm>
          <a:custGeom>
            <a:avLst/>
            <a:gdLst>
              <a:gd name="connsiteX0" fmla="*/ 0 w 2129068"/>
              <a:gd name="connsiteY0" fmla="*/ 0 h 2129070"/>
              <a:gd name="connsiteX1" fmla="*/ 2129068 w 2129068"/>
              <a:gd name="connsiteY1" fmla="*/ 0 h 2129070"/>
              <a:gd name="connsiteX2" fmla="*/ 2129068 w 2129068"/>
              <a:gd name="connsiteY2" fmla="*/ 2129070 h 2129070"/>
              <a:gd name="connsiteX3" fmla="*/ 0 w 2129068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8" h="2129070">
                <a:moveTo>
                  <a:pt x="0" y="0"/>
                </a:moveTo>
                <a:lnTo>
                  <a:pt x="2129068" y="0"/>
                </a:lnTo>
                <a:lnTo>
                  <a:pt x="2129068" y="2129070"/>
                </a:lnTo>
                <a:lnTo>
                  <a:pt x="0" y="2129070"/>
                </a:lnTo>
                <a:close/>
              </a:path>
            </a:pathLst>
          </a:custGeom>
        </p:spPr>
      </p:pic>
      <p:pic>
        <p:nvPicPr>
          <p:cNvPr id="38" name="PpHolder7">
            <a:extLst>
              <a:ext uri="{FF2B5EF4-FFF2-40B4-BE49-F238E27FC236}">
                <a16:creationId xmlns:a16="http://schemas.microsoft.com/office/drawing/2014/main" id="{777BACE2-98C6-4CE3-A792-FD400CDD26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34477" r="59561" b="34477"/>
          <a:stretch>
            <a:fillRect/>
          </a:stretch>
        </p:blipFill>
        <p:spPr>
          <a:xfrm>
            <a:off x="2801941" y="2364465"/>
            <a:ext cx="2129071" cy="2129070"/>
          </a:xfrm>
          <a:custGeom>
            <a:avLst/>
            <a:gdLst>
              <a:gd name="connsiteX0" fmla="*/ 0 w 2129071"/>
              <a:gd name="connsiteY0" fmla="*/ 0 h 2129070"/>
              <a:gd name="connsiteX1" fmla="*/ 2129071 w 2129071"/>
              <a:gd name="connsiteY1" fmla="*/ 0 h 2129070"/>
              <a:gd name="connsiteX2" fmla="*/ 2129071 w 2129071"/>
              <a:gd name="connsiteY2" fmla="*/ 2129070 h 2129070"/>
              <a:gd name="connsiteX3" fmla="*/ 0 w 2129071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1" h="2129070">
                <a:moveTo>
                  <a:pt x="0" y="0"/>
                </a:moveTo>
                <a:lnTo>
                  <a:pt x="2129071" y="0"/>
                </a:lnTo>
                <a:lnTo>
                  <a:pt x="2129071" y="2129070"/>
                </a:lnTo>
                <a:lnTo>
                  <a:pt x="0" y="2129070"/>
                </a:lnTo>
                <a:close/>
              </a:path>
            </a:pathLst>
          </a:custGeom>
        </p:spPr>
      </p:pic>
      <p:pic>
        <p:nvPicPr>
          <p:cNvPr id="35" name="PpHolder8">
            <a:extLst>
              <a:ext uri="{FF2B5EF4-FFF2-40B4-BE49-F238E27FC236}">
                <a16:creationId xmlns:a16="http://schemas.microsoft.com/office/drawing/2014/main" id="{0518E54F-CE5E-4C62-A8DD-BA358F1C2E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1" t="34477" r="22979" b="34477"/>
          <a:stretch>
            <a:fillRect/>
          </a:stretch>
        </p:blipFill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8991325E-093C-4000-B92E-305E73DD2A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pHolder1">
            <a:extLst>
              <a:ext uri="{FF2B5EF4-FFF2-40B4-BE49-F238E27FC236}">
                <a16:creationId xmlns:a16="http://schemas.microsoft.com/office/drawing/2014/main" id="{FAAB7CEA-7170-47A1-AD7B-49713CD1DD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8" b="45278"/>
          <a:stretch>
            <a:fillRect/>
          </a:stretch>
        </p:blipFill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pHolder1">
            <a:extLst>
              <a:ext uri="{FF2B5EF4-FFF2-40B4-BE49-F238E27FC236}">
                <a16:creationId xmlns:a16="http://schemas.microsoft.com/office/drawing/2014/main" id="{3DDBCE2C-9117-444B-94BE-E25FFCF1E2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>
            <a:fillRect/>
          </a:stretch>
        </p:blipFill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pHolder1">
            <a:extLst>
              <a:ext uri="{FF2B5EF4-FFF2-40B4-BE49-F238E27FC236}">
                <a16:creationId xmlns:a16="http://schemas.microsoft.com/office/drawing/2014/main" id="{B4AE5CEB-DFE7-43E6-8739-9FBDDC12EFA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01F4DD13-3DAE-40A6-926B-B64C0D1824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6" b="53488"/>
          <a:stretch>
            <a:fillRect/>
          </a:stretch>
        </p:blipFill>
        <p:spPr>
          <a:xfrm>
            <a:off x="3" y="1"/>
            <a:ext cx="6241143" cy="3189806"/>
          </a:xfrm>
          <a:custGeom>
            <a:avLst/>
            <a:gdLst>
              <a:gd name="connsiteX0" fmla="*/ 0 w 6241143"/>
              <a:gd name="connsiteY0" fmla="*/ 0 h 3189806"/>
              <a:gd name="connsiteX1" fmla="*/ 6241143 w 6241143"/>
              <a:gd name="connsiteY1" fmla="*/ 0 h 3189806"/>
              <a:gd name="connsiteX2" fmla="*/ 6241143 w 6241143"/>
              <a:gd name="connsiteY2" fmla="*/ 3189806 h 3189806"/>
              <a:gd name="connsiteX3" fmla="*/ 0 w 6241143"/>
              <a:gd name="connsiteY3" fmla="*/ 3189806 h 3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6">
                <a:moveTo>
                  <a:pt x="0" y="0"/>
                </a:moveTo>
                <a:lnTo>
                  <a:pt x="6241143" y="0"/>
                </a:lnTo>
                <a:lnTo>
                  <a:pt x="6241143" y="3189806"/>
                </a:lnTo>
                <a:lnTo>
                  <a:pt x="0" y="3189806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pHolder10">
            <a:extLst>
              <a:ext uri="{FF2B5EF4-FFF2-40B4-BE49-F238E27FC236}">
                <a16:creationId xmlns:a16="http://schemas.microsoft.com/office/drawing/2014/main" id="{2B3AB8BC-5218-4ABD-8EF1-72F6AA67C4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7" t="31893" r="47346" b="47690"/>
          <a:stretch>
            <a:fillRect/>
          </a:stretch>
        </p:blipFill>
        <p:spPr>
          <a:xfrm>
            <a:off x="4802715" y="2187246"/>
            <a:ext cx="1617662" cy="1400174"/>
          </a:xfrm>
          <a:custGeom>
            <a:avLst/>
            <a:gdLst>
              <a:gd name="connsiteX0" fmla="*/ 0 w 1617662"/>
              <a:gd name="connsiteY0" fmla="*/ 0 h 1400174"/>
              <a:gd name="connsiteX1" fmla="*/ 1617662 w 1617662"/>
              <a:gd name="connsiteY1" fmla="*/ 0 h 1400174"/>
              <a:gd name="connsiteX2" fmla="*/ 1617662 w 1617662"/>
              <a:gd name="connsiteY2" fmla="*/ 1400174 h 1400174"/>
              <a:gd name="connsiteX3" fmla="*/ 0 w 1617662"/>
              <a:gd name="connsiteY3" fmla="*/ 1400174 h 14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2" h="1400174">
                <a:moveTo>
                  <a:pt x="0" y="0"/>
                </a:moveTo>
                <a:lnTo>
                  <a:pt x="1617662" y="0"/>
                </a:lnTo>
                <a:lnTo>
                  <a:pt x="1617662" y="1400174"/>
                </a:lnTo>
                <a:lnTo>
                  <a:pt x="0" y="1400174"/>
                </a:lnTo>
                <a:close/>
              </a:path>
            </a:pathLst>
          </a:custGeom>
        </p:spPr>
      </p:pic>
      <p:pic>
        <p:nvPicPr>
          <p:cNvPr id="32" name="PpHolder11">
            <a:extLst>
              <a:ext uri="{FF2B5EF4-FFF2-40B4-BE49-F238E27FC236}">
                <a16:creationId xmlns:a16="http://schemas.microsoft.com/office/drawing/2014/main" id="{189E78C8-FE6A-4C9E-98C8-C524404DDA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31899" r="61544" b="47679"/>
          <a:stretch>
            <a:fillRect/>
          </a:stretch>
        </p:blipFill>
        <p:spPr>
          <a:xfrm>
            <a:off x="3071752" y="2187610"/>
            <a:ext cx="1617456" cy="1400572"/>
          </a:xfrm>
          <a:custGeom>
            <a:avLst/>
            <a:gdLst>
              <a:gd name="connsiteX0" fmla="*/ 0 w 1617456"/>
              <a:gd name="connsiteY0" fmla="*/ 0 h 1400572"/>
              <a:gd name="connsiteX1" fmla="*/ 1617456 w 1617456"/>
              <a:gd name="connsiteY1" fmla="*/ 0 h 1400572"/>
              <a:gd name="connsiteX2" fmla="*/ 1617456 w 1617456"/>
              <a:gd name="connsiteY2" fmla="*/ 1400572 h 1400572"/>
              <a:gd name="connsiteX3" fmla="*/ 0 w 1617456"/>
              <a:gd name="connsiteY3" fmla="*/ 1400572 h 140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2">
                <a:moveTo>
                  <a:pt x="0" y="0"/>
                </a:moveTo>
                <a:lnTo>
                  <a:pt x="1617456" y="0"/>
                </a:lnTo>
                <a:lnTo>
                  <a:pt x="1617456" y="1400572"/>
                </a:lnTo>
                <a:lnTo>
                  <a:pt x="0" y="1400572"/>
                </a:ln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FC4B9D31-3A71-4BC6-8C2C-3A5406BAD4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6" b="31217"/>
          <a:stretch>
            <a:fillRect/>
          </a:stretch>
        </p:blipFill>
        <p:spPr>
          <a:xfrm>
            <a:off x="5952448" y="3"/>
            <a:ext cx="6241141" cy="4717143"/>
          </a:xfrm>
          <a:custGeom>
            <a:avLst/>
            <a:gdLst>
              <a:gd name="connsiteX0" fmla="*/ 0 w 6241141"/>
              <a:gd name="connsiteY0" fmla="*/ 0 h 4717143"/>
              <a:gd name="connsiteX1" fmla="*/ 6241141 w 6241141"/>
              <a:gd name="connsiteY1" fmla="*/ 0 h 4717143"/>
              <a:gd name="connsiteX2" fmla="*/ 6241141 w 6241141"/>
              <a:gd name="connsiteY2" fmla="*/ 4717143 h 4717143"/>
              <a:gd name="connsiteX3" fmla="*/ 0 w 6241141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1" h="4717143">
                <a:moveTo>
                  <a:pt x="0" y="0"/>
                </a:moveTo>
                <a:lnTo>
                  <a:pt x="6241141" y="0"/>
                </a:lnTo>
                <a:lnTo>
                  <a:pt x="6241141" y="4717143"/>
                </a:lnTo>
                <a:lnTo>
                  <a:pt x="0" y="4717143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Classi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09075"/>
      </a:accent1>
      <a:accent2>
        <a:srgbClr val="EDC45D"/>
      </a:accent2>
      <a:accent3>
        <a:srgbClr val="B3B2AD"/>
      </a:accent3>
      <a:accent4>
        <a:srgbClr val="F5E74A"/>
      </a:accent4>
      <a:accent5>
        <a:srgbClr val="FFA200"/>
      </a:accent5>
      <a:accent6>
        <a:srgbClr val="72DD8B"/>
      </a:accent6>
      <a:hlink>
        <a:srgbClr val="0563C1"/>
      </a:hlink>
      <a:folHlink>
        <a:srgbClr val="954F72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Application>Microsoft Office PowerPoint</Application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616</cp:revision>
  <dcterms:created xsi:type="dcterms:W3CDTF">2018-11-06T00:42:49Z</dcterms:created>
  <dcterms:modified xsi:type="dcterms:W3CDTF">2021-03-21T03:03:12Z</dcterms:modified>
</cp:coreProperties>
</file>