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15"/>
  </p:notesMasterIdLst>
  <p:sldIdLst>
    <p:sldId id="279" r:id="rId2"/>
    <p:sldId id="280" r:id="rId3"/>
    <p:sldId id="300" r:id="rId4"/>
    <p:sldId id="289" r:id="rId5"/>
    <p:sldId id="299" r:id="rId6"/>
    <p:sldId id="266" r:id="rId7"/>
    <p:sldId id="297" r:id="rId8"/>
    <p:sldId id="291" r:id="rId9"/>
    <p:sldId id="283" r:id="rId10"/>
    <p:sldId id="269" r:id="rId11"/>
    <p:sldId id="298" r:id="rId12"/>
    <p:sldId id="301" r:id="rId13"/>
    <p:sldId id="27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6600"/>
    <a:srgbClr val="19AB65"/>
    <a:srgbClr val="159357"/>
    <a:srgbClr val="D23B0C"/>
    <a:srgbClr val="E66914"/>
    <a:srgbClr val="002F8E"/>
    <a:srgbClr val="EC7A2C"/>
    <a:srgbClr val="BAE18F"/>
    <a:srgbClr val="D4EC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46F684-076E-4968-BDCA-ACD67DA85AFD}" type="datetimeFigureOut">
              <a:rPr lang="en-US" smtClean="0"/>
              <a:t>03/05/2021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C10971-9F6A-4F3D-A457-2EB52B814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299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10971-9F6A-4F3D-A457-2EB52B81417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216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10971-9F6A-4F3D-A457-2EB52B81417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586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10971-9F6A-4F3D-A457-2EB52B81417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995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10971-9F6A-4F3D-A457-2EB52B81417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911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10971-9F6A-4F3D-A457-2EB52B81417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731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03/05/2021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259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03/05/2021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097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03/05/2021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931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298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03/05/2021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629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03/05/2021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500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03/05/2021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612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03/05/2021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48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03/05/2021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770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03/05/2021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73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03/05/2021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268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03/05/2021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739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03/05/2021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723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90033" y="1913083"/>
            <a:ext cx="2892651" cy="748988"/>
          </a:xfrm>
          <a:prstGeom prst="rect">
            <a:avLst/>
          </a:prstGeom>
          <a:solidFill>
            <a:srgbClr val="FEE7EF"/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4267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 Việt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96534" y="894081"/>
            <a:ext cx="8480213" cy="6667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733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KẾT NỐI TRI THỨC VỚI CUỘC SỐNG</a:t>
            </a:r>
          </a:p>
        </p:txBody>
      </p:sp>
    </p:spTree>
    <p:extLst>
      <p:ext uri="{BB962C8B-B14F-4D97-AF65-F5344CB8AC3E}">
        <p14:creationId xmlns:p14="http://schemas.microsoft.com/office/powerpoint/2010/main" val="14435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6657109"/>
            <a:ext cx="12192000" cy="228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" y="-55418"/>
            <a:ext cx="12192000" cy="228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025448" y="264266"/>
            <a:ext cx="10741683" cy="4037677"/>
            <a:chOff x="1288892" y="1694473"/>
            <a:chExt cx="10741683" cy="4037677"/>
          </a:xfrm>
        </p:grpSpPr>
        <p:grpSp>
          <p:nvGrpSpPr>
            <p:cNvPr id="31" name="Group 30"/>
            <p:cNvGrpSpPr/>
            <p:nvPr/>
          </p:nvGrpSpPr>
          <p:grpSpPr>
            <a:xfrm>
              <a:off x="1288892" y="2899691"/>
              <a:ext cx="10404551" cy="2832459"/>
              <a:chOff x="853788" y="1253081"/>
              <a:chExt cx="7803413" cy="2124344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918086" y="1253081"/>
                <a:ext cx="7422038" cy="2124344"/>
                <a:chOff x="918086" y="1253081"/>
                <a:chExt cx="7422038" cy="2124344"/>
              </a:xfrm>
            </p:grpSpPr>
            <p:grpSp>
              <p:nvGrpSpPr>
                <p:cNvPr id="35" name="Group 34"/>
                <p:cNvGrpSpPr/>
                <p:nvPr/>
              </p:nvGrpSpPr>
              <p:grpSpPr>
                <a:xfrm>
                  <a:off x="918086" y="1253081"/>
                  <a:ext cx="7422038" cy="1075462"/>
                  <a:chOff x="1173267" y="1319645"/>
                  <a:chExt cx="7422038" cy="1075462"/>
                </a:xfrm>
              </p:grpSpPr>
              <p:pic>
                <p:nvPicPr>
                  <p:cNvPr id="41" name="Picture 40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1240413" y="1319645"/>
                    <a:ext cx="7354892" cy="606985"/>
                  </a:xfrm>
                  <a:prstGeom prst="rect">
                    <a:avLst/>
                  </a:prstGeom>
                </p:spPr>
              </p:pic>
              <p:sp>
                <p:nvSpPr>
                  <p:cNvPr id="42" name="TextBox 41"/>
                  <p:cNvSpPr txBox="1"/>
                  <p:nvPr/>
                </p:nvSpPr>
                <p:spPr>
                  <a:xfrm flipH="1">
                    <a:off x="1173267" y="1433619"/>
                    <a:ext cx="936088" cy="7770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endParaRPr lang="en-US" sz="6133" b="1" dirty="0">
                      <a:latin typeface="HP001 4 hàng" panose="020B0603050302020204" pitchFamily="34" charset="0"/>
                    </a:endParaRPr>
                  </a:p>
                </p:txBody>
              </p:sp>
              <p:pic>
                <p:nvPicPr>
                  <p:cNvPr id="43" name="Picture 42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1240413" y="1788122"/>
                    <a:ext cx="7354892" cy="606985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6" name="Group 35"/>
                <p:cNvGrpSpPr/>
                <p:nvPr/>
              </p:nvGrpSpPr>
              <p:grpSpPr>
                <a:xfrm>
                  <a:off x="918086" y="2301963"/>
                  <a:ext cx="7422038" cy="1075462"/>
                  <a:chOff x="1173267" y="1319645"/>
                  <a:chExt cx="7422038" cy="1075462"/>
                </a:xfrm>
              </p:grpSpPr>
              <p:pic>
                <p:nvPicPr>
                  <p:cNvPr id="38" name="Picture 37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1240413" y="1319645"/>
                    <a:ext cx="7354892" cy="606985"/>
                  </a:xfrm>
                  <a:prstGeom prst="rect">
                    <a:avLst/>
                  </a:prstGeom>
                </p:spPr>
              </p:pic>
              <p:sp>
                <p:nvSpPr>
                  <p:cNvPr id="39" name="TextBox 38"/>
                  <p:cNvSpPr txBox="1"/>
                  <p:nvPr/>
                </p:nvSpPr>
                <p:spPr>
                  <a:xfrm flipH="1">
                    <a:off x="1173267" y="1433619"/>
                    <a:ext cx="936088" cy="7770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endParaRPr lang="en-US" sz="6133" b="1" dirty="0">
                      <a:latin typeface="HP001 4 hàng" panose="020B0603050302020204" pitchFamily="34" charset="0"/>
                    </a:endParaRPr>
                  </a:p>
                </p:txBody>
              </p:sp>
              <p:pic>
                <p:nvPicPr>
                  <p:cNvPr id="40" name="Picture 39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1240413" y="1788122"/>
                    <a:ext cx="7354892" cy="606985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37" name="TextBox 36"/>
                <p:cNvSpPr txBox="1"/>
                <p:nvPr/>
              </p:nvSpPr>
              <p:spPr>
                <a:xfrm flipH="1">
                  <a:off x="1237982" y="1588270"/>
                  <a:ext cx="7102140" cy="4385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sz="3200" b="1" dirty="0">
                      <a:solidFill>
                        <a:srgbClr val="0418AC"/>
                      </a:solidFill>
                      <a:latin typeface="HP001 4 hàng" panose="020B0603050302020204" pitchFamily="34" charset="0"/>
                    </a:rPr>
                    <a:t> </a:t>
                  </a:r>
                  <a:r>
                    <a:rPr lang="en-US" sz="3200" b="1" dirty="0">
                      <a:solidFill>
                        <a:srgbClr val="0418AC"/>
                      </a:solidFill>
                      <a:latin typeface="HP001 4 hàng" panose="020B0603050302020204" pitchFamily="34" charset="0"/>
                    </a:rPr>
                    <a:t> </a:t>
                  </a:r>
                  <a:r>
                    <a:rPr lang="lv-LV" sz="3200" b="1" dirty="0">
                      <a:solidFill>
                        <a:srgbClr val="0418AC"/>
                      </a:solidFill>
                      <a:latin typeface="HP001 4 hàng" panose="020B0603050302020204" pitchFamily="34" charset="0"/>
                    </a:rPr>
                    <a:t>Vi</a:t>
                  </a:r>
                  <a:r>
                    <a:rPr lang="el-GR" sz="3200" b="1" dirty="0">
                      <a:solidFill>
                        <a:srgbClr val="0418AC"/>
                      </a:solidFill>
                      <a:latin typeface="HP001 4 hàng" panose="020B0603050302020204" pitchFamily="34" charset="0"/>
                    </a:rPr>
                    <a:t>ζ Α΄</a:t>
                  </a:r>
                  <a:r>
                    <a:rPr lang="lv-LV" sz="3200" b="1" dirty="0">
                      <a:solidFill>
                        <a:srgbClr val="0418AC"/>
                      </a:solidFill>
                      <a:latin typeface="HP001 4 hàng" panose="020B0603050302020204" pitchFamily="34" charset="0"/>
                    </a:rPr>
                    <a:t>m Ǖ</a:t>
                  </a:r>
                  <a:r>
                    <a:rPr lang="el-GR" sz="3200" b="1" dirty="0">
                      <a:solidFill>
                        <a:srgbClr val="0418AC"/>
                      </a:solidFill>
                      <a:latin typeface="HP001 4 hàng" panose="020B0603050302020204" pitchFamily="34" charset="0"/>
                    </a:rPr>
                    <a:t>ί</a:t>
                  </a:r>
                  <a:r>
                    <a:rPr lang="lv-LV" sz="3200" b="1" dirty="0">
                      <a:solidFill>
                        <a:srgbClr val="0418AC"/>
                      </a:solidFill>
                      <a:latin typeface="HP001 4 hàng" panose="020B0603050302020204" pitchFamily="34" charset="0"/>
                    </a:rPr>
                    <a:t>ả </a:t>
                  </a:r>
                  <a:r>
                    <a:rPr lang="el-GR" sz="3200" b="1" dirty="0">
                      <a:solidFill>
                        <a:srgbClr val="0418AC"/>
                      </a:solidFill>
                      <a:latin typeface="HP001 4 hàng" panose="020B0603050302020204" pitchFamily="34" charset="0"/>
                    </a:rPr>
                    <a:t>λΰ▫ </a:t>
                  </a:r>
                  <a:r>
                    <a:rPr lang="lv-LV" sz="3200" b="1" dirty="0">
                      <a:solidFill>
                        <a:srgbClr val="0418AC"/>
                      </a:solidFill>
                      <a:latin typeface="HP001 4 hàng" panose="020B0603050302020204" pitchFamily="34" charset="0"/>
                    </a:rPr>
                    <a:t>làm bŗg </a:t>
                  </a:r>
                  <a:r>
                    <a:rPr lang="el-GR" sz="3200" b="1" dirty="0">
                      <a:solidFill>
                        <a:srgbClr val="0418AC"/>
                      </a:solidFill>
                      <a:latin typeface="HP001 4 hàng" panose="020B0603050302020204" pitchFamily="34" charset="0"/>
                    </a:rPr>
                    <a:t>εΠ </a:t>
                  </a:r>
                  <a:r>
                    <a:rPr lang="lv-LV" sz="3200" b="1" dirty="0">
                      <a:solidFill>
                        <a:srgbClr val="0418AC"/>
                      </a:solidFill>
                      <a:latin typeface="HP001 4 hàng" panose="020B0603050302020204" pitchFamily="34" charset="0"/>
                    </a:rPr>
                    <a:t>vƞ các </a:t>
                  </a:r>
                  <a:r>
                    <a:rPr lang="lv-LV" sz="3200" b="1" dirty="0" smtClean="0">
                      <a:solidFill>
                        <a:srgbClr val="0418AC"/>
                      </a:solidFill>
                      <a:latin typeface="HP001 4 hàng" panose="020B0603050302020204" pitchFamily="34" charset="0"/>
                    </a:rPr>
                    <a:t>bạn.</a:t>
                  </a:r>
                  <a:r>
                    <a:rPr lang="en-US" sz="3200" b="1" dirty="0" smtClean="0">
                      <a:solidFill>
                        <a:srgbClr val="0418AC"/>
                      </a:solidFill>
                      <a:latin typeface="HP001 4 hàng" panose="020B0603050302020204" pitchFamily="34" charset="0"/>
                    </a:rPr>
                    <a:t> </a:t>
                  </a:r>
                  <a:endParaRPr lang="en-US" sz="3200" b="1" dirty="0">
                    <a:solidFill>
                      <a:srgbClr val="0418AC"/>
                    </a:solidFill>
                    <a:latin typeface="HP001 4 hàng" panose="020B0603050302020204" pitchFamily="34" charset="0"/>
                  </a:endParaRPr>
                </a:p>
              </p:txBody>
            </p:sp>
          </p:grpSp>
          <p:sp>
            <p:nvSpPr>
              <p:cNvPr id="33" name="TextBox 32"/>
              <p:cNvSpPr txBox="1"/>
              <p:nvPr/>
            </p:nvSpPr>
            <p:spPr>
              <a:xfrm flipH="1">
                <a:off x="853788" y="2172905"/>
                <a:ext cx="7689113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lv-LV" sz="32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Quả bŗg lăn xuūg hố . </a:t>
                </a:r>
                <a:r>
                  <a:rPr lang="lv-LV" sz="3200" b="1" dirty="0" smtClean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Vi</a:t>
                </a:r>
                <a:r>
                  <a:rPr lang="el-GR" sz="32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ζ χ</a:t>
                </a:r>
                <a:r>
                  <a:rPr lang="lv-LV" sz="32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ǩ Ǉìm cá</a:t>
                </a:r>
                <a:r>
                  <a:rPr lang="el-GR" sz="32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ε </a:t>
                </a:r>
                <a:r>
                  <a:rPr lang="lv-LV" sz="32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đổ đầy</a:t>
                </a:r>
                <a:endParaRPr lang="en-US" sz="3200" b="1" dirty="0">
                  <a:solidFill>
                    <a:srgbClr val="0418AC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 flipH="1">
                <a:off x="943667" y="2635758"/>
                <a:ext cx="771353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v-LV" sz="32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wư</a:t>
                </a:r>
                <a:r>
                  <a:rPr lang="el-GR" sz="32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ϐ </a:t>
                </a:r>
                <a:r>
                  <a:rPr lang="lv-LV" sz="32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vào hố </a:t>
                </a:r>
                <a:r>
                  <a:rPr lang="el-GR" sz="32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ε</a:t>
                </a:r>
                <a:r>
                  <a:rPr lang="lv-LV" sz="32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o Ǖ</a:t>
                </a:r>
                <a:r>
                  <a:rPr lang="el-GR" sz="32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ί</a:t>
                </a:r>
                <a:r>
                  <a:rPr lang="lv-LV" sz="32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ả bŗg wĔ </a:t>
                </a:r>
                <a:r>
                  <a:rPr lang="el-GR" sz="32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Δ</a:t>
                </a:r>
                <a:r>
                  <a:rPr lang="lv-LV" sz="32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łn </a:t>
                </a:r>
                <a:r>
                  <a:rPr lang="lv-LV" sz="3200" b="1" dirty="0" smtClean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.Các </a:t>
                </a:r>
                <a:r>
                  <a:rPr lang="lv-LV" sz="32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bạn </a:t>
                </a:r>
                <a:r>
                  <a:rPr lang="el-GR" sz="32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η</a:t>
                </a:r>
                <a:r>
                  <a:rPr lang="lv-LV" sz="3200" b="1" dirty="0" smtClean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ìn</a:t>
                </a:r>
                <a:r>
                  <a:rPr lang="en-US" sz="32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 Vi</a:t>
                </a:r>
                <a:r>
                  <a:rPr lang="el-GR" sz="32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ζ</a:t>
                </a:r>
                <a:endParaRPr lang="en-US" sz="3200" b="1" dirty="0">
                  <a:solidFill>
                    <a:srgbClr val="0418AC"/>
                  </a:solidFill>
                  <a:latin typeface="HP001 4 hàng" panose="020B0603050302020204" pitchFamily="34" charset="0"/>
                </a:endParaRPr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11693444" y="1694473"/>
              <a:ext cx="3371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̉</a:t>
              </a:r>
              <a:endParaRPr lang="en-US" sz="32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200707" y="337063"/>
            <a:ext cx="9881785" cy="4576417"/>
            <a:chOff x="1200707" y="337063"/>
            <a:chExt cx="9881785" cy="4576417"/>
          </a:xfrm>
        </p:grpSpPr>
        <p:grpSp>
          <p:nvGrpSpPr>
            <p:cNvPr id="2" name="Group 1"/>
            <p:cNvGrpSpPr/>
            <p:nvPr/>
          </p:nvGrpSpPr>
          <p:grpSpPr>
            <a:xfrm>
              <a:off x="4419600" y="337063"/>
              <a:ext cx="3025596" cy="707874"/>
              <a:chOff x="3429000" y="324620"/>
              <a:chExt cx="3025596" cy="707874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3429000" y="381238"/>
                <a:ext cx="609600" cy="6096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Arial Rounded MT Bold" pitchFamily="34" charset="0"/>
                    <a:cs typeface="Times New Roman" pitchFamily="18" charset="0"/>
                  </a:rPr>
                  <a:t>7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4075078" y="324620"/>
                <a:ext cx="2379518" cy="707874"/>
              </a:xfrm>
              <a:prstGeom prst="rect">
                <a:avLst/>
              </a:prstGeom>
              <a:noFill/>
            </p:spPr>
            <p:txBody>
              <a:bodyPr wrap="square" lIns="91428" tIns="45714" rIns="91428" bIns="45714" rtlCol="0">
                <a:spAutoFit/>
              </a:bodyPr>
              <a:lstStyle/>
              <a:p>
                <a:pPr algn="just"/>
                <a:r>
                  <a:rPr lang="en-US" sz="4000" b="1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Nghe viết</a:t>
                </a:r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1200707" y="3942549"/>
              <a:ext cx="9881785" cy="970931"/>
              <a:chOff x="1200707" y="3942549"/>
              <a:chExt cx="9881785" cy="970931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00707" y="4104166"/>
                <a:ext cx="9806523" cy="809314"/>
              </a:xfrm>
              <a:prstGeom prst="rect">
                <a:avLst/>
              </a:prstGeom>
            </p:spPr>
          </p:pic>
          <p:sp>
            <p:nvSpPr>
              <p:cNvPr id="23" name="TextBox 22"/>
              <p:cNvSpPr txBox="1"/>
              <p:nvPr/>
            </p:nvSpPr>
            <p:spPr>
              <a:xfrm flipH="1">
                <a:off x="1220553" y="3942549"/>
                <a:ext cx="986193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32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κ</a:t>
                </a:r>
                <a:r>
                  <a:rPr lang="lv-LV" sz="32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án </a:t>
                </a:r>
                <a:r>
                  <a:rPr lang="el-GR" sz="32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ι</a:t>
                </a:r>
                <a:r>
                  <a:rPr lang="lv-LV" sz="3200" b="1" dirty="0" smtClean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ục.</a:t>
                </a:r>
                <a:endParaRPr lang="en-US" sz="3200" b="1" dirty="0">
                  <a:solidFill>
                    <a:srgbClr val="0418AC"/>
                  </a:solidFill>
                  <a:latin typeface="HP001 4 hàng" panose="020B06030503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0943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208926"/>
            <a:ext cx="12192000" cy="6248400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03261" y="1633412"/>
            <a:ext cx="3467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3200" i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inh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hay  </a:t>
            </a:r>
            <a:r>
              <a:rPr lang="en-US" sz="3200" i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uynh</a:t>
            </a:r>
            <a:r>
              <a:rPr lang="en-US" sz="3200" i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13074" y="1648284"/>
            <a:ext cx="7193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</a:t>
            </a:r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inh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uynh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huỵch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bình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inh</a:t>
            </a:r>
            <a:endParaRPr lang="en-US" sz="3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4326" y="3154424"/>
            <a:ext cx="2933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</a:t>
            </a:r>
            <a:r>
              <a:rPr lang="en-US" sz="3200" i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oan</a:t>
            </a:r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n-US" sz="3200" i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oăn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 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43398" y="3108057"/>
            <a:ext cx="7391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</a:t>
            </a:r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oăn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hân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oan</a:t>
            </a:r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oan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endParaRPr lang="en-US" sz="3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827880" y="1731729"/>
            <a:ext cx="759448" cy="6310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595639" y="1766990"/>
            <a:ext cx="762746" cy="65872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7148193" y="1758489"/>
            <a:ext cx="881113" cy="60286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 rot="5195329">
            <a:off x="9391589" y="3010040"/>
            <a:ext cx="494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'</a:t>
            </a:r>
            <a:endParaRPr lang="en-US" sz="3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591292" y="3189332"/>
            <a:ext cx="809507" cy="5998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9374572" y="3258641"/>
            <a:ext cx="760028" cy="61150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837746" y="3257792"/>
            <a:ext cx="839251" cy="58464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 rot="5400000">
            <a:off x="7133043" y="1492673"/>
            <a:ext cx="494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'</a:t>
            </a:r>
            <a:endParaRPr lang="en-US" sz="3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2057400" y="758743"/>
            <a:ext cx="8839199" cy="666218"/>
            <a:chOff x="3429000" y="324620"/>
            <a:chExt cx="9024759" cy="666218"/>
          </a:xfrm>
        </p:grpSpPr>
        <p:sp>
          <p:nvSpPr>
            <p:cNvPr id="38" name="Oval 37"/>
            <p:cNvSpPr/>
            <p:nvPr/>
          </p:nvSpPr>
          <p:spPr>
            <a:xfrm>
              <a:off x="3429000" y="381238"/>
              <a:ext cx="609600" cy="60960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8</a:t>
              </a:r>
              <a:endPara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038600" y="324620"/>
              <a:ext cx="8415159" cy="523208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28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Chọn</a:t>
              </a:r>
              <a:r>
                <a:rPr lang="en-US" sz="28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vần</a:t>
              </a:r>
              <a:r>
                <a:rPr lang="en-US" sz="28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phù</a:t>
              </a:r>
              <a:r>
                <a:rPr lang="en-US" sz="28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hợp</a:t>
              </a:r>
              <a:r>
                <a:rPr lang="en-US" sz="28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thay</a:t>
              </a:r>
              <a:r>
                <a:rPr lang="en-US" sz="28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cho</a:t>
              </a:r>
              <a:r>
                <a:rPr lang="en-US" sz="28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ô </a:t>
              </a:r>
              <a:r>
                <a:rPr lang="en-US" sz="28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vuông</a:t>
              </a:r>
              <a:endParaRPr lang="en-US" sz="2800" b="1" i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40" name="Rectangle 39"/>
          <p:cNvSpPr/>
          <p:nvPr/>
        </p:nvSpPr>
        <p:spPr>
          <a:xfrm>
            <a:off x="1" y="-55418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0" y="6649978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0491059" y="1312562"/>
            <a:ext cx="693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~</a:t>
            </a:r>
            <a:endParaRPr lang="en-US" sz="3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0273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6" grpId="0" animBg="1"/>
      <p:bldP spid="27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6657109"/>
            <a:ext cx="12192000" cy="228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" y="-55418"/>
            <a:ext cx="12192000" cy="228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776001"/>
              </p:ext>
            </p:extLst>
          </p:nvPr>
        </p:nvGraphicFramePr>
        <p:xfrm flipH="1">
          <a:off x="3124200" y="801680"/>
          <a:ext cx="6934200" cy="407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3420">
                  <a:extLst>
                    <a:ext uri="{9D8B030D-6E8A-4147-A177-3AD203B41FA5}">
                      <a16:colId xmlns:a16="http://schemas.microsoft.com/office/drawing/2014/main" val="4004042422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801890624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3034910472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1615809108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576222860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1901808302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678554561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1218578058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589231328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3548287256"/>
                    </a:ext>
                  </a:extLst>
                </a:gridCol>
              </a:tblGrid>
              <a:tr h="5911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6961865"/>
                  </a:ext>
                </a:extLst>
              </a:tr>
              <a:tr h="5911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0403406"/>
                  </a:ext>
                </a:extLst>
              </a:tr>
              <a:tr h="5911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6087368"/>
                  </a:ext>
                </a:extLst>
              </a:tr>
              <a:tr h="5911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14340"/>
                  </a:ext>
                </a:extLst>
              </a:tr>
              <a:tr h="5911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529038"/>
                  </a:ext>
                </a:extLst>
              </a:tr>
              <a:tr h="5911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4662247"/>
                  </a:ext>
                </a:extLst>
              </a:tr>
              <a:tr h="5284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3922761"/>
                  </a:ext>
                </a:extLst>
              </a:tr>
            </a:tbl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1306601" y="173182"/>
            <a:ext cx="2873197" cy="588818"/>
            <a:chOff x="3581399" y="324620"/>
            <a:chExt cx="2873197" cy="567244"/>
          </a:xfrm>
        </p:grpSpPr>
        <p:sp>
          <p:nvSpPr>
            <p:cNvPr id="28" name="Oval 27"/>
            <p:cNvSpPr/>
            <p:nvPr/>
          </p:nvSpPr>
          <p:spPr>
            <a:xfrm>
              <a:off x="3581399" y="367762"/>
              <a:ext cx="471055" cy="440642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9</a:t>
              </a:r>
              <a:endPara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052455" y="324620"/>
              <a:ext cx="2402141" cy="567244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Giải</a:t>
              </a:r>
              <a:r>
                <a:rPr lang="en-US" sz="32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ô </a:t>
              </a:r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chữ</a:t>
              </a:r>
              <a:endPara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3906982" y="154283"/>
            <a:ext cx="8516271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</a:t>
            </a:r>
            <a:r>
              <a:rPr lang="en-US" sz="3200" b="1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Dựa</a:t>
            </a:r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vào</a:t>
            </a:r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gợi</a:t>
            </a:r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ý ở </a:t>
            </a:r>
            <a:r>
              <a:rPr lang="en-US" sz="3200" b="1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dưới</a:t>
            </a:r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ô </a:t>
            </a:r>
            <a:r>
              <a:rPr lang="en-US" sz="3200" b="1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hàng</a:t>
            </a:r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ngang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728221" y="784546"/>
            <a:ext cx="2402141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</a:t>
            </a:r>
            <a:r>
              <a:rPr lang="en-US" sz="36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h    ỏ       </a:t>
            </a:r>
            <a:endParaRPr lang="en-US" sz="36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181600" y="1313803"/>
            <a:ext cx="2402141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    è    o</a:t>
            </a:r>
            <a:endParaRPr lang="en-US" sz="36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019800" y="1925167"/>
            <a:ext cx="4038600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lang="en-US" sz="36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á     b    ố    n    g</a:t>
            </a:r>
            <a:endParaRPr lang="en-US" sz="36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315515" y="2529921"/>
            <a:ext cx="4764341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</a:t>
            </a:r>
            <a:r>
              <a:rPr lang="en-US" sz="36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u    ả    b   ó    n     g</a:t>
            </a:r>
            <a:endParaRPr lang="en-US" sz="36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949717" y="3102463"/>
            <a:ext cx="2402141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lang="en-US" sz="36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h     ó </a:t>
            </a:r>
            <a:endParaRPr lang="en-US" sz="36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994743" y="3671083"/>
            <a:ext cx="2402141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lang="en-US" sz="36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ọ     p</a:t>
            </a:r>
            <a:endParaRPr lang="en-US" sz="36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664253" y="4293118"/>
            <a:ext cx="3439173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lang="en-US" sz="36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à     r    ố     t</a:t>
            </a:r>
            <a:endParaRPr lang="en-US" sz="36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385634" y="5712726"/>
            <a:ext cx="7218218" cy="95409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( 1 )              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Con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đuôi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ngắn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tai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dài</a:t>
            </a:r>
            <a:endParaRPr lang="en-US" sz="2800" b="1" dirty="0" smtClean="0">
              <a:solidFill>
                <a:schemeClr val="accent1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Mắt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hồng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lông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mượt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tài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chạy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nhanh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459023" y="5697416"/>
            <a:ext cx="7218218" cy="95409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( 2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               Con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tai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thính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mắt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tinh</a:t>
            </a:r>
            <a:endParaRPr lang="en-US" sz="2800" b="1" dirty="0" smtClean="0">
              <a:solidFill>
                <a:schemeClr val="accent1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Nấp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bóng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tối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ngồi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rình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chuột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qua ?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385634" y="5696631"/>
            <a:ext cx="7218218" cy="95409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( 3 )              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Con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cô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Tấm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quý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yêu</a:t>
            </a:r>
            <a:endParaRPr lang="en-US" sz="2800" b="1" dirty="0" smtClean="0">
              <a:solidFill>
                <a:schemeClr val="accent1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Cơm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vàng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cơm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bạc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sớm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chiều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ăn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?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532412" y="5680960"/>
            <a:ext cx="7218218" cy="95409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( 4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              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Quả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không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phải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để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ăn</a:t>
            </a:r>
            <a:endParaRPr lang="en-US" sz="2800" b="1" dirty="0" smtClean="0">
              <a:solidFill>
                <a:schemeClr val="accent1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Mà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dùng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để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đá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để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lăn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để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chuyền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?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395169" y="5733671"/>
            <a:ext cx="7218218" cy="95409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( 5 )              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Con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giữ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cửa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giữ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</a:t>
            </a:r>
            <a:endParaRPr lang="en-US" sz="2800" b="1" dirty="0" smtClean="0">
              <a:solidFill>
                <a:schemeClr val="accent1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sủa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chủ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ra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mừng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433740" y="5760909"/>
            <a:ext cx="7218218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( 6 )              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Con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hổ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còn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được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gọi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?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229196" y="6059583"/>
            <a:ext cx="7218218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( 7 )              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đỏ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con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thỏ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thích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ăn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?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498741" y="805757"/>
            <a:ext cx="4216631" cy="4126321"/>
            <a:chOff x="2498741" y="805757"/>
            <a:chExt cx="4216631" cy="4126321"/>
          </a:xfrm>
        </p:grpSpPr>
        <p:sp>
          <p:nvSpPr>
            <p:cNvPr id="10" name="TextBox 9"/>
            <p:cNvSpPr txBox="1"/>
            <p:nvPr/>
          </p:nvSpPr>
          <p:spPr>
            <a:xfrm>
              <a:off x="5892504" y="805757"/>
              <a:ext cx="7717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ea typeface="AvantGarde" panose="00000400000000000000" pitchFamily="2" charset="0"/>
                  <a:cs typeface="AvantGarde" panose="00000400000000000000" pitchFamily="2" charset="0"/>
                </a:rPr>
                <a:t>(1)</a:t>
              </a:r>
              <a:endParaRPr lang="en-US" sz="2800" b="1" dirty="0"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460782" y="1416770"/>
              <a:ext cx="7717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ea typeface="AvantGarde" panose="00000400000000000000" pitchFamily="2" charset="0"/>
                  <a:cs typeface="AvantGarde" panose="00000400000000000000" pitchFamily="2" charset="0"/>
                </a:rPr>
                <a:t>(2)</a:t>
              </a:r>
              <a:endParaRPr lang="en-US" sz="2800" b="1" dirty="0"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183653" y="1996762"/>
              <a:ext cx="7717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ea typeface="AvantGarde" panose="00000400000000000000" pitchFamily="2" charset="0"/>
                  <a:cs typeface="AvantGarde" panose="00000400000000000000" pitchFamily="2" charset="0"/>
                </a:rPr>
                <a:t>(3)</a:t>
              </a:r>
              <a:endParaRPr lang="en-US" sz="2800" b="1" dirty="0"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498741" y="2591470"/>
              <a:ext cx="7717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ea typeface="AvantGarde" panose="00000400000000000000" pitchFamily="2" charset="0"/>
                  <a:cs typeface="AvantGarde" panose="00000400000000000000" pitchFamily="2" charset="0"/>
                </a:rPr>
                <a:t>(4)</a:t>
              </a:r>
              <a:endParaRPr lang="en-US" sz="2800" b="1" dirty="0"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232530" y="3174857"/>
              <a:ext cx="7717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ea typeface="AvantGarde" panose="00000400000000000000" pitchFamily="2" charset="0"/>
                  <a:cs typeface="AvantGarde" panose="00000400000000000000" pitchFamily="2" charset="0"/>
                </a:rPr>
                <a:t>(5)</a:t>
              </a:r>
              <a:endParaRPr lang="en-US" sz="2800" b="1" dirty="0"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232530" y="3785966"/>
              <a:ext cx="7717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ea typeface="AvantGarde" panose="00000400000000000000" pitchFamily="2" charset="0"/>
                  <a:cs typeface="AvantGarde" panose="00000400000000000000" pitchFamily="2" charset="0"/>
                </a:rPr>
                <a:t>(6)</a:t>
              </a:r>
              <a:endParaRPr lang="en-US" sz="2800" b="1" dirty="0"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943624" y="4408858"/>
              <a:ext cx="7717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ea typeface="AvantGarde" panose="00000400000000000000" pitchFamily="2" charset="0"/>
                  <a:cs typeface="AvantGarde" panose="00000400000000000000" pitchFamily="2" charset="0"/>
                </a:rPr>
                <a:t>(1)</a:t>
              </a:r>
              <a:endParaRPr lang="en-US" sz="2800" b="1" dirty="0"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</p:grpSp>
      <p:pic>
        <p:nvPicPr>
          <p:cNvPr id="1026" name="Picture 2" descr="Những hình ảnh con Thỏ đẹp và dễ thương nhấ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167" y="1366375"/>
            <a:ext cx="5977897" cy="442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huột trong văn học dân gian - Tuổi Trẻ Onl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463" y="1962044"/>
            <a:ext cx="5953738" cy="379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ẽ tranh truyện cổ tích Tấm Cám - YouTub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19" y="2532009"/>
            <a:ext cx="6307239" cy="3547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ghề “làm vua sân cỏ” bóng đá phong trà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257" y="3039307"/>
            <a:ext cx="5152393" cy="342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10" descr="Top 10 đặc điểm nổi bật nhất của loài chó - Toplist.v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0" name="Picture 16" descr="Top 10 đặc điểm nổi bật nhất của loài chó - Toplist.v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059260"/>
            <a:ext cx="5150717" cy="343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ình Nền Con Hổ Cực Chất Cho Máy Tính, Table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94" y="3028519"/>
            <a:ext cx="5847118" cy="3289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CON THỎ ĂN VỤNG CÀ RỐT CỦA BÉ BÚN - YouTub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108" y="3189008"/>
            <a:ext cx="4998063" cy="271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TextBox 71"/>
          <p:cNvSpPr txBox="1"/>
          <p:nvPr/>
        </p:nvSpPr>
        <p:spPr>
          <a:xfrm>
            <a:off x="1024047" y="1050798"/>
            <a:ext cx="1340561" cy="4031861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3200" b="1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ngữ</a:t>
            </a:r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xuất</a:t>
            </a:r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hiện</a:t>
            </a:r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ở </a:t>
            </a:r>
            <a:r>
              <a:rPr lang="en-US" sz="3200" b="1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hàng</a:t>
            </a:r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dọc</a:t>
            </a:r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màu</a:t>
            </a:r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vàng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50" name="Picture 26" descr="Trạng Lường Lương Thế Vinh Nhà toán học đầu tiên của Việt Nam và mối tình  đầu dang dở - Chuyện lạ - Việt Giải Trí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997" y="888851"/>
            <a:ext cx="8019047" cy="5773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9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3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5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1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1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8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72" grpId="0"/>
      <p:bldP spid="7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6629400"/>
            <a:ext cx="12192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" y="0"/>
            <a:ext cx="12192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94" y="119967"/>
            <a:ext cx="12060814" cy="673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56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5" y="2704383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4"/>
            <a:ext cx="5500268" cy="2173357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Khởi</a:t>
            </a:r>
            <a:r>
              <a:rPr lang="en-US" sz="7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động</a:t>
            </a:r>
            <a:endParaRPr lang="en-US" sz="7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1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1" y="-47207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7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3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4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47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17"/>
          <p:cNvSpPr/>
          <p:nvPr/>
        </p:nvSpPr>
        <p:spPr>
          <a:xfrm>
            <a:off x="-17799" y="-14642"/>
            <a:ext cx="12383008" cy="207204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F862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5" name="Flowchart: Document 17"/>
          <p:cNvSpPr/>
          <p:nvPr/>
        </p:nvSpPr>
        <p:spPr>
          <a:xfrm>
            <a:off x="-43199" y="10758"/>
            <a:ext cx="12387599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E20C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-659635" y="-848744"/>
            <a:ext cx="2469633" cy="2296731"/>
            <a:chOff x="-2957976" y="-1125796"/>
            <a:chExt cx="2469633" cy="2296731"/>
          </a:xfrm>
        </p:grpSpPr>
        <p:sp>
          <p:nvSpPr>
            <p:cNvPr id="7" name="Oval 6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E20C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-22390" y="-84016"/>
            <a:ext cx="1341530" cy="120028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E20CA5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8</a:t>
            </a:r>
            <a:endParaRPr lang="en-US" sz="7200" b="1" dirty="0">
              <a:solidFill>
                <a:srgbClr val="E20CA5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78584" y="178394"/>
            <a:ext cx="10718034" cy="120028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70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ĐẤT NƯỚC VÀ CON NGƯỜI</a:t>
            </a:r>
            <a:endParaRPr lang="en-US" sz="70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200400" y="3193764"/>
            <a:ext cx="8229600" cy="1454435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rgbClr val="E20C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0"/>
            <p:cNvSpPr/>
            <p:nvPr/>
          </p:nvSpPr>
          <p:spPr>
            <a:xfrm>
              <a:off x="9589679" y="101573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360459" y="3172365"/>
            <a:ext cx="1378806" cy="1412343"/>
            <a:chOff x="1149549" y="1066515"/>
            <a:chExt cx="992332" cy="992332"/>
          </a:xfrm>
          <a:solidFill>
            <a:srgbClr val="F0720A"/>
          </a:solidFill>
        </p:grpSpPr>
        <p:sp>
          <p:nvSpPr>
            <p:cNvPr id="17" name="Oval 16"/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1188514" y="1081550"/>
              <a:ext cx="914400" cy="914400"/>
            </a:xfrm>
            <a:prstGeom prst="ellipse">
              <a:avLst/>
            </a:prstGeom>
            <a:solidFill>
              <a:srgbClr val="E20CA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581196" y="3172365"/>
            <a:ext cx="990600" cy="147727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20806" y="3416895"/>
            <a:ext cx="6605191" cy="92328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CẬU BÉ THÔNG MINH</a:t>
            </a:r>
            <a:endParaRPr lang="en-US" sz="5400" b="1" dirty="0">
              <a:solidFill>
                <a:srgbClr val="7030A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76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5" y="2704383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4"/>
            <a:ext cx="5500268" cy="2173357"/>
          </a:xfrm>
          <a:prstGeom prst="roundRect">
            <a:avLst/>
          </a:prstGeom>
          <a:solidFill>
            <a:srgbClr val="7030A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Tiết 3</a:t>
            </a: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1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1" y="-47207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7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3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4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36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981200"/>
            <a:ext cx="441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685800" y="173182"/>
            <a:ext cx="10820400" cy="63444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6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36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thông</a:t>
            </a:r>
            <a:r>
              <a:rPr lang="en-US" sz="36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minh</a:t>
            </a:r>
            <a:endParaRPr lang="en-US" sz="3600" b="1" dirty="0">
              <a:solidFill>
                <a:srgbClr val="7030A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defRPr/>
            </a:pP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đem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bưởi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bãi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lăn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hố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gần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hố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hẹp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lấy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Bọn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trẻ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hố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nuối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  <a:p>
            <a:pPr algn="just">
              <a:defRPr/>
            </a:pPr>
            <a:endParaRPr lang="en-US" sz="28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rủ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mượn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múc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đổ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hố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cúi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cầm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trầm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trồ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thán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phục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defRPr/>
            </a:pPr>
            <a:endParaRPr lang="en-US" sz="28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Lương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trở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toán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ta.</a:t>
            </a:r>
          </a:p>
          <a:p>
            <a:pPr algn="r">
              <a:defRPr/>
            </a:pP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400" i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Ngọc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Khánh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  <p:sp>
        <p:nvSpPr>
          <p:cNvPr id="35" name="Rectangle 34"/>
          <p:cNvSpPr/>
          <p:nvPr/>
        </p:nvSpPr>
        <p:spPr>
          <a:xfrm>
            <a:off x="0" y="-55418"/>
            <a:ext cx="12192000" cy="228600"/>
          </a:xfrm>
          <a:prstGeom prst="rect">
            <a:avLst/>
          </a:prstGeom>
          <a:solidFill>
            <a:srgbClr val="E20C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0782" y="6650904"/>
            <a:ext cx="12192000" cy="228600"/>
          </a:xfrm>
          <a:prstGeom prst="rect">
            <a:avLst/>
          </a:prstGeom>
          <a:solidFill>
            <a:srgbClr val="E20C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05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6629400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4637" y="-26003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600200" y="288329"/>
            <a:ext cx="609600" cy="59280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09800" y="340049"/>
            <a:ext cx="9783498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Chọn từ ngữ để hoàn thiện câu và viết câu vào vở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71015" y="939714"/>
            <a:ext cx="9683617" cy="7078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28" tIns="45714" rIns="91428" bIns="45714" rtlCol="0">
            <a:spAutoFit/>
          </a:bodyPr>
          <a:lstStyle/>
          <a:p>
            <a:pPr algn="just"/>
            <a:endParaRPr lang="en-US" sz="4000" b="1" dirty="0">
              <a:solidFill>
                <a:srgbClr val="92D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9320" y="995460"/>
            <a:ext cx="1985835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</a:t>
            </a:r>
            <a:r>
              <a:rPr lang="en-US" sz="2800" b="1" dirty="0" err="1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hán</a:t>
            </a:r>
            <a:r>
              <a:rPr lang="en-US" sz="2800" b="1" dirty="0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phục</a:t>
            </a:r>
            <a:endParaRPr lang="en-US" sz="2800" b="1" dirty="0">
              <a:solidFill>
                <a:srgbClr val="7030A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5123" y="1009953"/>
            <a:ext cx="1646127" cy="523208"/>
          </a:xfrm>
          <a:prstGeom prst="rect">
            <a:avLst/>
          </a:prstGeom>
          <a:noFill/>
          <a:ln>
            <a:noFill/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</a:t>
            </a:r>
            <a:r>
              <a:rPr lang="en-US" sz="2800" b="1" dirty="0" err="1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uất</a:t>
            </a:r>
            <a:r>
              <a:rPr lang="en-US" sz="2800" b="1" dirty="0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sắc</a:t>
            </a:r>
            <a:endParaRPr lang="en-US" sz="2800" b="1" dirty="0">
              <a:solidFill>
                <a:srgbClr val="7030A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98722" y="1002759"/>
            <a:ext cx="2335078" cy="523208"/>
          </a:xfrm>
          <a:prstGeom prst="rect">
            <a:avLst/>
          </a:prstGeom>
          <a:noFill/>
          <a:ln>
            <a:noFill/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</a:t>
            </a:r>
            <a:r>
              <a:rPr lang="en-US" sz="2800" b="1" dirty="0" err="1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hông</a:t>
            </a:r>
            <a:r>
              <a:rPr lang="en-US" sz="2800" b="1" dirty="0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minh</a:t>
            </a:r>
            <a:endParaRPr lang="en-US" sz="2800" b="1" dirty="0">
              <a:solidFill>
                <a:srgbClr val="7030A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67600" y="982178"/>
            <a:ext cx="2147622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r>
              <a:rPr lang="en-US" sz="2800" b="1" dirty="0" err="1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uối</a:t>
            </a:r>
            <a:r>
              <a:rPr lang="en-US" sz="2800" b="1" dirty="0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tiếc</a:t>
            </a:r>
            <a:r>
              <a:rPr lang="en-US" sz="2800" b="1" dirty="0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endParaRPr lang="en-US" sz="2800" b="1" dirty="0">
              <a:solidFill>
                <a:srgbClr val="7030A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71013" y="1722567"/>
            <a:ext cx="10246745" cy="5078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7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</a:t>
            </a:r>
            <a:r>
              <a:rPr lang="en-US" sz="27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Chúng</a:t>
            </a:r>
            <a:r>
              <a:rPr lang="en-US" sz="27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7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tôi</a:t>
            </a:r>
            <a:r>
              <a:rPr lang="en-US" sz="27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7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rất</a:t>
            </a:r>
            <a:r>
              <a:rPr lang="en-US" sz="27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(…………...     ) </a:t>
            </a:r>
            <a:r>
              <a:rPr lang="en-US" sz="27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</a:t>
            </a:r>
            <a:r>
              <a:rPr lang="en-US" sz="27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7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đội</a:t>
            </a:r>
            <a:r>
              <a:rPr lang="en-US" sz="27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7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bóng</a:t>
            </a:r>
            <a:r>
              <a:rPr lang="en-US" sz="27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7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mình</a:t>
            </a:r>
            <a:r>
              <a:rPr lang="en-US" sz="27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7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yêu</a:t>
            </a:r>
            <a:r>
              <a:rPr lang="en-US" sz="27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7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thích</a:t>
            </a:r>
            <a:r>
              <a:rPr lang="en-US" sz="27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7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đã</a:t>
            </a:r>
            <a:r>
              <a:rPr lang="en-US" sz="27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7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bị</a:t>
            </a:r>
            <a:r>
              <a:rPr lang="en-US" sz="27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7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thua</a:t>
            </a:r>
            <a:r>
              <a:rPr lang="en-US" sz="27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27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71015" y="2285528"/>
            <a:ext cx="8992186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vẽ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rất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đẹp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lớp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ai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cũng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(…….             )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ấy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28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291927" y="982178"/>
            <a:ext cx="1888492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</a:t>
            </a:r>
            <a:r>
              <a:rPr lang="en-US" sz="2800" b="1" dirty="0" err="1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ui</a:t>
            </a:r>
            <a:r>
              <a:rPr lang="en-US" sz="2800" b="1" dirty="0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mừng</a:t>
            </a:r>
            <a:endParaRPr lang="en-US" sz="2800" b="1" dirty="0">
              <a:solidFill>
                <a:srgbClr val="7030A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82242" y="3059906"/>
            <a:ext cx="11968796" cy="3762598"/>
            <a:chOff x="282242" y="3059906"/>
            <a:chExt cx="11968796" cy="3762598"/>
          </a:xfrm>
        </p:grpSpPr>
        <p:grpSp>
          <p:nvGrpSpPr>
            <p:cNvPr id="30" name="Group 29"/>
            <p:cNvGrpSpPr/>
            <p:nvPr/>
          </p:nvGrpSpPr>
          <p:grpSpPr>
            <a:xfrm>
              <a:off x="282242" y="3059906"/>
              <a:ext cx="11336540" cy="3762598"/>
              <a:chOff x="282242" y="3059906"/>
              <a:chExt cx="11336540" cy="3762598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1447799" y="3059906"/>
                <a:ext cx="10170983" cy="2222653"/>
                <a:chOff x="-815419" y="3215843"/>
                <a:chExt cx="11894541" cy="2921039"/>
              </a:xfrm>
            </p:grpSpPr>
            <p:pic>
              <p:nvPicPr>
                <p:cNvPr id="26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815419" y="3215843"/>
                  <a:ext cx="11894541" cy="29210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27" name="Rectangle 26"/>
                <p:cNvSpPr/>
                <p:nvPr/>
              </p:nvSpPr>
              <p:spPr>
                <a:xfrm>
                  <a:off x="148253" y="3345583"/>
                  <a:ext cx="2887910" cy="64365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endParaRPr lang="en-US" sz="3000" b="1" dirty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endParaRPr>
                </a:p>
              </p:txBody>
            </p:sp>
          </p:grpSp>
          <p:sp>
            <p:nvSpPr>
              <p:cNvPr id="31" name="TextBox 30"/>
              <p:cNvSpPr txBox="1"/>
              <p:nvPr/>
            </p:nvSpPr>
            <p:spPr>
              <a:xfrm rot="18850460">
                <a:off x="50951" y="6006438"/>
                <a:ext cx="10473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2F8E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`</a:t>
                </a:r>
                <a:endParaRPr lang="en-US" sz="3200" dirty="0">
                  <a:solidFill>
                    <a:srgbClr val="002F8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1327305" y="3550148"/>
              <a:ext cx="10923733" cy="2406228"/>
              <a:chOff x="1327305" y="3550148"/>
              <a:chExt cx="10923733" cy="2406228"/>
            </a:xfrm>
          </p:grpSpPr>
          <p:pic>
            <p:nvPicPr>
              <p:cNvPr id="29" name="Picture 2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7800" y="3733723"/>
                <a:ext cx="10170983" cy="22226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2" name="Rectangle 31"/>
              <p:cNvSpPr/>
              <p:nvPr/>
            </p:nvSpPr>
            <p:spPr>
              <a:xfrm>
                <a:off x="1327305" y="4232565"/>
                <a:ext cx="198667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000" b="1" dirty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l-GR" sz="3200" b="1" dirty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λ</a:t>
                </a:r>
                <a:r>
                  <a:rPr lang="vi-VN" sz="3200" b="1" dirty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Ż </a:t>
                </a:r>
                <a:r>
                  <a:rPr lang="el-GR" sz="3200" b="1" dirty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κ</a:t>
                </a:r>
                <a:r>
                  <a:rPr lang="vi-VN" sz="3200" b="1" dirty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ua . </a:t>
                </a:r>
                <a:endParaRPr lang="en-US" sz="3200" b="1" dirty="0">
                  <a:solidFill>
                    <a:srgbClr val="0418AC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975730" y="3550148"/>
                <a:ext cx="988015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000" b="1" dirty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lv-LV" sz="3200" b="1" dirty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Chúng Ǉċ ǟất wuĒ Ǉ</a:t>
                </a:r>
                <a:r>
                  <a:rPr lang="el-GR" sz="3200" b="1" dirty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Η</a:t>
                </a:r>
                <a:r>
                  <a:rPr lang="lv-LV" sz="3200" b="1" dirty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Ğc </a:t>
                </a:r>
                <a:r>
                  <a:rPr lang="el-GR" sz="3200" b="1" dirty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ν</a:t>
                </a:r>
                <a:r>
                  <a:rPr lang="lv-LV" sz="3200" b="1" dirty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Ű đĖ bŗg jì</a:t>
                </a:r>
                <a:r>
                  <a:rPr lang="el-GR" sz="3200" b="1" dirty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ζ ΐ</a:t>
                </a:r>
                <a:r>
                  <a:rPr lang="lv-LV" sz="3200" b="1" dirty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êu </a:t>
                </a:r>
                <a:r>
                  <a:rPr lang="el-GR" sz="3200" b="1" dirty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κ</a:t>
                </a:r>
                <a:r>
                  <a:rPr lang="lv-LV" sz="3200" b="1" dirty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í</a:t>
                </a:r>
                <a:r>
                  <a:rPr lang="el-GR" sz="3200" b="1" dirty="0" smtClean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ε</a:t>
                </a:r>
                <a:r>
                  <a:rPr lang="en-US" sz="3200" b="1" dirty="0" smtClean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3200" b="1" dirty="0" err="1" smtClean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đã</a:t>
                </a:r>
                <a:endParaRPr lang="en-US" sz="3200" b="1" dirty="0">
                  <a:solidFill>
                    <a:srgbClr val="0418AC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953491" y="4924828"/>
                <a:ext cx="10297547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000" b="1" dirty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3200" b="1" dirty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H</a:t>
                </a:r>
                <a:r>
                  <a:rPr lang="el-GR" sz="3200" b="1" dirty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Ξ ω≥ </a:t>
                </a:r>
                <a:r>
                  <a:rPr lang="en-US" sz="3200" b="1" dirty="0" err="1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ǟất</a:t>
                </a:r>
                <a:r>
                  <a:rPr lang="en-US" sz="3200" b="1" dirty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l-GR" sz="3200" b="1" dirty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Α−</a:t>
                </a:r>
                <a:r>
                  <a:rPr lang="en-US" sz="3200" b="1" dirty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p . </a:t>
                </a:r>
                <a:r>
                  <a:rPr lang="en-US" sz="3200" b="1" dirty="0" err="1" smtClean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Cả</a:t>
                </a:r>
                <a:r>
                  <a:rPr lang="en-US" sz="3200" b="1" dirty="0" smtClean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lġ</a:t>
                </a:r>
                <a:r>
                  <a:rPr lang="en-US" sz="3200" b="1" dirty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ai</a:t>
                </a:r>
                <a:r>
                  <a:rPr lang="en-US" sz="3200" b="1" dirty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cũng</a:t>
                </a:r>
                <a:r>
                  <a:rPr lang="en-US" sz="3200" b="1" dirty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l-GR" sz="3200" b="1" dirty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κ</a:t>
                </a:r>
                <a:r>
                  <a:rPr lang="en-US" sz="3200" b="1" dirty="0" err="1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án</a:t>
                </a:r>
                <a:r>
                  <a:rPr lang="en-US" sz="3200" b="1" dirty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l-GR" sz="3200" b="1" dirty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ι</a:t>
                </a:r>
                <a:r>
                  <a:rPr lang="en-US" sz="3200" b="1" dirty="0" err="1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ục</a:t>
                </a:r>
                <a:r>
                  <a:rPr lang="en-US" sz="3200" b="1" dirty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bạn</a:t>
                </a:r>
                <a:r>
                  <a:rPr lang="en-US" sz="3200" b="1" dirty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ấy</a:t>
                </a:r>
                <a:r>
                  <a:rPr lang="en-US" sz="3200" b="1" dirty="0">
                    <a:solidFill>
                      <a:srgbClr val="0418AC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 .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5720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164 0.00602 L -0.24661 0.00602 C -0.27578 0.00602 -0.31159 0.03241 -0.31159 0.0544 L -0.31159 0.10278 " pathEditMode="relative" rAng="0" ptsTypes="AA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97" y="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51 -0.00625 L 0.03997 -0.00625 C 0.05938 -0.00625 0.08359 0.04584 0.08359 0.08866 L 0.08359 0.18403 " pathEditMode="relative" rAng="0" ptsTypes="AA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9" y="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6698673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483829" y="263236"/>
            <a:ext cx="9224341" cy="629919"/>
            <a:chOff x="757859" y="214946"/>
            <a:chExt cx="10362603" cy="629919"/>
          </a:xfrm>
        </p:grpSpPr>
        <p:sp>
          <p:nvSpPr>
            <p:cNvPr id="15" name="Oval 14"/>
            <p:cNvSpPr/>
            <p:nvPr/>
          </p:nvSpPr>
          <p:spPr>
            <a:xfrm>
              <a:off x="757859" y="214946"/>
              <a:ext cx="579105" cy="629919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6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336964" y="228600"/>
              <a:ext cx="9783498" cy="584763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Quan</a:t>
              </a:r>
              <a:r>
                <a:rPr lang="en-US" sz="32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sát</a:t>
              </a:r>
              <a:r>
                <a:rPr lang="en-US" sz="32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tranh</a:t>
              </a:r>
              <a:r>
                <a:rPr lang="en-US" sz="32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và</a:t>
              </a:r>
              <a:r>
                <a:rPr lang="en-US" sz="32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  <a:r>
                <a:rPr lang="en-US" sz="32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về</a:t>
              </a:r>
              <a:r>
                <a:rPr lang="en-US" sz="32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các</a:t>
              </a:r>
              <a:r>
                <a:rPr lang="en-US" sz="32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trò</a:t>
              </a:r>
              <a:r>
                <a:rPr lang="en-US" sz="32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chơi</a:t>
              </a:r>
              <a:r>
                <a:rPr lang="en-US" sz="32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trong</a:t>
              </a:r>
              <a:r>
                <a:rPr lang="en-US" sz="32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tranh</a:t>
              </a:r>
              <a:endPara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048000" y="990600"/>
            <a:ext cx="5842350" cy="584763"/>
          </a:xfrm>
          <a:prstGeom prst="rect">
            <a:avLst/>
          </a:prstGeom>
          <a:solidFill>
            <a:schemeClr val="bg1"/>
          </a:solidFill>
          <a:ln w="28575">
            <a:solidFill>
              <a:srgbClr val="FF66FF"/>
            </a:solidFill>
          </a:ln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đánh</a:t>
            </a:r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quay                 ô </a:t>
            </a:r>
            <a:r>
              <a:rPr lang="en-US" sz="32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ăn</a:t>
            </a:r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</a:t>
            </a:r>
            <a:endParaRPr lang="en-US" sz="32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334" y="1732019"/>
            <a:ext cx="3590986" cy="38900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2964" y="1732019"/>
            <a:ext cx="3921331" cy="3934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219307" y="6034118"/>
            <a:ext cx="10268877" cy="523208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Đây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trò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dân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gian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Vậy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tên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gọi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của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mỗi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trò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lang="en-US" sz="28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352800" y="5657017"/>
            <a:ext cx="2076789" cy="523208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ăn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</a:t>
            </a:r>
            <a:endParaRPr lang="en-US" sz="28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06637" y="5657017"/>
            <a:ext cx="2076789" cy="523208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đánh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quay</a:t>
            </a:r>
            <a:endParaRPr lang="en-US" sz="28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9371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1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5" y="2704383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4"/>
            <a:ext cx="5500268" cy="2173357"/>
          </a:xfrm>
          <a:prstGeom prst="roundRect">
            <a:avLst/>
          </a:prstGeom>
          <a:solidFill>
            <a:srgbClr val="7030A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Tiết 4</a:t>
            </a: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1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1" y="-47207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7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3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4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67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6629400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074593" y="982239"/>
            <a:ext cx="10439400" cy="2294361"/>
            <a:chOff x="744680" y="1657350"/>
            <a:chExt cx="7809345" cy="2705100"/>
          </a:xfrm>
        </p:grpSpPr>
        <p:sp>
          <p:nvSpPr>
            <p:cNvPr id="9" name="Rectangle 2"/>
            <p:cNvSpPr/>
            <p:nvPr/>
          </p:nvSpPr>
          <p:spPr>
            <a:xfrm>
              <a:off x="744680" y="1657350"/>
              <a:ext cx="7809345" cy="2705100"/>
            </a:xfrm>
            <a:custGeom>
              <a:avLst/>
              <a:gdLst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0 w 7809345"/>
                <a:gd name="connsiteY4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628650 h 2895600"/>
                <a:gd name="connsiteX5" fmla="*/ 47 w 7809392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793750 h 2895600"/>
                <a:gd name="connsiteX5" fmla="*/ 47 w 7809392"/>
                <a:gd name="connsiteY5" fmla="*/ 0 h 2895600"/>
                <a:gd name="connsiteX0" fmla="*/ 72 w 7809417"/>
                <a:gd name="connsiteY0" fmla="*/ 0 h 2895600"/>
                <a:gd name="connsiteX1" fmla="*/ 7809417 w 7809417"/>
                <a:gd name="connsiteY1" fmla="*/ 0 h 2895600"/>
                <a:gd name="connsiteX2" fmla="*/ 7809417 w 7809417"/>
                <a:gd name="connsiteY2" fmla="*/ 2895600 h 2895600"/>
                <a:gd name="connsiteX3" fmla="*/ 72 w 7809417"/>
                <a:gd name="connsiteY3" fmla="*/ 2895600 h 2895600"/>
                <a:gd name="connsiteX4" fmla="*/ 106291 w 7809417"/>
                <a:gd name="connsiteY4" fmla="*/ 793750 h 2895600"/>
                <a:gd name="connsiteX5" fmla="*/ 72 w 7809417"/>
                <a:gd name="connsiteY5" fmla="*/ 0 h 2895600"/>
                <a:gd name="connsiteX0" fmla="*/ 555703 w 8365048"/>
                <a:gd name="connsiteY0" fmla="*/ 0 h 2895600"/>
                <a:gd name="connsiteX1" fmla="*/ 8365048 w 8365048"/>
                <a:gd name="connsiteY1" fmla="*/ 0 h 2895600"/>
                <a:gd name="connsiteX2" fmla="*/ 8365048 w 8365048"/>
                <a:gd name="connsiteY2" fmla="*/ 2895600 h 2895600"/>
                <a:gd name="connsiteX3" fmla="*/ 555703 w 8365048"/>
                <a:gd name="connsiteY3" fmla="*/ 2895600 h 2895600"/>
                <a:gd name="connsiteX4" fmla="*/ 649223 w 8365048"/>
                <a:gd name="connsiteY4" fmla="*/ 1670050 h 2895600"/>
                <a:gd name="connsiteX5" fmla="*/ 661922 w 8365048"/>
                <a:gd name="connsiteY5" fmla="*/ 793750 h 2895600"/>
                <a:gd name="connsiteX6" fmla="*/ 555703 w 8365048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93520 w 7809345"/>
                <a:gd name="connsiteY4" fmla="*/ 1670050 h 2895600"/>
                <a:gd name="connsiteX5" fmla="*/ 106219 w 7809345"/>
                <a:gd name="connsiteY5" fmla="*/ 793750 h 2895600"/>
                <a:gd name="connsiteX6" fmla="*/ 0 w 7809345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118920 w 7809345"/>
                <a:gd name="connsiteY4" fmla="*/ 1720850 h 2895600"/>
                <a:gd name="connsiteX5" fmla="*/ 106219 w 7809345"/>
                <a:gd name="connsiteY5" fmla="*/ 793750 h 2895600"/>
                <a:gd name="connsiteX6" fmla="*/ 0 w 7809345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118920 w 7809345"/>
                <a:gd name="connsiteY4" fmla="*/ 1720850 h 2895600"/>
                <a:gd name="connsiteX5" fmla="*/ 131619 w 7809345"/>
                <a:gd name="connsiteY5" fmla="*/ 806450 h 2895600"/>
                <a:gd name="connsiteX6" fmla="*/ 0 w 7809345"/>
                <a:gd name="connsiteY6" fmla="*/ 0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09345" h="2895600">
                  <a:moveTo>
                    <a:pt x="0" y="0"/>
                  </a:moveTo>
                  <a:lnTo>
                    <a:pt x="7809345" y="0"/>
                  </a:lnTo>
                  <a:lnTo>
                    <a:pt x="7809345" y="2895600"/>
                  </a:lnTo>
                  <a:lnTo>
                    <a:pt x="0" y="2895600"/>
                  </a:lnTo>
                  <a:cubicBezTo>
                    <a:pt x="77163" y="2176992"/>
                    <a:pt x="101217" y="2071158"/>
                    <a:pt x="118920" y="1720850"/>
                  </a:cubicBezTo>
                  <a:cubicBezTo>
                    <a:pt x="136623" y="1370542"/>
                    <a:pt x="138739" y="1078442"/>
                    <a:pt x="131619" y="806450"/>
                  </a:cubicBezTo>
                  <a:cubicBezTo>
                    <a:pt x="108913" y="558800"/>
                    <a:pt x="48106" y="209550"/>
                    <a:pt x="0" y="0"/>
                  </a:cubicBezTo>
                  <a:close/>
                </a:path>
              </a:pathLst>
            </a:custGeom>
            <a:solidFill>
              <a:srgbClr val="FBD6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2"/>
            <p:cNvSpPr/>
            <p:nvPr/>
          </p:nvSpPr>
          <p:spPr>
            <a:xfrm>
              <a:off x="1107474" y="1741143"/>
              <a:ext cx="7166281" cy="2531189"/>
            </a:xfrm>
            <a:custGeom>
              <a:avLst/>
              <a:gdLst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0 w 7809345"/>
                <a:gd name="connsiteY4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628650 h 2895600"/>
                <a:gd name="connsiteX5" fmla="*/ 47 w 7809392"/>
                <a:gd name="connsiteY5" fmla="*/ 0 h 2895600"/>
                <a:gd name="connsiteX0" fmla="*/ 44 w 7809389"/>
                <a:gd name="connsiteY0" fmla="*/ 0 h 2895600"/>
                <a:gd name="connsiteX1" fmla="*/ 7809389 w 7809389"/>
                <a:gd name="connsiteY1" fmla="*/ 0 h 2895600"/>
                <a:gd name="connsiteX2" fmla="*/ 7809389 w 7809389"/>
                <a:gd name="connsiteY2" fmla="*/ 2895600 h 2895600"/>
                <a:gd name="connsiteX3" fmla="*/ 44 w 7809389"/>
                <a:gd name="connsiteY3" fmla="*/ 2895600 h 2895600"/>
                <a:gd name="connsiteX4" fmla="*/ 159033 w 7809389"/>
                <a:gd name="connsiteY4" fmla="*/ 1016020 h 2895600"/>
                <a:gd name="connsiteX5" fmla="*/ 44 w 7809389"/>
                <a:gd name="connsiteY5" fmla="*/ 0 h 2895600"/>
                <a:gd name="connsiteX0" fmla="*/ 582152 w 8391497"/>
                <a:gd name="connsiteY0" fmla="*/ 0 h 2895600"/>
                <a:gd name="connsiteX1" fmla="*/ 8391497 w 8391497"/>
                <a:gd name="connsiteY1" fmla="*/ 0 h 2895600"/>
                <a:gd name="connsiteX2" fmla="*/ 8391497 w 8391497"/>
                <a:gd name="connsiteY2" fmla="*/ 2895600 h 2895600"/>
                <a:gd name="connsiteX3" fmla="*/ 582152 w 8391497"/>
                <a:gd name="connsiteY3" fmla="*/ 2895600 h 2895600"/>
                <a:gd name="connsiteX4" fmla="*/ 741141 w 8391497"/>
                <a:gd name="connsiteY4" fmla="*/ 1016020 h 2895600"/>
                <a:gd name="connsiteX5" fmla="*/ 572769 w 8391497"/>
                <a:gd name="connsiteY5" fmla="*/ 448384 h 2895600"/>
                <a:gd name="connsiteX6" fmla="*/ 582152 w 8391497"/>
                <a:gd name="connsiteY6" fmla="*/ 0 h 2895600"/>
                <a:gd name="connsiteX0" fmla="*/ 74435 w 7883780"/>
                <a:gd name="connsiteY0" fmla="*/ 0 h 2895600"/>
                <a:gd name="connsiteX1" fmla="*/ 7883780 w 7883780"/>
                <a:gd name="connsiteY1" fmla="*/ 0 h 2895600"/>
                <a:gd name="connsiteX2" fmla="*/ 7883780 w 7883780"/>
                <a:gd name="connsiteY2" fmla="*/ 2895600 h 2895600"/>
                <a:gd name="connsiteX3" fmla="*/ 74435 w 7883780"/>
                <a:gd name="connsiteY3" fmla="*/ 2895600 h 2895600"/>
                <a:gd name="connsiteX4" fmla="*/ 233424 w 7883780"/>
                <a:gd name="connsiteY4" fmla="*/ 1016020 h 2895600"/>
                <a:gd name="connsiteX5" fmla="*/ 65052 w 7883780"/>
                <a:gd name="connsiteY5" fmla="*/ 448384 h 2895600"/>
                <a:gd name="connsiteX6" fmla="*/ 74435 w 7883780"/>
                <a:gd name="connsiteY6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214288 w 7864644"/>
                <a:gd name="connsiteY4" fmla="*/ 1016020 h 2895600"/>
                <a:gd name="connsiteX5" fmla="*/ 45916 w 7864644"/>
                <a:gd name="connsiteY5" fmla="*/ 448384 h 2895600"/>
                <a:gd name="connsiteX6" fmla="*/ 55299 w 7864644"/>
                <a:gd name="connsiteY6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214288 w 7864644"/>
                <a:gd name="connsiteY4" fmla="*/ 1016020 h 2895600"/>
                <a:gd name="connsiteX5" fmla="*/ 45916 w 7864644"/>
                <a:gd name="connsiteY5" fmla="*/ 448384 h 2895600"/>
                <a:gd name="connsiteX6" fmla="*/ 55299 w 7864644"/>
                <a:gd name="connsiteY6" fmla="*/ 0 h 2895600"/>
                <a:gd name="connsiteX0" fmla="*/ 579978 w 8389323"/>
                <a:gd name="connsiteY0" fmla="*/ 0 h 2895600"/>
                <a:gd name="connsiteX1" fmla="*/ 8389323 w 8389323"/>
                <a:gd name="connsiteY1" fmla="*/ 0 h 2895600"/>
                <a:gd name="connsiteX2" fmla="*/ 8389323 w 8389323"/>
                <a:gd name="connsiteY2" fmla="*/ 2895600 h 2895600"/>
                <a:gd name="connsiteX3" fmla="*/ 579978 w 8389323"/>
                <a:gd name="connsiteY3" fmla="*/ 2895600 h 2895600"/>
                <a:gd name="connsiteX4" fmla="*/ 570596 w 8389323"/>
                <a:gd name="connsiteY4" fmla="*/ 1625991 h 2895600"/>
                <a:gd name="connsiteX5" fmla="*/ 738967 w 8389323"/>
                <a:gd name="connsiteY5" fmla="*/ 1016020 h 2895600"/>
                <a:gd name="connsiteX6" fmla="*/ 570595 w 8389323"/>
                <a:gd name="connsiteY6" fmla="*/ 448384 h 2895600"/>
                <a:gd name="connsiteX7" fmla="*/ 579978 w 8389323"/>
                <a:gd name="connsiteY7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45917 w 7864644"/>
                <a:gd name="connsiteY4" fmla="*/ 1625991 h 2895600"/>
                <a:gd name="connsiteX5" fmla="*/ 214288 w 7864644"/>
                <a:gd name="connsiteY5" fmla="*/ 1016020 h 2895600"/>
                <a:gd name="connsiteX6" fmla="*/ 45916 w 7864644"/>
                <a:gd name="connsiteY6" fmla="*/ 448384 h 2895600"/>
                <a:gd name="connsiteX7" fmla="*/ 55299 w 7864644"/>
                <a:gd name="connsiteY7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732620 w 7864644"/>
                <a:gd name="connsiteY2" fmla="*/ 510363 h 2895600"/>
                <a:gd name="connsiteX3" fmla="*/ 7864644 w 7864644"/>
                <a:gd name="connsiteY3" fmla="*/ 2895600 h 2895600"/>
                <a:gd name="connsiteX4" fmla="*/ 55299 w 7864644"/>
                <a:gd name="connsiteY4" fmla="*/ 2895600 h 2895600"/>
                <a:gd name="connsiteX5" fmla="*/ 45917 w 7864644"/>
                <a:gd name="connsiteY5" fmla="*/ 1625991 h 2895600"/>
                <a:gd name="connsiteX6" fmla="*/ 214288 w 7864644"/>
                <a:gd name="connsiteY6" fmla="*/ 1016020 h 2895600"/>
                <a:gd name="connsiteX7" fmla="*/ 45916 w 7864644"/>
                <a:gd name="connsiteY7" fmla="*/ 448384 h 2895600"/>
                <a:gd name="connsiteX8" fmla="*/ 55299 w 7864644"/>
                <a:gd name="connsiteY8" fmla="*/ 0 h 2895600"/>
                <a:gd name="connsiteX0" fmla="*/ 55299 w 7879425"/>
                <a:gd name="connsiteY0" fmla="*/ 0 h 2895600"/>
                <a:gd name="connsiteX1" fmla="*/ 7864644 w 7879425"/>
                <a:gd name="connsiteY1" fmla="*/ 0 h 2895600"/>
                <a:gd name="connsiteX2" fmla="*/ 7732620 w 7879425"/>
                <a:gd name="connsiteY2" fmla="*/ 510363 h 2895600"/>
                <a:gd name="connsiteX3" fmla="*/ 7879313 w 7879425"/>
                <a:gd name="connsiteY3" fmla="*/ 928723 h 2895600"/>
                <a:gd name="connsiteX4" fmla="*/ 7864644 w 7879425"/>
                <a:gd name="connsiteY4" fmla="*/ 2895600 h 2895600"/>
                <a:gd name="connsiteX5" fmla="*/ 55299 w 7879425"/>
                <a:gd name="connsiteY5" fmla="*/ 2895600 h 2895600"/>
                <a:gd name="connsiteX6" fmla="*/ 45917 w 7879425"/>
                <a:gd name="connsiteY6" fmla="*/ 1625991 h 2895600"/>
                <a:gd name="connsiteX7" fmla="*/ 214288 w 7879425"/>
                <a:gd name="connsiteY7" fmla="*/ 1016020 h 2895600"/>
                <a:gd name="connsiteX8" fmla="*/ 45916 w 7879425"/>
                <a:gd name="connsiteY8" fmla="*/ 448384 h 2895600"/>
                <a:gd name="connsiteX9" fmla="*/ 55299 w 7879425"/>
                <a:gd name="connsiteY9" fmla="*/ 0 h 2895600"/>
                <a:gd name="connsiteX0" fmla="*/ 55299 w 7879425"/>
                <a:gd name="connsiteY0" fmla="*/ 0 h 2895600"/>
                <a:gd name="connsiteX1" fmla="*/ 7864644 w 7879425"/>
                <a:gd name="connsiteY1" fmla="*/ 0 h 2895600"/>
                <a:gd name="connsiteX2" fmla="*/ 7732620 w 7879425"/>
                <a:gd name="connsiteY2" fmla="*/ 510363 h 2895600"/>
                <a:gd name="connsiteX3" fmla="*/ 7879313 w 7879425"/>
                <a:gd name="connsiteY3" fmla="*/ 928723 h 2895600"/>
                <a:gd name="connsiteX4" fmla="*/ 7688611 w 7879425"/>
                <a:gd name="connsiteY4" fmla="*/ 1734454 h 2895600"/>
                <a:gd name="connsiteX5" fmla="*/ 7864644 w 7879425"/>
                <a:gd name="connsiteY5" fmla="*/ 2895600 h 2895600"/>
                <a:gd name="connsiteX6" fmla="*/ 55299 w 7879425"/>
                <a:gd name="connsiteY6" fmla="*/ 2895600 h 2895600"/>
                <a:gd name="connsiteX7" fmla="*/ 45917 w 7879425"/>
                <a:gd name="connsiteY7" fmla="*/ 1625991 h 2895600"/>
                <a:gd name="connsiteX8" fmla="*/ 214288 w 7879425"/>
                <a:gd name="connsiteY8" fmla="*/ 1016020 h 2895600"/>
                <a:gd name="connsiteX9" fmla="*/ 45916 w 7879425"/>
                <a:gd name="connsiteY9" fmla="*/ 448384 h 2895600"/>
                <a:gd name="connsiteX10" fmla="*/ 55299 w 7879425"/>
                <a:gd name="connsiteY10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69257 w 7925560"/>
                <a:gd name="connsiteY0" fmla="*/ 0 h 2895600"/>
                <a:gd name="connsiteX1" fmla="*/ 7878602 w 7925560"/>
                <a:gd name="connsiteY1" fmla="*/ 0 h 2895600"/>
                <a:gd name="connsiteX2" fmla="*/ 7746578 w 7925560"/>
                <a:gd name="connsiteY2" fmla="*/ 510363 h 2895600"/>
                <a:gd name="connsiteX3" fmla="*/ 7893271 w 7925560"/>
                <a:gd name="connsiteY3" fmla="*/ 928723 h 2895600"/>
                <a:gd name="connsiteX4" fmla="*/ 7643892 w 7925560"/>
                <a:gd name="connsiteY4" fmla="*/ 1734454 h 2895600"/>
                <a:gd name="connsiteX5" fmla="*/ 7922608 w 7925560"/>
                <a:gd name="connsiteY5" fmla="*/ 2462711 h 2895600"/>
                <a:gd name="connsiteX6" fmla="*/ 7878602 w 7925560"/>
                <a:gd name="connsiteY6" fmla="*/ 2895600 h 2895600"/>
                <a:gd name="connsiteX7" fmla="*/ 69257 w 7925560"/>
                <a:gd name="connsiteY7" fmla="*/ 2895600 h 2895600"/>
                <a:gd name="connsiteX8" fmla="*/ 59875 w 7925560"/>
                <a:gd name="connsiteY8" fmla="*/ 1625991 h 2895600"/>
                <a:gd name="connsiteX9" fmla="*/ 228246 w 7925560"/>
                <a:gd name="connsiteY9" fmla="*/ 1016020 h 2895600"/>
                <a:gd name="connsiteX10" fmla="*/ 59874 w 7925560"/>
                <a:gd name="connsiteY10" fmla="*/ 448384 h 2895600"/>
                <a:gd name="connsiteX11" fmla="*/ 69257 w 7925560"/>
                <a:gd name="connsiteY11" fmla="*/ 0 h 2895600"/>
                <a:gd name="connsiteX0" fmla="*/ 64294 w 7920597"/>
                <a:gd name="connsiteY0" fmla="*/ 0 h 2895600"/>
                <a:gd name="connsiteX1" fmla="*/ 7873639 w 7920597"/>
                <a:gd name="connsiteY1" fmla="*/ 0 h 2895600"/>
                <a:gd name="connsiteX2" fmla="*/ 7741615 w 7920597"/>
                <a:gd name="connsiteY2" fmla="*/ 510363 h 2895600"/>
                <a:gd name="connsiteX3" fmla="*/ 7888308 w 7920597"/>
                <a:gd name="connsiteY3" fmla="*/ 928723 h 2895600"/>
                <a:gd name="connsiteX4" fmla="*/ 7638929 w 7920597"/>
                <a:gd name="connsiteY4" fmla="*/ 1734454 h 2895600"/>
                <a:gd name="connsiteX5" fmla="*/ 7917645 w 7920597"/>
                <a:gd name="connsiteY5" fmla="*/ 2462711 h 2895600"/>
                <a:gd name="connsiteX6" fmla="*/ 7873639 w 7920597"/>
                <a:gd name="connsiteY6" fmla="*/ 2895600 h 2895600"/>
                <a:gd name="connsiteX7" fmla="*/ 64294 w 7920597"/>
                <a:gd name="connsiteY7" fmla="*/ 2895600 h 2895600"/>
                <a:gd name="connsiteX8" fmla="*/ 54912 w 7920597"/>
                <a:gd name="connsiteY8" fmla="*/ 1625991 h 2895600"/>
                <a:gd name="connsiteX9" fmla="*/ 223283 w 7920597"/>
                <a:gd name="connsiteY9" fmla="*/ 1016020 h 2895600"/>
                <a:gd name="connsiteX10" fmla="*/ 54911 w 7920597"/>
                <a:gd name="connsiteY10" fmla="*/ 448384 h 2895600"/>
                <a:gd name="connsiteX11" fmla="*/ 64294 w 7920597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28503 w 7920841"/>
                <a:gd name="connsiteY4" fmla="*/ 1908771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28503 w 7920841"/>
                <a:gd name="connsiteY4" fmla="*/ 1908771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2170980 w 7920841"/>
                <a:gd name="connsiteY7" fmla="*/ 2825518 h 2895600"/>
                <a:gd name="connsiteX8" fmla="*/ 64538 w 7920841"/>
                <a:gd name="connsiteY8" fmla="*/ 2895600 h 2895600"/>
                <a:gd name="connsiteX9" fmla="*/ 55156 w 7920841"/>
                <a:gd name="connsiteY9" fmla="*/ 1625991 h 2895600"/>
                <a:gd name="connsiteX10" fmla="*/ 223527 w 7920841"/>
                <a:gd name="connsiteY10" fmla="*/ 1016020 h 2895600"/>
                <a:gd name="connsiteX11" fmla="*/ 55155 w 7920841"/>
                <a:gd name="connsiteY11" fmla="*/ 448384 h 2895600"/>
                <a:gd name="connsiteX12" fmla="*/ 64538 w 7920841"/>
                <a:gd name="connsiteY12" fmla="*/ 0 h 2895600"/>
                <a:gd name="connsiteX0" fmla="*/ 64538 w 7920841"/>
                <a:gd name="connsiteY0" fmla="*/ 0 h 2935998"/>
                <a:gd name="connsiteX1" fmla="*/ 7873883 w 7920841"/>
                <a:gd name="connsiteY1" fmla="*/ 0 h 2935998"/>
                <a:gd name="connsiteX2" fmla="*/ 7741859 w 7920841"/>
                <a:gd name="connsiteY2" fmla="*/ 510363 h 2935998"/>
                <a:gd name="connsiteX3" fmla="*/ 7888552 w 7920841"/>
                <a:gd name="connsiteY3" fmla="*/ 928723 h 2935998"/>
                <a:gd name="connsiteX4" fmla="*/ 7628503 w 7920841"/>
                <a:gd name="connsiteY4" fmla="*/ 1908771 h 2935998"/>
                <a:gd name="connsiteX5" fmla="*/ 7917889 w 7920841"/>
                <a:gd name="connsiteY5" fmla="*/ 2462711 h 2935998"/>
                <a:gd name="connsiteX6" fmla="*/ 7873883 w 7920841"/>
                <a:gd name="connsiteY6" fmla="*/ 2895600 h 2935998"/>
                <a:gd name="connsiteX7" fmla="*/ 5482815 w 7920841"/>
                <a:gd name="connsiteY7" fmla="*/ 2917717 h 2935998"/>
                <a:gd name="connsiteX8" fmla="*/ 2170980 w 7920841"/>
                <a:gd name="connsiteY8" fmla="*/ 2825518 h 2935998"/>
                <a:gd name="connsiteX9" fmla="*/ 64538 w 7920841"/>
                <a:gd name="connsiteY9" fmla="*/ 2895600 h 2935998"/>
                <a:gd name="connsiteX10" fmla="*/ 55156 w 7920841"/>
                <a:gd name="connsiteY10" fmla="*/ 1625991 h 2935998"/>
                <a:gd name="connsiteX11" fmla="*/ 223527 w 7920841"/>
                <a:gd name="connsiteY11" fmla="*/ 1016020 h 2935998"/>
                <a:gd name="connsiteX12" fmla="*/ 55155 w 7920841"/>
                <a:gd name="connsiteY12" fmla="*/ 448384 h 2935998"/>
                <a:gd name="connsiteX13" fmla="*/ 64538 w 7920841"/>
                <a:gd name="connsiteY13" fmla="*/ 0 h 2935998"/>
                <a:gd name="connsiteX0" fmla="*/ 64538 w 7920841"/>
                <a:gd name="connsiteY0" fmla="*/ 0 h 2935998"/>
                <a:gd name="connsiteX1" fmla="*/ 3195815 w 7920841"/>
                <a:gd name="connsiteY1" fmla="*/ 59544 h 2935998"/>
                <a:gd name="connsiteX2" fmla="*/ 7873883 w 7920841"/>
                <a:gd name="connsiteY2" fmla="*/ 0 h 2935998"/>
                <a:gd name="connsiteX3" fmla="*/ 7741859 w 7920841"/>
                <a:gd name="connsiteY3" fmla="*/ 510363 h 2935998"/>
                <a:gd name="connsiteX4" fmla="*/ 7888552 w 7920841"/>
                <a:gd name="connsiteY4" fmla="*/ 928723 h 2935998"/>
                <a:gd name="connsiteX5" fmla="*/ 7628503 w 7920841"/>
                <a:gd name="connsiteY5" fmla="*/ 1908771 h 2935998"/>
                <a:gd name="connsiteX6" fmla="*/ 7917889 w 7920841"/>
                <a:gd name="connsiteY6" fmla="*/ 2462711 h 2935998"/>
                <a:gd name="connsiteX7" fmla="*/ 7873883 w 7920841"/>
                <a:gd name="connsiteY7" fmla="*/ 2895600 h 2935998"/>
                <a:gd name="connsiteX8" fmla="*/ 5482815 w 7920841"/>
                <a:gd name="connsiteY8" fmla="*/ 2917717 h 2935998"/>
                <a:gd name="connsiteX9" fmla="*/ 2170980 w 7920841"/>
                <a:gd name="connsiteY9" fmla="*/ 2825518 h 2935998"/>
                <a:gd name="connsiteX10" fmla="*/ 64538 w 7920841"/>
                <a:gd name="connsiteY10" fmla="*/ 2895600 h 2935998"/>
                <a:gd name="connsiteX11" fmla="*/ 55156 w 7920841"/>
                <a:gd name="connsiteY11" fmla="*/ 1625991 h 2935998"/>
                <a:gd name="connsiteX12" fmla="*/ 223527 w 7920841"/>
                <a:gd name="connsiteY12" fmla="*/ 1016020 h 2935998"/>
                <a:gd name="connsiteX13" fmla="*/ 55155 w 7920841"/>
                <a:gd name="connsiteY13" fmla="*/ 448384 h 2935998"/>
                <a:gd name="connsiteX14" fmla="*/ 64538 w 7920841"/>
                <a:gd name="connsiteY14" fmla="*/ 0 h 2935998"/>
                <a:gd name="connsiteX0" fmla="*/ 64538 w 7920841"/>
                <a:gd name="connsiteY0" fmla="*/ 32655 h 2968653"/>
                <a:gd name="connsiteX1" fmla="*/ 3195815 w 7920841"/>
                <a:gd name="connsiteY1" fmla="*/ 92199 h 2968653"/>
                <a:gd name="connsiteX2" fmla="*/ 5450451 w 7920841"/>
                <a:gd name="connsiteY2" fmla="*/ 0 h 2968653"/>
                <a:gd name="connsiteX3" fmla="*/ 7873883 w 7920841"/>
                <a:gd name="connsiteY3" fmla="*/ 32655 h 2968653"/>
                <a:gd name="connsiteX4" fmla="*/ 7741859 w 7920841"/>
                <a:gd name="connsiteY4" fmla="*/ 543018 h 2968653"/>
                <a:gd name="connsiteX5" fmla="*/ 7888552 w 7920841"/>
                <a:gd name="connsiteY5" fmla="*/ 961378 h 2968653"/>
                <a:gd name="connsiteX6" fmla="*/ 7628503 w 7920841"/>
                <a:gd name="connsiteY6" fmla="*/ 1941426 h 2968653"/>
                <a:gd name="connsiteX7" fmla="*/ 7917889 w 7920841"/>
                <a:gd name="connsiteY7" fmla="*/ 2495366 h 2968653"/>
                <a:gd name="connsiteX8" fmla="*/ 7873883 w 7920841"/>
                <a:gd name="connsiteY8" fmla="*/ 2928255 h 2968653"/>
                <a:gd name="connsiteX9" fmla="*/ 5482815 w 7920841"/>
                <a:gd name="connsiteY9" fmla="*/ 2950372 h 2968653"/>
                <a:gd name="connsiteX10" fmla="*/ 2170980 w 7920841"/>
                <a:gd name="connsiteY10" fmla="*/ 2858173 h 2968653"/>
                <a:gd name="connsiteX11" fmla="*/ 64538 w 7920841"/>
                <a:gd name="connsiteY11" fmla="*/ 2928255 h 2968653"/>
                <a:gd name="connsiteX12" fmla="*/ 55156 w 7920841"/>
                <a:gd name="connsiteY12" fmla="*/ 1658646 h 2968653"/>
                <a:gd name="connsiteX13" fmla="*/ 223527 w 7920841"/>
                <a:gd name="connsiteY13" fmla="*/ 1048675 h 2968653"/>
                <a:gd name="connsiteX14" fmla="*/ 55155 w 7920841"/>
                <a:gd name="connsiteY14" fmla="*/ 481039 h 2968653"/>
                <a:gd name="connsiteX15" fmla="*/ 64538 w 7920841"/>
                <a:gd name="connsiteY15" fmla="*/ 32655 h 2968653"/>
                <a:gd name="connsiteX0" fmla="*/ 64538 w 7920841"/>
                <a:gd name="connsiteY0" fmla="*/ 32655 h 2968653"/>
                <a:gd name="connsiteX1" fmla="*/ 3195815 w 7920841"/>
                <a:gd name="connsiteY1" fmla="*/ 92199 h 2968653"/>
                <a:gd name="connsiteX2" fmla="*/ 5450451 w 7920841"/>
                <a:gd name="connsiteY2" fmla="*/ 0 h 2968653"/>
                <a:gd name="connsiteX3" fmla="*/ 7873883 w 7920841"/>
                <a:gd name="connsiteY3" fmla="*/ 32655 h 2968653"/>
                <a:gd name="connsiteX4" fmla="*/ 7741859 w 7920841"/>
                <a:gd name="connsiteY4" fmla="*/ 543018 h 2968653"/>
                <a:gd name="connsiteX5" fmla="*/ 7888552 w 7920841"/>
                <a:gd name="connsiteY5" fmla="*/ 961378 h 2968653"/>
                <a:gd name="connsiteX6" fmla="*/ 7768743 w 7920841"/>
                <a:gd name="connsiteY6" fmla="*/ 1908049 h 2968653"/>
                <a:gd name="connsiteX7" fmla="*/ 7917889 w 7920841"/>
                <a:gd name="connsiteY7" fmla="*/ 2495366 h 2968653"/>
                <a:gd name="connsiteX8" fmla="*/ 7873883 w 7920841"/>
                <a:gd name="connsiteY8" fmla="*/ 2928255 h 2968653"/>
                <a:gd name="connsiteX9" fmla="*/ 5482815 w 7920841"/>
                <a:gd name="connsiteY9" fmla="*/ 2950372 h 2968653"/>
                <a:gd name="connsiteX10" fmla="*/ 2170980 w 7920841"/>
                <a:gd name="connsiteY10" fmla="*/ 2858173 h 2968653"/>
                <a:gd name="connsiteX11" fmla="*/ 64538 w 7920841"/>
                <a:gd name="connsiteY11" fmla="*/ 2928255 h 2968653"/>
                <a:gd name="connsiteX12" fmla="*/ 55156 w 7920841"/>
                <a:gd name="connsiteY12" fmla="*/ 1658646 h 2968653"/>
                <a:gd name="connsiteX13" fmla="*/ 223527 w 7920841"/>
                <a:gd name="connsiteY13" fmla="*/ 1048675 h 2968653"/>
                <a:gd name="connsiteX14" fmla="*/ 55155 w 7920841"/>
                <a:gd name="connsiteY14" fmla="*/ 481039 h 2968653"/>
                <a:gd name="connsiteX15" fmla="*/ 64538 w 7920841"/>
                <a:gd name="connsiteY15" fmla="*/ 32655 h 2968653"/>
                <a:gd name="connsiteX0" fmla="*/ 64538 w 7920841"/>
                <a:gd name="connsiteY0" fmla="*/ 32655 h 2968653"/>
                <a:gd name="connsiteX1" fmla="*/ 3195815 w 7920841"/>
                <a:gd name="connsiteY1" fmla="*/ 92199 h 2968653"/>
                <a:gd name="connsiteX2" fmla="*/ 5450451 w 7920841"/>
                <a:gd name="connsiteY2" fmla="*/ 0 h 2968653"/>
                <a:gd name="connsiteX3" fmla="*/ 7873883 w 7920841"/>
                <a:gd name="connsiteY3" fmla="*/ 32655 h 2968653"/>
                <a:gd name="connsiteX4" fmla="*/ 7806586 w 7920841"/>
                <a:gd name="connsiteY4" fmla="*/ 543018 h 2968653"/>
                <a:gd name="connsiteX5" fmla="*/ 7888552 w 7920841"/>
                <a:gd name="connsiteY5" fmla="*/ 961378 h 2968653"/>
                <a:gd name="connsiteX6" fmla="*/ 7768743 w 7920841"/>
                <a:gd name="connsiteY6" fmla="*/ 1908049 h 2968653"/>
                <a:gd name="connsiteX7" fmla="*/ 7917889 w 7920841"/>
                <a:gd name="connsiteY7" fmla="*/ 2495366 h 2968653"/>
                <a:gd name="connsiteX8" fmla="*/ 7873883 w 7920841"/>
                <a:gd name="connsiteY8" fmla="*/ 2928255 h 2968653"/>
                <a:gd name="connsiteX9" fmla="*/ 5482815 w 7920841"/>
                <a:gd name="connsiteY9" fmla="*/ 2950372 h 2968653"/>
                <a:gd name="connsiteX10" fmla="*/ 2170980 w 7920841"/>
                <a:gd name="connsiteY10" fmla="*/ 2858173 h 2968653"/>
                <a:gd name="connsiteX11" fmla="*/ 64538 w 7920841"/>
                <a:gd name="connsiteY11" fmla="*/ 2928255 h 2968653"/>
                <a:gd name="connsiteX12" fmla="*/ 55156 w 7920841"/>
                <a:gd name="connsiteY12" fmla="*/ 1658646 h 2968653"/>
                <a:gd name="connsiteX13" fmla="*/ 223527 w 7920841"/>
                <a:gd name="connsiteY13" fmla="*/ 1048675 h 2968653"/>
                <a:gd name="connsiteX14" fmla="*/ 55155 w 7920841"/>
                <a:gd name="connsiteY14" fmla="*/ 481039 h 2968653"/>
                <a:gd name="connsiteX15" fmla="*/ 64538 w 7920841"/>
                <a:gd name="connsiteY15" fmla="*/ 32655 h 2968653"/>
                <a:gd name="connsiteX0" fmla="*/ 64538 w 7928667"/>
                <a:gd name="connsiteY0" fmla="*/ 32655 h 2968653"/>
                <a:gd name="connsiteX1" fmla="*/ 3195815 w 7928667"/>
                <a:gd name="connsiteY1" fmla="*/ 92199 h 2968653"/>
                <a:gd name="connsiteX2" fmla="*/ 5450451 w 7928667"/>
                <a:gd name="connsiteY2" fmla="*/ 0 h 2968653"/>
                <a:gd name="connsiteX3" fmla="*/ 7873883 w 7928667"/>
                <a:gd name="connsiteY3" fmla="*/ 32655 h 2968653"/>
                <a:gd name="connsiteX4" fmla="*/ 7806586 w 7928667"/>
                <a:gd name="connsiteY4" fmla="*/ 543018 h 2968653"/>
                <a:gd name="connsiteX5" fmla="*/ 7888552 w 7928667"/>
                <a:gd name="connsiteY5" fmla="*/ 961378 h 2968653"/>
                <a:gd name="connsiteX6" fmla="*/ 7768743 w 7928667"/>
                <a:gd name="connsiteY6" fmla="*/ 1908049 h 2968653"/>
                <a:gd name="connsiteX7" fmla="*/ 7917889 w 7928667"/>
                <a:gd name="connsiteY7" fmla="*/ 2495366 h 2968653"/>
                <a:gd name="connsiteX8" fmla="*/ 7873883 w 7928667"/>
                <a:gd name="connsiteY8" fmla="*/ 2928255 h 2968653"/>
                <a:gd name="connsiteX9" fmla="*/ 5482815 w 7928667"/>
                <a:gd name="connsiteY9" fmla="*/ 2950372 h 2968653"/>
                <a:gd name="connsiteX10" fmla="*/ 2170980 w 7928667"/>
                <a:gd name="connsiteY10" fmla="*/ 2858173 h 2968653"/>
                <a:gd name="connsiteX11" fmla="*/ 64538 w 7928667"/>
                <a:gd name="connsiteY11" fmla="*/ 2928255 h 2968653"/>
                <a:gd name="connsiteX12" fmla="*/ 55156 w 7928667"/>
                <a:gd name="connsiteY12" fmla="*/ 1658646 h 2968653"/>
                <a:gd name="connsiteX13" fmla="*/ 223527 w 7928667"/>
                <a:gd name="connsiteY13" fmla="*/ 1048675 h 2968653"/>
                <a:gd name="connsiteX14" fmla="*/ 55155 w 7928667"/>
                <a:gd name="connsiteY14" fmla="*/ 481039 h 2968653"/>
                <a:gd name="connsiteX15" fmla="*/ 64538 w 7928667"/>
                <a:gd name="connsiteY15" fmla="*/ 32655 h 2968653"/>
                <a:gd name="connsiteX0" fmla="*/ 64538 w 7928667"/>
                <a:gd name="connsiteY0" fmla="*/ 32655 h 2968653"/>
                <a:gd name="connsiteX1" fmla="*/ 3195815 w 7928667"/>
                <a:gd name="connsiteY1" fmla="*/ 92199 h 2968653"/>
                <a:gd name="connsiteX2" fmla="*/ 5450451 w 7928667"/>
                <a:gd name="connsiteY2" fmla="*/ 0 h 2968653"/>
                <a:gd name="connsiteX3" fmla="*/ 7873883 w 7928667"/>
                <a:gd name="connsiteY3" fmla="*/ 32655 h 2968653"/>
                <a:gd name="connsiteX4" fmla="*/ 7806586 w 7928667"/>
                <a:gd name="connsiteY4" fmla="*/ 543018 h 2968653"/>
                <a:gd name="connsiteX5" fmla="*/ 7888552 w 7928667"/>
                <a:gd name="connsiteY5" fmla="*/ 961378 h 2968653"/>
                <a:gd name="connsiteX6" fmla="*/ 7768743 w 7928667"/>
                <a:gd name="connsiteY6" fmla="*/ 1908049 h 2968653"/>
                <a:gd name="connsiteX7" fmla="*/ 7917889 w 7928667"/>
                <a:gd name="connsiteY7" fmla="*/ 2495366 h 2968653"/>
                <a:gd name="connsiteX8" fmla="*/ 7873883 w 7928667"/>
                <a:gd name="connsiteY8" fmla="*/ 2928255 h 2968653"/>
                <a:gd name="connsiteX9" fmla="*/ 5482815 w 7928667"/>
                <a:gd name="connsiteY9" fmla="*/ 2950372 h 2968653"/>
                <a:gd name="connsiteX10" fmla="*/ 2170980 w 7928667"/>
                <a:gd name="connsiteY10" fmla="*/ 2858173 h 2968653"/>
                <a:gd name="connsiteX11" fmla="*/ 64538 w 7928667"/>
                <a:gd name="connsiteY11" fmla="*/ 2928255 h 2968653"/>
                <a:gd name="connsiteX12" fmla="*/ 55156 w 7928667"/>
                <a:gd name="connsiteY12" fmla="*/ 1658646 h 2968653"/>
                <a:gd name="connsiteX13" fmla="*/ 223527 w 7928667"/>
                <a:gd name="connsiteY13" fmla="*/ 1048675 h 2968653"/>
                <a:gd name="connsiteX14" fmla="*/ 55155 w 7928667"/>
                <a:gd name="connsiteY14" fmla="*/ 481039 h 2968653"/>
                <a:gd name="connsiteX15" fmla="*/ 64538 w 7928667"/>
                <a:gd name="connsiteY15" fmla="*/ 32655 h 2968653"/>
                <a:gd name="connsiteX0" fmla="*/ 64538 w 7928667"/>
                <a:gd name="connsiteY0" fmla="*/ 32655 h 2968653"/>
                <a:gd name="connsiteX1" fmla="*/ 3195815 w 7928667"/>
                <a:gd name="connsiteY1" fmla="*/ 92199 h 2968653"/>
                <a:gd name="connsiteX2" fmla="*/ 5450451 w 7928667"/>
                <a:gd name="connsiteY2" fmla="*/ 0 h 2968653"/>
                <a:gd name="connsiteX3" fmla="*/ 7873883 w 7928667"/>
                <a:gd name="connsiteY3" fmla="*/ 32655 h 2968653"/>
                <a:gd name="connsiteX4" fmla="*/ 7806586 w 7928667"/>
                <a:gd name="connsiteY4" fmla="*/ 543018 h 2968653"/>
                <a:gd name="connsiteX5" fmla="*/ 7888552 w 7928667"/>
                <a:gd name="connsiteY5" fmla="*/ 961378 h 2968653"/>
                <a:gd name="connsiteX6" fmla="*/ 7768743 w 7928667"/>
                <a:gd name="connsiteY6" fmla="*/ 1908049 h 2968653"/>
                <a:gd name="connsiteX7" fmla="*/ 7917889 w 7928667"/>
                <a:gd name="connsiteY7" fmla="*/ 2495366 h 2968653"/>
                <a:gd name="connsiteX8" fmla="*/ 7873883 w 7928667"/>
                <a:gd name="connsiteY8" fmla="*/ 2928255 h 2968653"/>
                <a:gd name="connsiteX9" fmla="*/ 5482815 w 7928667"/>
                <a:gd name="connsiteY9" fmla="*/ 2950372 h 2968653"/>
                <a:gd name="connsiteX10" fmla="*/ 2170980 w 7928667"/>
                <a:gd name="connsiteY10" fmla="*/ 2858173 h 2968653"/>
                <a:gd name="connsiteX11" fmla="*/ 64538 w 7928667"/>
                <a:gd name="connsiteY11" fmla="*/ 2928255 h 2968653"/>
                <a:gd name="connsiteX12" fmla="*/ 55156 w 7928667"/>
                <a:gd name="connsiteY12" fmla="*/ 1658646 h 2968653"/>
                <a:gd name="connsiteX13" fmla="*/ 180376 w 7928667"/>
                <a:gd name="connsiteY13" fmla="*/ 1048675 h 2968653"/>
                <a:gd name="connsiteX14" fmla="*/ 55155 w 7928667"/>
                <a:gd name="connsiteY14" fmla="*/ 481039 h 2968653"/>
                <a:gd name="connsiteX15" fmla="*/ 64538 w 7928667"/>
                <a:gd name="connsiteY15" fmla="*/ 32655 h 2968653"/>
                <a:gd name="connsiteX0" fmla="*/ 64538 w 7928667"/>
                <a:gd name="connsiteY0" fmla="*/ 32655 h 2968653"/>
                <a:gd name="connsiteX1" fmla="*/ 3195815 w 7928667"/>
                <a:gd name="connsiteY1" fmla="*/ 92199 h 2968653"/>
                <a:gd name="connsiteX2" fmla="*/ 5450451 w 7928667"/>
                <a:gd name="connsiteY2" fmla="*/ 0 h 2968653"/>
                <a:gd name="connsiteX3" fmla="*/ 7873883 w 7928667"/>
                <a:gd name="connsiteY3" fmla="*/ 32655 h 2968653"/>
                <a:gd name="connsiteX4" fmla="*/ 7806586 w 7928667"/>
                <a:gd name="connsiteY4" fmla="*/ 543018 h 2968653"/>
                <a:gd name="connsiteX5" fmla="*/ 7888552 w 7928667"/>
                <a:gd name="connsiteY5" fmla="*/ 961378 h 2968653"/>
                <a:gd name="connsiteX6" fmla="*/ 7768743 w 7928667"/>
                <a:gd name="connsiteY6" fmla="*/ 1908049 h 2968653"/>
                <a:gd name="connsiteX7" fmla="*/ 7917889 w 7928667"/>
                <a:gd name="connsiteY7" fmla="*/ 2495366 h 2968653"/>
                <a:gd name="connsiteX8" fmla="*/ 7873883 w 7928667"/>
                <a:gd name="connsiteY8" fmla="*/ 2928255 h 2968653"/>
                <a:gd name="connsiteX9" fmla="*/ 5482815 w 7928667"/>
                <a:gd name="connsiteY9" fmla="*/ 2950372 h 2968653"/>
                <a:gd name="connsiteX10" fmla="*/ 2170980 w 7928667"/>
                <a:gd name="connsiteY10" fmla="*/ 2858173 h 2968653"/>
                <a:gd name="connsiteX11" fmla="*/ 64538 w 7928667"/>
                <a:gd name="connsiteY11" fmla="*/ 2928255 h 2968653"/>
                <a:gd name="connsiteX12" fmla="*/ 44368 w 7928667"/>
                <a:gd name="connsiteY12" fmla="*/ 1814402 h 2968653"/>
                <a:gd name="connsiteX13" fmla="*/ 180376 w 7928667"/>
                <a:gd name="connsiteY13" fmla="*/ 1048675 h 2968653"/>
                <a:gd name="connsiteX14" fmla="*/ 55155 w 7928667"/>
                <a:gd name="connsiteY14" fmla="*/ 481039 h 2968653"/>
                <a:gd name="connsiteX15" fmla="*/ 64538 w 7928667"/>
                <a:gd name="connsiteY15" fmla="*/ 32655 h 2968653"/>
                <a:gd name="connsiteX0" fmla="*/ 64538 w 7928667"/>
                <a:gd name="connsiteY0" fmla="*/ 32655 h 2968653"/>
                <a:gd name="connsiteX1" fmla="*/ 3195815 w 7928667"/>
                <a:gd name="connsiteY1" fmla="*/ 92199 h 2968653"/>
                <a:gd name="connsiteX2" fmla="*/ 5450451 w 7928667"/>
                <a:gd name="connsiteY2" fmla="*/ 0 h 2968653"/>
                <a:gd name="connsiteX3" fmla="*/ 7873883 w 7928667"/>
                <a:gd name="connsiteY3" fmla="*/ 32655 h 2968653"/>
                <a:gd name="connsiteX4" fmla="*/ 7806586 w 7928667"/>
                <a:gd name="connsiteY4" fmla="*/ 543018 h 2968653"/>
                <a:gd name="connsiteX5" fmla="*/ 7888552 w 7928667"/>
                <a:gd name="connsiteY5" fmla="*/ 961378 h 2968653"/>
                <a:gd name="connsiteX6" fmla="*/ 7768743 w 7928667"/>
                <a:gd name="connsiteY6" fmla="*/ 1908049 h 2968653"/>
                <a:gd name="connsiteX7" fmla="*/ 7917889 w 7928667"/>
                <a:gd name="connsiteY7" fmla="*/ 2495366 h 2968653"/>
                <a:gd name="connsiteX8" fmla="*/ 7873883 w 7928667"/>
                <a:gd name="connsiteY8" fmla="*/ 2928255 h 2968653"/>
                <a:gd name="connsiteX9" fmla="*/ 5482815 w 7928667"/>
                <a:gd name="connsiteY9" fmla="*/ 2950372 h 2968653"/>
                <a:gd name="connsiteX10" fmla="*/ 2170980 w 7928667"/>
                <a:gd name="connsiteY10" fmla="*/ 2858173 h 2968653"/>
                <a:gd name="connsiteX11" fmla="*/ 64538 w 7928667"/>
                <a:gd name="connsiteY11" fmla="*/ 2928255 h 2968653"/>
                <a:gd name="connsiteX12" fmla="*/ 44368 w 7928667"/>
                <a:gd name="connsiteY12" fmla="*/ 1814402 h 2968653"/>
                <a:gd name="connsiteX13" fmla="*/ 180376 w 7928667"/>
                <a:gd name="connsiteY13" fmla="*/ 1048675 h 2968653"/>
                <a:gd name="connsiteX14" fmla="*/ 55155 w 7928667"/>
                <a:gd name="connsiteY14" fmla="*/ 481039 h 2968653"/>
                <a:gd name="connsiteX15" fmla="*/ 64538 w 7928667"/>
                <a:gd name="connsiteY15" fmla="*/ 32655 h 2968653"/>
                <a:gd name="connsiteX0" fmla="*/ 64538 w 7928667"/>
                <a:gd name="connsiteY0" fmla="*/ 32655 h 2968653"/>
                <a:gd name="connsiteX1" fmla="*/ 3195815 w 7928667"/>
                <a:gd name="connsiteY1" fmla="*/ 92199 h 2968653"/>
                <a:gd name="connsiteX2" fmla="*/ 5450451 w 7928667"/>
                <a:gd name="connsiteY2" fmla="*/ 0 h 2968653"/>
                <a:gd name="connsiteX3" fmla="*/ 7873883 w 7928667"/>
                <a:gd name="connsiteY3" fmla="*/ 32655 h 2968653"/>
                <a:gd name="connsiteX4" fmla="*/ 7806586 w 7928667"/>
                <a:gd name="connsiteY4" fmla="*/ 543018 h 2968653"/>
                <a:gd name="connsiteX5" fmla="*/ 7888552 w 7928667"/>
                <a:gd name="connsiteY5" fmla="*/ 961378 h 2968653"/>
                <a:gd name="connsiteX6" fmla="*/ 7768743 w 7928667"/>
                <a:gd name="connsiteY6" fmla="*/ 1908049 h 2968653"/>
                <a:gd name="connsiteX7" fmla="*/ 7917889 w 7928667"/>
                <a:gd name="connsiteY7" fmla="*/ 2495366 h 2968653"/>
                <a:gd name="connsiteX8" fmla="*/ 7873883 w 7928667"/>
                <a:gd name="connsiteY8" fmla="*/ 2928255 h 2968653"/>
                <a:gd name="connsiteX9" fmla="*/ 5482815 w 7928667"/>
                <a:gd name="connsiteY9" fmla="*/ 2950372 h 2968653"/>
                <a:gd name="connsiteX10" fmla="*/ 2170980 w 7928667"/>
                <a:gd name="connsiteY10" fmla="*/ 2858173 h 2968653"/>
                <a:gd name="connsiteX11" fmla="*/ 64538 w 7928667"/>
                <a:gd name="connsiteY11" fmla="*/ 2928255 h 2968653"/>
                <a:gd name="connsiteX12" fmla="*/ 44368 w 7928667"/>
                <a:gd name="connsiteY12" fmla="*/ 1814402 h 2968653"/>
                <a:gd name="connsiteX13" fmla="*/ 180376 w 7928667"/>
                <a:gd name="connsiteY13" fmla="*/ 1048675 h 2968653"/>
                <a:gd name="connsiteX14" fmla="*/ 55155 w 7928667"/>
                <a:gd name="connsiteY14" fmla="*/ 469913 h 2968653"/>
                <a:gd name="connsiteX15" fmla="*/ 64538 w 7928667"/>
                <a:gd name="connsiteY15" fmla="*/ 32655 h 2968653"/>
                <a:gd name="connsiteX0" fmla="*/ 196241 w 8060370"/>
                <a:gd name="connsiteY0" fmla="*/ 32655 h 2968653"/>
                <a:gd name="connsiteX1" fmla="*/ 3327518 w 8060370"/>
                <a:gd name="connsiteY1" fmla="*/ 92199 h 2968653"/>
                <a:gd name="connsiteX2" fmla="*/ 5582154 w 8060370"/>
                <a:gd name="connsiteY2" fmla="*/ 0 h 2968653"/>
                <a:gd name="connsiteX3" fmla="*/ 8005586 w 8060370"/>
                <a:gd name="connsiteY3" fmla="*/ 32655 h 2968653"/>
                <a:gd name="connsiteX4" fmla="*/ 7938289 w 8060370"/>
                <a:gd name="connsiteY4" fmla="*/ 543018 h 2968653"/>
                <a:gd name="connsiteX5" fmla="*/ 8020255 w 8060370"/>
                <a:gd name="connsiteY5" fmla="*/ 961378 h 2968653"/>
                <a:gd name="connsiteX6" fmla="*/ 7900446 w 8060370"/>
                <a:gd name="connsiteY6" fmla="*/ 1908049 h 2968653"/>
                <a:gd name="connsiteX7" fmla="*/ 8049592 w 8060370"/>
                <a:gd name="connsiteY7" fmla="*/ 2495366 h 2968653"/>
                <a:gd name="connsiteX8" fmla="*/ 8005586 w 8060370"/>
                <a:gd name="connsiteY8" fmla="*/ 2928255 h 2968653"/>
                <a:gd name="connsiteX9" fmla="*/ 5614518 w 8060370"/>
                <a:gd name="connsiteY9" fmla="*/ 2950372 h 2968653"/>
                <a:gd name="connsiteX10" fmla="*/ 2302683 w 8060370"/>
                <a:gd name="connsiteY10" fmla="*/ 2858173 h 2968653"/>
                <a:gd name="connsiteX11" fmla="*/ 196241 w 8060370"/>
                <a:gd name="connsiteY11" fmla="*/ 2928255 h 2968653"/>
                <a:gd name="connsiteX12" fmla="*/ 176071 w 8060370"/>
                <a:gd name="connsiteY12" fmla="*/ 1814402 h 2968653"/>
                <a:gd name="connsiteX13" fmla="*/ 312079 w 8060370"/>
                <a:gd name="connsiteY13" fmla="*/ 1048675 h 2968653"/>
                <a:gd name="connsiteX14" fmla="*/ 196241 w 8060370"/>
                <a:gd name="connsiteY14" fmla="*/ 32655 h 2968653"/>
                <a:gd name="connsiteX0" fmla="*/ 20335 w 7884464"/>
                <a:gd name="connsiteY0" fmla="*/ 32655 h 2968653"/>
                <a:gd name="connsiteX1" fmla="*/ 3151612 w 7884464"/>
                <a:gd name="connsiteY1" fmla="*/ 92199 h 2968653"/>
                <a:gd name="connsiteX2" fmla="*/ 5406248 w 7884464"/>
                <a:gd name="connsiteY2" fmla="*/ 0 h 2968653"/>
                <a:gd name="connsiteX3" fmla="*/ 7829680 w 7884464"/>
                <a:gd name="connsiteY3" fmla="*/ 32655 h 2968653"/>
                <a:gd name="connsiteX4" fmla="*/ 7762383 w 7884464"/>
                <a:gd name="connsiteY4" fmla="*/ 543018 h 2968653"/>
                <a:gd name="connsiteX5" fmla="*/ 7844349 w 7884464"/>
                <a:gd name="connsiteY5" fmla="*/ 961378 h 2968653"/>
                <a:gd name="connsiteX6" fmla="*/ 7724540 w 7884464"/>
                <a:gd name="connsiteY6" fmla="*/ 1908049 h 2968653"/>
                <a:gd name="connsiteX7" fmla="*/ 7873686 w 7884464"/>
                <a:gd name="connsiteY7" fmla="*/ 2495366 h 2968653"/>
                <a:gd name="connsiteX8" fmla="*/ 7829680 w 7884464"/>
                <a:gd name="connsiteY8" fmla="*/ 2928255 h 2968653"/>
                <a:gd name="connsiteX9" fmla="*/ 5438612 w 7884464"/>
                <a:gd name="connsiteY9" fmla="*/ 2950372 h 2968653"/>
                <a:gd name="connsiteX10" fmla="*/ 2126777 w 7884464"/>
                <a:gd name="connsiteY10" fmla="*/ 2858173 h 2968653"/>
                <a:gd name="connsiteX11" fmla="*/ 20335 w 7884464"/>
                <a:gd name="connsiteY11" fmla="*/ 2928255 h 2968653"/>
                <a:gd name="connsiteX12" fmla="*/ 165 w 7884464"/>
                <a:gd name="connsiteY12" fmla="*/ 1814402 h 2968653"/>
                <a:gd name="connsiteX13" fmla="*/ 136173 w 7884464"/>
                <a:gd name="connsiteY13" fmla="*/ 1048675 h 2968653"/>
                <a:gd name="connsiteX14" fmla="*/ 20335 w 7884464"/>
                <a:gd name="connsiteY14" fmla="*/ 32655 h 2968653"/>
                <a:gd name="connsiteX0" fmla="*/ 20335 w 7873686"/>
                <a:gd name="connsiteY0" fmla="*/ 32655 h 2968653"/>
                <a:gd name="connsiteX1" fmla="*/ 3151612 w 7873686"/>
                <a:gd name="connsiteY1" fmla="*/ 92199 h 2968653"/>
                <a:gd name="connsiteX2" fmla="*/ 5406248 w 7873686"/>
                <a:gd name="connsiteY2" fmla="*/ 0 h 2968653"/>
                <a:gd name="connsiteX3" fmla="*/ 7829680 w 7873686"/>
                <a:gd name="connsiteY3" fmla="*/ 32655 h 2968653"/>
                <a:gd name="connsiteX4" fmla="*/ 7762383 w 7873686"/>
                <a:gd name="connsiteY4" fmla="*/ 543018 h 2968653"/>
                <a:gd name="connsiteX5" fmla="*/ 7844349 w 7873686"/>
                <a:gd name="connsiteY5" fmla="*/ 961378 h 2968653"/>
                <a:gd name="connsiteX6" fmla="*/ 7724540 w 7873686"/>
                <a:gd name="connsiteY6" fmla="*/ 1908049 h 2968653"/>
                <a:gd name="connsiteX7" fmla="*/ 7873686 w 7873686"/>
                <a:gd name="connsiteY7" fmla="*/ 2495366 h 2968653"/>
                <a:gd name="connsiteX8" fmla="*/ 7829680 w 7873686"/>
                <a:gd name="connsiteY8" fmla="*/ 2928255 h 2968653"/>
                <a:gd name="connsiteX9" fmla="*/ 5438612 w 7873686"/>
                <a:gd name="connsiteY9" fmla="*/ 2950372 h 2968653"/>
                <a:gd name="connsiteX10" fmla="*/ 2126777 w 7873686"/>
                <a:gd name="connsiteY10" fmla="*/ 2858173 h 2968653"/>
                <a:gd name="connsiteX11" fmla="*/ 20335 w 7873686"/>
                <a:gd name="connsiteY11" fmla="*/ 2928255 h 2968653"/>
                <a:gd name="connsiteX12" fmla="*/ 165 w 7873686"/>
                <a:gd name="connsiteY12" fmla="*/ 1814402 h 2968653"/>
                <a:gd name="connsiteX13" fmla="*/ 136173 w 7873686"/>
                <a:gd name="connsiteY13" fmla="*/ 1048675 h 2968653"/>
                <a:gd name="connsiteX14" fmla="*/ 20335 w 7873686"/>
                <a:gd name="connsiteY14" fmla="*/ 32655 h 2968653"/>
                <a:gd name="connsiteX0" fmla="*/ 20335 w 7873686"/>
                <a:gd name="connsiteY0" fmla="*/ 32655 h 2968653"/>
                <a:gd name="connsiteX1" fmla="*/ 3151612 w 7873686"/>
                <a:gd name="connsiteY1" fmla="*/ 92199 h 2968653"/>
                <a:gd name="connsiteX2" fmla="*/ 5406248 w 7873686"/>
                <a:gd name="connsiteY2" fmla="*/ 0 h 2968653"/>
                <a:gd name="connsiteX3" fmla="*/ 7829680 w 7873686"/>
                <a:gd name="connsiteY3" fmla="*/ 32655 h 2968653"/>
                <a:gd name="connsiteX4" fmla="*/ 7762383 w 7873686"/>
                <a:gd name="connsiteY4" fmla="*/ 543018 h 2968653"/>
                <a:gd name="connsiteX5" fmla="*/ 7844349 w 7873686"/>
                <a:gd name="connsiteY5" fmla="*/ 961378 h 2968653"/>
                <a:gd name="connsiteX6" fmla="*/ 7724540 w 7873686"/>
                <a:gd name="connsiteY6" fmla="*/ 1908049 h 2968653"/>
                <a:gd name="connsiteX7" fmla="*/ 7873686 w 7873686"/>
                <a:gd name="connsiteY7" fmla="*/ 2495366 h 2968653"/>
                <a:gd name="connsiteX8" fmla="*/ 7829680 w 7873686"/>
                <a:gd name="connsiteY8" fmla="*/ 2928255 h 2968653"/>
                <a:gd name="connsiteX9" fmla="*/ 5438612 w 7873686"/>
                <a:gd name="connsiteY9" fmla="*/ 2950372 h 2968653"/>
                <a:gd name="connsiteX10" fmla="*/ 2126777 w 7873686"/>
                <a:gd name="connsiteY10" fmla="*/ 2858173 h 2968653"/>
                <a:gd name="connsiteX11" fmla="*/ 20335 w 7873686"/>
                <a:gd name="connsiteY11" fmla="*/ 2928255 h 2968653"/>
                <a:gd name="connsiteX12" fmla="*/ 165 w 7873686"/>
                <a:gd name="connsiteY12" fmla="*/ 1814402 h 2968653"/>
                <a:gd name="connsiteX13" fmla="*/ 136173 w 7873686"/>
                <a:gd name="connsiteY13" fmla="*/ 1048675 h 2968653"/>
                <a:gd name="connsiteX14" fmla="*/ 20335 w 7873686"/>
                <a:gd name="connsiteY14" fmla="*/ 32655 h 2968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873686" h="2968653">
                  <a:moveTo>
                    <a:pt x="20335" y="32655"/>
                  </a:moveTo>
                  <a:cubicBezTo>
                    <a:pt x="1060498" y="33295"/>
                    <a:pt x="2111449" y="91559"/>
                    <a:pt x="3151612" y="92199"/>
                  </a:cubicBezTo>
                  <a:cubicBezTo>
                    <a:pt x="3903157" y="80674"/>
                    <a:pt x="4654703" y="11525"/>
                    <a:pt x="5406248" y="0"/>
                  </a:cubicBezTo>
                  <a:lnTo>
                    <a:pt x="7829680" y="32655"/>
                  </a:lnTo>
                  <a:cubicBezTo>
                    <a:pt x="7824790" y="202776"/>
                    <a:pt x="7767273" y="372897"/>
                    <a:pt x="7762383" y="543018"/>
                  </a:cubicBezTo>
                  <a:cubicBezTo>
                    <a:pt x="7757493" y="666977"/>
                    <a:pt x="7805232" y="759944"/>
                    <a:pt x="7844349" y="961378"/>
                  </a:cubicBezTo>
                  <a:cubicBezTo>
                    <a:pt x="7868798" y="1281605"/>
                    <a:pt x="7758771" y="1525843"/>
                    <a:pt x="7724540" y="1908049"/>
                  </a:cubicBezTo>
                  <a:cubicBezTo>
                    <a:pt x="7778327" y="2279925"/>
                    <a:pt x="7815363" y="2189838"/>
                    <a:pt x="7873686" y="2495366"/>
                  </a:cubicBezTo>
                  <a:cubicBezTo>
                    <a:pt x="7867584" y="2766412"/>
                    <a:pt x="7844349" y="2783959"/>
                    <a:pt x="7829680" y="2928255"/>
                  </a:cubicBezTo>
                  <a:cubicBezTo>
                    <a:pt x="7423834" y="2994485"/>
                    <a:pt x="6389096" y="2962052"/>
                    <a:pt x="5438612" y="2950372"/>
                  </a:cubicBezTo>
                  <a:cubicBezTo>
                    <a:pt x="4488128" y="2938692"/>
                    <a:pt x="3029823" y="2852255"/>
                    <a:pt x="2126777" y="2858173"/>
                  </a:cubicBezTo>
                  <a:cubicBezTo>
                    <a:pt x="1273601" y="2858484"/>
                    <a:pt x="873511" y="2927944"/>
                    <a:pt x="20335" y="2928255"/>
                  </a:cubicBezTo>
                  <a:cubicBezTo>
                    <a:pt x="318610" y="2494562"/>
                    <a:pt x="-8353" y="2127665"/>
                    <a:pt x="165" y="1814402"/>
                  </a:cubicBezTo>
                  <a:cubicBezTo>
                    <a:pt x="8683" y="1501139"/>
                    <a:pt x="103495" y="1317252"/>
                    <a:pt x="136173" y="1048675"/>
                  </a:cubicBezTo>
                  <a:cubicBezTo>
                    <a:pt x="139535" y="751717"/>
                    <a:pt x="100299" y="425703"/>
                    <a:pt x="20335" y="326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038886" y="6192117"/>
            <a:ext cx="5455534" cy="523208"/>
          </a:xfrm>
          <a:prstGeom prst="rect">
            <a:avLst/>
          </a:prstGeom>
          <a:solidFill>
            <a:srgbClr val="00B050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 viết chữ đầu dòng, ta lưu ý gì?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66595" y="6173789"/>
            <a:ext cx="5565486" cy="523208"/>
          </a:xfrm>
          <a:prstGeom prst="rect">
            <a:avLst/>
          </a:prstGeom>
          <a:solidFill>
            <a:srgbClr val="00B050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 chữ nào viết hoa? Vì sao?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08588" y="6184249"/>
            <a:ext cx="5516130" cy="523208"/>
          </a:xfrm>
          <a:prstGeom prst="rect">
            <a:avLst/>
          </a:prstGeom>
          <a:solidFill>
            <a:srgbClr val="00B050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Kết thúc câu có dấu gì?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178259" y="6188974"/>
            <a:ext cx="5558976" cy="523208"/>
          </a:xfrm>
          <a:prstGeom prst="rect">
            <a:avLst/>
          </a:prstGeom>
          <a:solidFill>
            <a:srgbClr val="00B050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hãy tìm từ dễ viết lẫn trong bài.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429000" y="324620"/>
            <a:ext cx="3025596" cy="707874"/>
            <a:chOff x="3429000" y="324620"/>
            <a:chExt cx="3025596" cy="707874"/>
          </a:xfrm>
        </p:grpSpPr>
        <p:sp>
          <p:nvSpPr>
            <p:cNvPr id="6" name="Oval 5"/>
            <p:cNvSpPr/>
            <p:nvPr/>
          </p:nvSpPr>
          <p:spPr>
            <a:xfrm>
              <a:off x="3429000" y="381238"/>
              <a:ext cx="609600" cy="60960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7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075078" y="324620"/>
              <a:ext cx="2379518" cy="707874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40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Nghe viết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981200" y="1216486"/>
            <a:ext cx="8626186" cy="1384982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Vinh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đem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quả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bưởi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bóng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với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Quả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bóng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lăn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xuống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hố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Vinh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bè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cách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đổ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đầy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nước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vào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hố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quả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bóng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nổi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lên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nhìn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Vinh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thán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phục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2133600" y="1500066"/>
            <a:ext cx="465859" cy="1524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2599459" y="1656719"/>
            <a:ext cx="33855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206727" y="2092035"/>
            <a:ext cx="33855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4995886" y="1719737"/>
            <a:ext cx="169276" cy="4274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/>
          <p:cNvCxnSpPr/>
          <p:nvPr/>
        </p:nvCxnSpPr>
        <p:spPr>
          <a:xfrm>
            <a:off x="4843869" y="1652466"/>
            <a:ext cx="7257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9677400" y="1320147"/>
            <a:ext cx="169276" cy="4274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686465" y="2204481"/>
            <a:ext cx="169276" cy="4274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9846676" y="1668918"/>
            <a:ext cx="33855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0" y="-41694"/>
            <a:ext cx="12192000" cy="228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7223083" y="1652466"/>
            <a:ext cx="6180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10134600" y="2204481"/>
            <a:ext cx="152400" cy="3796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5883451" y="2514892"/>
            <a:ext cx="33855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586173" y="2098965"/>
            <a:ext cx="9048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82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9" grpId="0" animBg="1"/>
      <p:bldP spid="25" grpId="0" animBg="1"/>
      <p:bldP spid="14" grpId="0" animBg="1"/>
      <p:bldP spid="49" grpId="0" animBg="1"/>
      <p:bldP spid="28" grpId="0" animBg="1"/>
      <p:bldP spid="29" grpId="0" animBg="1"/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5917</TotalTime>
  <Words>716</Words>
  <PresentationFormat>Widescreen</PresentationFormat>
  <Paragraphs>94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Arial Rounded MT Bold</vt:lpstr>
      <vt:lpstr>Arial-Rounded</vt:lpstr>
      <vt:lpstr>AvantGarde</vt:lpstr>
      <vt:lpstr>Calibri</vt:lpstr>
      <vt:lpstr>Calibri Light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2020-08-29T00:25:06Z</dcterms:created>
  <dcterms:modified xsi:type="dcterms:W3CDTF">2021-05-03T02:57:13Z</dcterms:modified>
</cp:coreProperties>
</file>