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49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91FB-05B8-4D2C-A547-0B0C0AAC3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8CB13-EDFE-42BB-9B84-6DCD62F4F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6E6FF-C025-4D82-BE02-695689EF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79233-7299-4835-812A-062B14EA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3B81-89F1-4D1E-BA7F-BA15967E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6B0B-F052-4C5F-BB10-398F82F4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55B86-FF78-410C-BF98-AAC19836F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93A3-9CC3-4046-8A7C-8C77012A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077D-D38C-4FF5-9CA9-8AF17492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C19D-D6C7-4DA4-BA15-7C0FC41B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6BB07-7CFD-4582-BF30-BBC654E17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84907-1BC0-44F3-A9CF-3C2051CB0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3B89A-2BCF-4278-8CE5-0B1671CC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BE3C-A625-4263-8DD8-BD9CAA08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D18D-0C6A-4582-8AC0-E96CEB77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936-D58F-40F8-BB6F-24C6E550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F496-5797-46A1-A29D-1225A73C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D3D8-EA1E-4EE5-BC32-011FE341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A71D-D73D-46BC-A901-D915C576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326E3-BBDA-42FF-BE38-BDBC6647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F05-3BFF-4704-A4A0-9EFB5C93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B00FA-640D-45CF-B1EA-B5DF8D41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543E-7DCA-4F11-8540-25447034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6AAF7-0B4E-4122-BC52-27492D0D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29FD-057F-4DD3-8EF5-5D283031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AF92-BAD2-4C3D-85D4-6328E7F5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DAF6-9B09-41C6-BDBB-3A4D78515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09976-7C41-46D3-ADB7-5D6A47134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68336-EBDE-4A13-86EF-668470D2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C6718-22B4-4C46-87B2-750C5C26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032A6-32DB-428C-A2A0-51D32835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A8FB-B95A-4522-A46A-E5D7390B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3FFBB-1246-43B5-B124-432CA389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FB642-597E-4FC0-A904-325B7BA1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5B760-34BF-48D8-B8BD-6B6EE8924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E78D9-73F4-479E-8F0E-1A0E8F15D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B73ED-B97B-44C9-AD13-9FF5F99C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9C3AF-E2EE-4F12-A19C-03707E3D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60F69-4731-4338-835F-0D4EE27A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DD73-19A8-4C44-BC22-7C8D3082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C094F-1665-4461-9C1D-A12313E5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03495-ECCF-43A8-B098-64CCEF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F71EE-E929-48C2-B726-BDEE8587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85751-42E4-4207-8B8F-F950DF43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5F186-487D-43E1-A7DF-F7041D9D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C108-014E-408E-903C-93BC8C7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B066-68A6-423F-B04C-A6D00285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FA0B-4744-4053-9602-225B8E42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5FCE7-29FD-44A3-9216-066974CD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4F02-3540-4176-BFCC-8004A35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A234C-69EC-4AB3-AAEC-1D0FC0A8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472F-8CDE-4C09-A3A8-0D2A1E88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E7A4-F531-4A56-BBFC-B1FB82A7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23E0C-7E36-4198-A5E5-5690FC0D9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11078-BE97-41A9-B382-A47C1AD8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1CFF7-61E2-493A-97A0-1BAC7BB0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F0F06-AE2D-4C6F-88FC-B552EAEB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01077-40E1-46E3-8F58-BC9F5F6D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944D-3FB5-4428-9342-FEC343C6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BFC98-0F36-4CA7-9802-AAFF95DE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A358-B088-4190-A828-78B33EAE1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1C13-A62D-465D-9913-CC59F06ADC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1328-A6EF-468A-9C03-4DC37EB64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75E2-35F8-4B20-9091-E10E6F647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DB1D-E17D-49C1-A15F-E1D4DE54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range, yellow&#10;&#10;Description generated with very high confidence">
            <a:extLst>
              <a:ext uri="{FF2B5EF4-FFF2-40B4-BE49-F238E27FC236}">
                <a16:creationId xmlns:a16="http://schemas.microsoft.com/office/drawing/2014/main" id="{E5EA502F-48DD-4B49-99D8-6945C4CA00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4"/>
          <a:stretch/>
        </p:blipFill>
        <p:spPr>
          <a:xfrm>
            <a:off x="9150297" y="-55634"/>
            <a:ext cx="2657155" cy="1494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262C1EE-86AE-48F7-8F63-79BE699276DE}"/>
              </a:ext>
            </a:extLst>
          </p:cNvPr>
          <p:cNvGrpSpPr/>
          <p:nvPr/>
        </p:nvGrpSpPr>
        <p:grpSpPr>
          <a:xfrm>
            <a:off x="627714" y="91263"/>
            <a:ext cx="6627419" cy="6583398"/>
            <a:chOff x="627714" y="91263"/>
            <a:chExt cx="6627419" cy="658339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58BAAA-D3F6-44D9-A73F-1575CC4EC413}"/>
                </a:ext>
              </a:extLst>
            </p:cNvPr>
            <p:cNvGrpSpPr/>
            <p:nvPr/>
          </p:nvGrpSpPr>
          <p:grpSpPr>
            <a:xfrm>
              <a:off x="627714" y="91263"/>
              <a:ext cx="6570179" cy="6583398"/>
              <a:chOff x="4124325" y="1452563"/>
              <a:chExt cx="3944938" cy="3952875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C1E0038F-E58C-4FB2-A558-27048A26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452563"/>
                <a:ext cx="609600" cy="1976438"/>
              </a:xfrm>
              <a:custGeom>
                <a:avLst/>
                <a:gdLst>
                  <a:gd name="T0" fmla="*/ 0 w 1334"/>
                  <a:gd name="T1" fmla="*/ 0 h 4316"/>
                  <a:gd name="T2" fmla="*/ 1334 w 1334"/>
                  <a:gd name="T3" fmla="*/ 211 h 4316"/>
                  <a:gd name="T4" fmla="*/ 0 w 1334"/>
                  <a:gd name="T5" fmla="*/ 4316 h 4316"/>
                  <a:gd name="T6" fmla="*/ 0 w 1334"/>
                  <a:gd name="T7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6">
                    <a:moveTo>
                      <a:pt x="0" y="0"/>
                    </a:moveTo>
                    <a:cubicBezTo>
                      <a:pt x="453" y="0"/>
                      <a:pt x="904" y="71"/>
                      <a:pt x="1334" y="211"/>
                    </a:cubicBezTo>
                    <a:lnTo>
                      <a:pt x="0" y="4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EAD0AAD-580E-4762-BEBB-6D8267E5E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452563"/>
                <a:ext cx="609600" cy="1976438"/>
              </a:xfrm>
              <a:custGeom>
                <a:avLst/>
                <a:gdLst>
                  <a:gd name="T0" fmla="*/ 0 w 1334"/>
                  <a:gd name="T1" fmla="*/ 0 h 4316"/>
                  <a:gd name="T2" fmla="*/ 1334 w 1334"/>
                  <a:gd name="T3" fmla="*/ 211 h 4316"/>
                  <a:gd name="T4" fmla="*/ 0 w 1334"/>
                  <a:gd name="T5" fmla="*/ 4316 h 4316"/>
                  <a:gd name="T6" fmla="*/ 0 w 1334"/>
                  <a:gd name="T7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6">
                    <a:moveTo>
                      <a:pt x="0" y="0"/>
                    </a:moveTo>
                    <a:cubicBezTo>
                      <a:pt x="453" y="0"/>
                      <a:pt x="904" y="71"/>
                      <a:pt x="1334" y="211"/>
                    </a:cubicBezTo>
                    <a:lnTo>
                      <a:pt x="0" y="43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8A02D314-DCA2-413B-ABB9-ECE15CE71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549400"/>
                <a:ext cx="1160463" cy="1879600"/>
              </a:xfrm>
              <a:custGeom>
                <a:avLst/>
                <a:gdLst>
                  <a:gd name="T0" fmla="*/ 1334 w 2538"/>
                  <a:gd name="T1" fmla="*/ 0 h 4105"/>
                  <a:gd name="T2" fmla="*/ 2538 w 2538"/>
                  <a:gd name="T3" fmla="*/ 613 h 4105"/>
                  <a:gd name="T4" fmla="*/ 0 w 2538"/>
                  <a:gd name="T5" fmla="*/ 4105 h 4105"/>
                  <a:gd name="T6" fmla="*/ 1334 w 2538"/>
                  <a:gd name="T7" fmla="*/ 0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5">
                    <a:moveTo>
                      <a:pt x="1334" y="0"/>
                    </a:moveTo>
                    <a:cubicBezTo>
                      <a:pt x="1765" y="140"/>
                      <a:pt x="2171" y="347"/>
                      <a:pt x="2538" y="613"/>
                    </a:cubicBezTo>
                    <a:lnTo>
                      <a:pt x="0" y="410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23F2AEFB-72A2-4C71-A7B9-761E3B0E2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549400"/>
                <a:ext cx="1160463" cy="1879600"/>
              </a:xfrm>
              <a:custGeom>
                <a:avLst/>
                <a:gdLst>
                  <a:gd name="T0" fmla="*/ 1334 w 2538"/>
                  <a:gd name="T1" fmla="*/ 0 h 4105"/>
                  <a:gd name="T2" fmla="*/ 2538 w 2538"/>
                  <a:gd name="T3" fmla="*/ 613 h 4105"/>
                  <a:gd name="T4" fmla="*/ 0 w 2538"/>
                  <a:gd name="T5" fmla="*/ 4105 h 4105"/>
                  <a:gd name="T6" fmla="*/ 1334 w 2538"/>
                  <a:gd name="T7" fmla="*/ 0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5">
                    <a:moveTo>
                      <a:pt x="1334" y="0"/>
                    </a:moveTo>
                    <a:cubicBezTo>
                      <a:pt x="1765" y="140"/>
                      <a:pt x="2171" y="347"/>
                      <a:pt x="2538" y="613"/>
                    </a:cubicBezTo>
                    <a:lnTo>
                      <a:pt x="0" y="4105"/>
                    </a:lnTo>
                    <a:lnTo>
                      <a:pt x="1334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3BE884F-64D3-4448-9379-484535B87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830388"/>
                <a:ext cx="1595438" cy="1598613"/>
              </a:xfrm>
              <a:custGeom>
                <a:avLst/>
                <a:gdLst>
                  <a:gd name="T0" fmla="*/ 2538 w 3493"/>
                  <a:gd name="T1" fmla="*/ 0 h 3492"/>
                  <a:gd name="T2" fmla="*/ 3493 w 3493"/>
                  <a:gd name="T3" fmla="*/ 955 h 3492"/>
                  <a:gd name="T4" fmla="*/ 0 w 3493"/>
                  <a:gd name="T5" fmla="*/ 3492 h 3492"/>
                  <a:gd name="T6" fmla="*/ 2538 w 3493"/>
                  <a:gd name="T7" fmla="*/ 0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2">
                    <a:moveTo>
                      <a:pt x="2538" y="0"/>
                    </a:moveTo>
                    <a:cubicBezTo>
                      <a:pt x="2904" y="267"/>
                      <a:pt x="3226" y="589"/>
                      <a:pt x="3493" y="955"/>
                    </a:cubicBezTo>
                    <a:lnTo>
                      <a:pt x="0" y="3492"/>
                    </a:lnTo>
                    <a:lnTo>
                      <a:pt x="2538" y="0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EDCE6328-BDD5-4116-AC54-C99D0C79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1830388"/>
                <a:ext cx="1595438" cy="1598613"/>
              </a:xfrm>
              <a:custGeom>
                <a:avLst/>
                <a:gdLst>
                  <a:gd name="T0" fmla="*/ 2538 w 3493"/>
                  <a:gd name="T1" fmla="*/ 0 h 3492"/>
                  <a:gd name="T2" fmla="*/ 3493 w 3493"/>
                  <a:gd name="T3" fmla="*/ 955 h 3492"/>
                  <a:gd name="T4" fmla="*/ 0 w 3493"/>
                  <a:gd name="T5" fmla="*/ 3492 h 3492"/>
                  <a:gd name="T6" fmla="*/ 2538 w 3493"/>
                  <a:gd name="T7" fmla="*/ 0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2">
                    <a:moveTo>
                      <a:pt x="2538" y="0"/>
                    </a:moveTo>
                    <a:cubicBezTo>
                      <a:pt x="2904" y="267"/>
                      <a:pt x="3226" y="589"/>
                      <a:pt x="3493" y="955"/>
                    </a:cubicBezTo>
                    <a:lnTo>
                      <a:pt x="0" y="3492"/>
                    </a:lnTo>
                    <a:lnTo>
                      <a:pt x="2538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1746E2FE-9FEC-4DED-A991-E2598041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266950"/>
                <a:ext cx="1876425" cy="1162050"/>
              </a:xfrm>
              <a:custGeom>
                <a:avLst/>
                <a:gdLst>
                  <a:gd name="T0" fmla="*/ 3493 w 4106"/>
                  <a:gd name="T1" fmla="*/ 0 h 2537"/>
                  <a:gd name="T2" fmla="*/ 4106 w 4106"/>
                  <a:gd name="T3" fmla="*/ 1204 h 2537"/>
                  <a:gd name="T4" fmla="*/ 0 w 4106"/>
                  <a:gd name="T5" fmla="*/ 2537 h 2537"/>
                  <a:gd name="T6" fmla="*/ 3493 w 4106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7">
                    <a:moveTo>
                      <a:pt x="3493" y="0"/>
                    </a:moveTo>
                    <a:cubicBezTo>
                      <a:pt x="3759" y="367"/>
                      <a:pt x="3966" y="773"/>
                      <a:pt x="4106" y="1204"/>
                    </a:cubicBezTo>
                    <a:lnTo>
                      <a:pt x="0" y="2537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solidFill>
                  <a:srgbClr val="E3D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E74DAA98-692A-4C9C-B328-9D362B00E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266950"/>
                <a:ext cx="1876425" cy="1162050"/>
              </a:xfrm>
              <a:custGeom>
                <a:avLst/>
                <a:gdLst>
                  <a:gd name="T0" fmla="*/ 3493 w 4106"/>
                  <a:gd name="T1" fmla="*/ 0 h 2537"/>
                  <a:gd name="T2" fmla="*/ 4106 w 4106"/>
                  <a:gd name="T3" fmla="*/ 1204 h 2537"/>
                  <a:gd name="T4" fmla="*/ 0 w 4106"/>
                  <a:gd name="T5" fmla="*/ 2537 h 2537"/>
                  <a:gd name="T6" fmla="*/ 3493 w 4106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7">
                    <a:moveTo>
                      <a:pt x="3493" y="0"/>
                    </a:moveTo>
                    <a:cubicBezTo>
                      <a:pt x="3759" y="367"/>
                      <a:pt x="3966" y="773"/>
                      <a:pt x="4106" y="1204"/>
                    </a:cubicBezTo>
                    <a:lnTo>
                      <a:pt x="0" y="2537"/>
                    </a:lnTo>
                    <a:lnTo>
                      <a:pt x="3493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B13A794C-B5AC-44DB-8F5E-3FC341A69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819400"/>
                <a:ext cx="1973263" cy="609600"/>
              </a:xfrm>
              <a:custGeom>
                <a:avLst/>
                <a:gdLst>
                  <a:gd name="T0" fmla="*/ 4106 w 4317"/>
                  <a:gd name="T1" fmla="*/ 0 h 1333"/>
                  <a:gd name="T2" fmla="*/ 4317 w 4317"/>
                  <a:gd name="T3" fmla="*/ 1333 h 1333"/>
                  <a:gd name="T4" fmla="*/ 0 w 4317"/>
                  <a:gd name="T5" fmla="*/ 1333 h 1333"/>
                  <a:gd name="T6" fmla="*/ 4106 w 4317"/>
                  <a:gd name="T7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3">
                    <a:moveTo>
                      <a:pt x="4106" y="0"/>
                    </a:moveTo>
                    <a:cubicBezTo>
                      <a:pt x="4246" y="430"/>
                      <a:pt x="4317" y="881"/>
                      <a:pt x="4317" y="1333"/>
                    </a:cubicBezTo>
                    <a:lnTo>
                      <a:pt x="0" y="1333"/>
                    </a:lnTo>
                    <a:lnTo>
                      <a:pt x="4106" y="0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8ADF24B4-EA59-4CAA-A6D6-1775F55E6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2819400"/>
                <a:ext cx="1973263" cy="609600"/>
              </a:xfrm>
              <a:custGeom>
                <a:avLst/>
                <a:gdLst>
                  <a:gd name="T0" fmla="*/ 4106 w 4317"/>
                  <a:gd name="T1" fmla="*/ 0 h 1333"/>
                  <a:gd name="T2" fmla="*/ 4317 w 4317"/>
                  <a:gd name="T3" fmla="*/ 1333 h 1333"/>
                  <a:gd name="T4" fmla="*/ 0 w 4317"/>
                  <a:gd name="T5" fmla="*/ 1333 h 1333"/>
                  <a:gd name="T6" fmla="*/ 4106 w 4317"/>
                  <a:gd name="T7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3">
                    <a:moveTo>
                      <a:pt x="4106" y="0"/>
                    </a:moveTo>
                    <a:cubicBezTo>
                      <a:pt x="4246" y="430"/>
                      <a:pt x="4317" y="881"/>
                      <a:pt x="4317" y="1333"/>
                    </a:cubicBezTo>
                    <a:lnTo>
                      <a:pt x="0" y="1333"/>
                    </a:lnTo>
                    <a:lnTo>
                      <a:pt x="4106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9C181D27-2368-4E23-B04E-3C3037B0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973263" cy="611188"/>
              </a:xfrm>
              <a:custGeom>
                <a:avLst/>
                <a:gdLst>
                  <a:gd name="T0" fmla="*/ 4317 w 4317"/>
                  <a:gd name="T1" fmla="*/ 0 h 1334"/>
                  <a:gd name="T2" fmla="*/ 4106 w 4317"/>
                  <a:gd name="T3" fmla="*/ 1334 h 1334"/>
                  <a:gd name="T4" fmla="*/ 0 w 4317"/>
                  <a:gd name="T5" fmla="*/ 0 h 1334"/>
                  <a:gd name="T6" fmla="*/ 4317 w 4317"/>
                  <a:gd name="T7" fmla="*/ 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4">
                    <a:moveTo>
                      <a:pt x="4317" y="0"/>
                    </a:moveTo>
                    <a:cubicBezTo>
                      <a:pt x="4317" y="453"/>
                      <a:pt x="4246" y="904"/>
                      <a:pt x="4106" y="1334"/>
                    </a:cubicBezTo>
                    <a:lnTo>
                      <a:pt x="0" y="0"/>
                    </a:lnTo>
                    <a:lnTo>
                      <a:pt x="4317" y="0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6A6C72D1-9194-46BC-A016-DAB415044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973263" cy="611188"/>
              </a:xfrm>
              <a:custGeom>
                <a:avLst/>
                <a:gdLst>
                  <a:gd name="T0" fmla="*/ 4317 w 4317"/>
                  <a:gd name="T1" fmla="*/ 0 h 1334"/>
                  <a:gd name="T2" fmla="*/ 4106 w 4317"/>
                  <a:gd name="T3" fmla="*/ 1334 h 1334"/>
                  <a:gd name="T4" fmla="*/ 0 w 4317"/>
                  <a:gd name="T5" fmla="*/ 0 h 1334"/>
                  <a:gd name="T6" fmla="*/ 4317 w 4317"/>
                  <a:gd name="T7" fmla="*/ 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7" h="1334">
                    <a:moveTo>
                      <a:pt x="4317" y="0"/>
                    </a:moveTo>
                    <a:cubicBezTo>
                      <a:pt x="4317" y="453"/>
                      <a:pt x="4246" y="904"/>
                      <a:pt x="4106" y="1334"/>
                    </a:cubicBezTo>
                    <a:lnTo>
                      <a:pt x="0" y="0"/>
                    </a:lnTo>
                    <a:lnTo>
                      <a:pt x="4317" y="0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6D702213-D4EE-40A7-8F5E-697A1B11B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876425" cy="1162050"/>
              </a:xfrm>
              <a:custGeom>
                <a:avLst/>
                <a:gdLst>
                  <a:gd name="T0" fmla="*/ 4106 w 4106"/>
                  <a:gd name="T1" fmla="*/ 1334 h 2538"/>
                  <a:gd name="T2" fmla="*/ 3493 w 4106"/>
                  <a:gd name="T3" fmla="*/ 2538 h 2538"/>
                  <a:gd name="T4" fmla="*/ 0 w 4106"/>
                  <a:gd name="T5" fmla="*/ 0 h 2538"/>
                  <a:gd name="T6" fmla="*/ 4106 w 4106"/>
                  <a:gd name="T7" fmla="*/ 1334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8">
                    <a:moveTo>
                      <a:pt x="4106" y="1334"/>
                    </a:moveTo>
                    <a:cubicBezTo>
                      <a:pt x="3966" y="1765"/>
                      <a:pt x="3759" y="2171"/>
                      <a:pt x="3493" y="2538"/>
                    </a:cubicBezTo>
                    <a:lnTo>
                      <a:pt x="0" y="0"/>
                    </a:lnTo>
                    <a:lnTo>
                      <a:pt x="4106" y="1334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F7874D43-E9B8-4FDE-BA68-79C37818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876425" cy="1162050"/>
              </a:xfrm>
              <a:custGeom>
                <a:avLst/>
                <a:gdLst>
                  <a:gd name="T0" fmla="*/ 4106 w 4106"/>
                  <a:gd name="T1" fmla="*/ 1334 h 2538"/>
                  <a:gd name="T2" fmla="*/ 3493 w 4106"/>
                  <a:gd name="T3" fmla="*/ 2538 h 2538"/>
                  <a:gd name="T4" fmla="*/ 0 w 4106"/>
                  <a:gd name="T5" fmla="*/ 0 h 2538"/>
                  <a:gd name="T6" fmla="*/ 4106 w 4106"/>
                  <a:gd name="T7" fmla="*/ 1334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6" h="2538">
                    <a:moveTo>
                      <a:pt x="4106" y="1334"/>
                    </a:moveTo>
                    <a:cubicBezTo>
                      <a:pt x="3966" y="1765"/>
                      <a:pt x="3759" y="2171"/>
                      <a:pt x="3493" y="2538"/>
                    </a:cubicBezTo>
                    <a:lnTo>
                      <a:pt x="0" y="0"/>
                    </a:lnTo>
                    <a:lnTo>
                      <a:pt x="4106" y="1334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F563F53F-9A68-4CBA-9205-FC666A530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595438" cy="1598613"/>
              </a:xfrm>
              <a:custGeom>
                <a:avLst/>
                <a:gdLst>
                  <a:gd name="T0" fmla="*/ 3493 w 3493"/>
                  <a:gd name="T1" fmla="*/ 2538 h 3493"/>
                  <a:gd name="T2" fmla="*/ 2538 w 3493"/>
                  <a:gd name="T3" fmla="*/ 3493 h 3493"/>
                  <a:gd name="T4" fmla="*/ 0 w 3493"/>
                  <a:gd name="T5" fmla="*/ 0 h 3493"/>
                  <a:gd name="T6" fmla="*/ 3493 w 3493"/>
                  <a:gd name="T7" fmla="*/ 2538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3">
                    <a:moveTo>
                      <a:pt x="3493" y="2538"/>
                    </a:moveTo>
                    <a:cubicBezTo>
                      <a:pt x="3226" y="2904"/>
                      <a:pt x="2904" y="3226"/>
                      <a:pt x="2538" y="3493"/>
                    </a:cubicBezTo>
                    <a:lnTo>
                      <a:pt x="0" y="0"/>
                    </a:lnTo>
                    <a:lnTo>
                      <a:pt x="3493" y="2538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F1E0224D-C735-4DE1-994A-76DC162B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595438" cy="1598613"/>
              </a:xfrm>
              <a:custGeom>
                <a:avLst/>
                <a:gdLst>
                  <a:gd name="T0" fmla="*/ 3493 w 3493"/>
                  <a:gd name="T1" fmla="*/ 2538 h 3493"/>
                  <a:gd name="T2" fmla="*/ 2538 w 3493"/>
                  <a:gd name="T3" fmla="*/ 3493 h 3493"/>
                  <a:gd name="T4" fmla="*/ 0 w 3493"/>
                  <a:gd name="T5" fmla="*/ 0 h 3493"/>
                  <a:gd name="T6" fmla="*/ 3493 w 3493"/>
                  <a:gd name="T7" fmla="*/ 2538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3" h="3493">
                    <a:moveTo>
                      <a:pt x="3493" y="2538"/>
                    </a:moveTo>
                    <a:cubicBezTo>
                      <a:pt x="3226" y="2904"/>
                      <a:pt x="2904" y="3226"/>
                      <a:pt x="2538" y="3493"/>
                    </a:cubicBezTo>
                    <a:lnTo>
                      <a:pt x="0" y="0"/>
                    </a:lnTo>
                    <a:lnTo>
                      <a:pt x="3493" y="2538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CB1BA43D-1CE3-40C9-B870-CF934569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160463" cy="1879600"/>
              </a:xfrm>
              <a:custGeom>
                <a:avLst/>
                <a:gdLst>
                  <a:gd name="T0" fmla="*/ 2538 w 2538"/>
                  <a:gd name="T1" fmla="*/ 3493 h 4106"/>
                  <a:gd name="T2" fmla="*/ 1334 w 2538"/>
                  <a:gd name="T3" fmla="*/ 4106 h 4106"/>
                  <a:gd name="T4" fmla="*/ 0 w 2538"/>
                  <a:gd name="T5" fmla="*/ 0 h 4106"/>
                  <a:gd name="T6" fmla="*/ 2538 w 2538"/>
                  <a:gd name="T7" fmla="*/ 3493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6">
                    <a:moveTo>
                      <a:pt x="2538" y="3493"/>
                    </a:moveTo>
                    <a:cubicBezTo>
                      <a:pt x="2171" y="3759"/>
                      <a:pt x="1765" y="3966"/>
                      <a:pt x="1334" y="4106"/>
                    </a:cubicBezTo>
                    <a:lnTo>
                      <a:pt x="0" y="0"/>
                    </a:lnTo>
                    <a:lnTo>
                      <a:pt x="2538" y="3493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C2E5E595-A392-45F8-B796-49E041857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1160463" cy="1879600"/>
              </a:xfrm>
              <a:custGeom>
                <a:avLst/>
                <a:gdLst>
                  <a:gd name="T0" fmla="*/ 2538 w 2538"/>
                  <a:gd name="T1" fmla="*/ 3493 h 4106"/>
                  <a:gd name="T2" fmla="*/ 1334 w 2538"/>
                  <a:gd name="T3" fmla="*/ 4106 h 4106"/>
                  <a:gd name="T4" fmla="*/ 0 w 2538"/>
                  <a:gd name="T5" fmla="*/ 0 h 4106"/>
                  <a:gd name="T6" fmla="*/ 2538 w 2538"/>
                  <a:gd name="T7" fmla="*/ 3493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8" h="4106">
                    <a:moveTo>
                      <a:pt x="2538" y="3493"/>
                    </a:moveTo>
                    <a:cubicBezTo>
                      <a:pt x="2171" y="3759"/>
                      <a:pt x="1765" y="3966"/>
                      <a:pt x="1334" y="4106"/>
                    </a:cubicBezTo>
                    <a:lnTo>
                      <a:pt x="0" y="0"/>
                    </a:lnTo>
                    <a:lnTo>
                      <a:pt x="2538" y="349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0AB38D0E-9250-4305-91A1-CC5DFA66B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609600" cy="1976438"/>
              </a:xfrm>
              <a:custGeom>
                <a:avLst/>
                <a:gdLst>
                  <a:gd name="T0" fmla="*/ 1334 w 1334"/>
                  <a:gd name="T1" fmla="*/ 4106 h 4317"/>
                  <a:gd name="T2" fmla="*/ 0 w 1334"/>
                  <a:gd name="T3" fmla="*/ 4317 h 4317"/>
                  <a:gd name="T4" fmla="*/ 0 w 1334"/>
                  <a:gd name="T5" fmla="*/ 0 h 4317"/>
                  <a:gd name="T6" fmla="*/ 1334 w 1334"/>
                  <a:gd name="T7" fmla="*/ 4106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7">
                    <a:moveTo>
                      <a:pt x="1334" y="4106"/>
                    </a:moveTo>
                    <a:cubicBezTo>
                      <a:pt x="904" y="4246"/>
                      <a:pt x="453" y="4317"/>
                      <a:pt x="0" y="4317"/>
                    </a:cubicBezTo>
                    <a:lnTo>
                      <a:pt x="0" y="0"/>
                    </a:lnTo>
                    <a:lnTo>
                      <a:pt x="1334" y="4106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51A2896E-B10A-4C29-A37C-596F92191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3429000"/>
                <a:ext cx="609600" cy="1976438"/>
              </a:xfrm>
              <a:custGeom>
                <a:avLst/>
                <a:gdLst>
                  <a:gd name="T0" fmla="*/ 1334 w 1334"/>
                  <a:gd name="T1" fmla="*/ 4106 h 4317"/>
                  <a:gd name="T2" fmla="*/ 0 w 1334"/>
                  <a:gd name="T3" fmla="*/ 4317 h 4317"/>
                  <a:gd name="T4" fmla="*/ 0 w 1334"/>
                  <a:gd name="T5" fmla="*/ 0 h 4317"/>
                  <a:gd name="T6" fmla="*/ 1334 w 1334"/>
                  <a:gd name="T7" fmla="*/ 4106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4317">
                    <a:moveTo>
                      <a:pt x="1334" y="4106"/>
                    </a:moveTo>
                    <a:cubicBezTo>
                      <a:pt x="904" y="4246"/>
                      <a:pt x="453" y="4317"/>
                      <a:pt x="0" y="4317"/>
                    </a:cubicBezTo>
                    <a:lnTo>
                      <a:pt x="0" y="0"/>
                    </a:lnTo>
                    <a:lnTo>
                      <a:pt x="1334" y="4106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A55007CD-4480-4D79-B419-EFFB40436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3429000"/>
                <a:ext cx="609600" cy="1976438"/>
              </a:xfrm>
              <a:custGeom>
                <a:avLst/>
                <a:gdLst>
                  <a:gd name="T0" fmla="*/ 1333 w 1333"/>
                  <a:gd name="T1" fmla="*/ 4317 h 4317"/>
                  <a:gd name="T2" fmla="*/ 0 w 1333"/>
                  <a:gd name="T3" fmla="*/ 4106 h 4317"/>
                  <a:gd name="T4" fmla="*/ 1333 w 1333"/>
                  <a:gd name="T5" fmla="*/ 0 h 4317"/>
                  <a:gd name="T6" fmla="*/ 1333 w 1333"/>
                  <a:gd name="T7" fmla="*/ 4317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7">
                    <a:moveTo>
                      <a:pt x="1333" y="4317"/>
                    </a:moveTo>
                    <a:cubicBezTo>
                      <a:pt x="881" y="4317"/>
                      <a:pt x="430" y="4246"/>
                      <a:pt x="0" y="4106"/>
                    </a:cubicBezTo>
                    <a:lnTo>
                      <a:pt x="1333" y="0"/>
                    </a:lnTo>
                    <a:lnTo>
                      <a:pt x="1333" y="4317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AF8A82CE-9036-4BBE-A005-44F5F9184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3429000"/>
                <a:ext cx="609600" cy="1976438"/>
              </a:xfrm>
              <a:custGeom>
                <a:avLst/>
                <a:gdLst>
                  <a:gd name="T0" fmla="*/ 1333 w 1333"/>
                  <a:gd name="T1" fmla="*/ 4317 h 4317"/>
                  <a:gd name="T2" fmla="*/ 0 w 1333"/>
                  <a:gd name="T3" fmla="*/ 4106 h 4317"/>
                  <a:gd name="T4" fmla="*/ 1333 w 1333"/>
                  <a:gd name="T5" fmla="*/ 0 h 4317"/>
                  <a:gd name="T6" fmla="*/ 1333 w 1333"/>
                  <a:gd name="T7" fmla="*/ 4317 h 4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7">
                    <a:moveTo>
                      <a:pt x="1333" y="4317"/>
                    </a:moveTo>
                    <a:cubicBezTo>
                      <a:pt x="881" y="4317"/>
                      <a:pt x="430" y="4246"/>
                      <a:pt x="0" y="4106"/>
                    </a:cubicBezTo>
                    <a:lnTo>
                      <a:pt x="1333" y="0"/>
                    </a:lnTo>
                    <a:lnTo>
                      <a:pt x="1333" y="4317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54958AC8-65FB-496A-A3B7-E0AE7AE18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3429000"/>
                <a:ext cx="1158875" cy="1879600"/>
              </a:xfrm>
              <a:custGeom>
                <a:avLst/>
                <a:gdLst>
                  <a:gd name="T0" fmla="*/ 1204 w 2537"/>
                  <a:gd name="T1" fmla="*/ 4106 h 4106"/>
                  <a:gd name="T2" fmla="*/ 0 w 2537"/>
                  <a:gd name="T3" fmla="*/ 3493 h 4106"/>
                  <a:gd name="T4" fmla="*/ 2537 w 2537"/>
                  <a:gd name="T5" fmla="*/ 0 h 4106"/>
                  <a:gd name="T6" fmla="*/ 1204 w 2537"/>
                  <a:gd name="T7" fmla="*/ 4106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6">
                    <a:moveTo>
                      <a:pt x="1204" y="4106"/>
                    </a:moveTo>
                    <a:cubicBezTo>
                      <a:pt x="773" y="3966"/>
                      <a:pt x="367" y="3759"/>
                      <a:pt x="0" y="3493"/>
                    </a:cubicBezTo>
                    <a:lnTo>
                      <a:pt x="2537" y="0"/>
                    </a:lnTo>
                    <a:lnTo>
                      <a:pt x="1204" y="4106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E0EFE619-F00D-4AB0-BF47-59201D871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3429000"/>
                <a:ext cx="1158875" cy="1879600"/>
              </a:xfrm>
              <a:custGeom>
                <a:avLst/>
                <a:gdLst>
                  <a:gd name="T0" fmla="*/ 1204 w 2537"/>
                  <a:gd name="T1" fmla="*/ 4106 h 4106"/>
                  <a:gd name="T2" fmla="*/ 0 w 2537"/>
                  <a:gd name="T3" fmla="*/ 3493 h 4106"/>
                  <a:gd name="T4" fmla="*/ 2537 w 2537"/>
                  <a:gd name="T5" fmla="*/ 0 h 4106"/>
                  <a:gd name="T6" fmla="*/ 1204 w 2537"/>
                  <a:gd name="T7" fmla="*/ 4106 h 4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6">
                    <a:moveTo>
                      <a:pt x="1204" y="4106"/>
                    </a:moveTo>
                    <a:cubicBezTo>
                      <a:pt x="773" y="3966"/>
                      <a:pt x="367" y="3759"/>
                      <a:pt x="0" y="3493"/>
                    </a:cubicBezTo>
                    <a:lnTo>
                      <a:pt x="2537" y="0"/>
                    </a:lnTo>
                    <a:lnTo>
                      <a:pt x="1204" y="4106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E8968B1F-CD10-45AD-9D93-F3AF1FEA6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429000"/>
                <a:ext cx="1595438" cy="1598613"/>
              </a:xfrm>
              <a:custGeom>
                <a:avLst/>
                <a:gdLst>
                  <a:gd name="T0" fmla="*/ 955 w 3492"/>
                  <a:gd name="T1" fmla="*/ 3493 h 3493"/>
                  <a:gd name="T2" fmla="*/ 0 w 3492"/>
                  <a:gd name="T3" fmla="*/ 2538 h 3493"/>
                  <a:gd name="T4" fmla="*/ 3492 w 3492"/>
                  <a:gd name="T5" fmla="*/ 0 h 3493"/>
                  <a:gd name="T6" fmla="*/ 955 w 3492"/>
                  <a:gd name="T7" fmla="*/ 3493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3">
                    <a:moveTo>
                      <a:pt x="955" y="3493"/>
                    </a:moveTo>
                    <a:cubicBezTo>
                      <a:pt x="589" y="3226"/>
                      <a:pt x="267" y="2904"/>
                      <a:pt x="0" y="2538"/>
                    </a:cubicBezTo>
                    <a:lnTo>
                      <a:pt x="3492" y="0"/>
                    </a:lnTo>
                    <a:lnTo>
                      <a:pt x="955" y="3493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F4442377-F068-4E6A-88F9-791D1C690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429000"/>
                <a:ext cx="1595438" cy="1598613"/>
              </a:xfrm>
              <a:custGeom>
                <a:avLst/>
                <a:gdLst>
                  <a:gd name="T0" fmla="*/ 955 w 3492"/>
                  <a:gd name="T1" fmla="*/ 3493 h 3493"/>
                  <a:gd name="T2" fmla="*/ 0 w 3492"/>
                  <a:gd name="T3" fmla="*/ 2538 h 3493"/>
                  <a:gd name="T4" fmla="*/ 3492 w 3492"/>
                  <a:gd name="T5" fmla="*/ 0 h 3493"/>
                  <a:gd name="T6" fmla="*/ 955 w 3492"/>
                  <a:gd name="T7" fmla="*/ 3493 h 3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3">
                    <a:moveTo>
                      <a:pt x="955" y="3493"/>
                    </a:moveTo>
                    <a:cubicBezTo>
                      <a:pt x="589" y="3226"/>
                      <a:pt x="267" y="2904"/>
                      <a:pt x="0" y="2538"/>
                    </a:cubicBezTo>
                    <a:lnTo>
                      <a:pt x="3492" y="0"/>
                    </a:lnTo>
                    <a:lnTo>
                      <a:pt x="955" y="349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C33FB214-5A85-4634-B90B-1BBA6215B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3429000"/>
                <a:ext cx="1874838" cy="1162050"/>
              </a:xfrm>
              <a:custGeom>
                <a:avLst/>
                <a:gdLst>
                  <a:gd name="T0" fmla="*/ 613 w 4105"/>
                  <a:gd name="T1" fmla="*/ 2538 h 2538"/>
                  <a:gd name="T2" fmla="*/ 0 w 4105"/>
                  <a:gd name="T3" fmla="*/ 1334 h 2538"/>
                  <a:gd name="T4" fmla="*/ 4105 w 4105"/>
                  <a:gd name="T5" fmla="*/ 0 h 2538"/>
                  <a:gd name="T6" fmla="*/ 613 w 4105"/>
                  <a:gd name="T7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8">
                    <a:moveTo>
                      <a:pt x="613" y="2538"/>
                    </a:moveTo>
                    <a:cubicBezTo>
                      <a:pt x="347" y="2171"/>
                      <a:pt x="140" y="1765"/>
                      <a:pt x="0" y="1334"/>
                    </a:cubicBezTo>
                    <a:lnTo>
                      <a:pt x="4105" y="0"/>
                    </a:lnTo>
                    <a:lnTo>
                      <a:pt x="613" y="2538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E361C6F3-1282-4D04-BDFA-5D5C7521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3429000"/>
                <a:ext cx="1874838" cy="1162050"/>
              </a:xfrm>
              <a:custGeom>
                <a:avLst/>
                <a:gdLst>
                  <a:gd name="T0" fmla="*/ 613 w 4105"/>
                  <a:gd name="T1" fmla="*/ 2538 h 2538"/>
                  <a:gd name="T2" fmla="*/ 0 w 4105"/>
                  <a:gd name="T3" fmla="*/ 1334 h 2538"/>
                  <a:gd name="T4" fmla="*/ 4105 w 4105"/>
                  <a:gd name="T5" fmla="*/ 0 h 2538"/>
                  <a:gd name="T6" fmla="*/ 613 w 4105"/>
                  <a:gd name="T7" fmla="*/ 2538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8">
                    <a:moveTo>
                      <a:pt x="613" y="2538"/>
                    </a:moveTo>
                    <a:cubicBezTo>
                      <a:pt x="347" y="2171"/>
                      <a:pt x="140" y="1765"/>
                      <a:pt x="0" y="1334"/>
                    </a:cubicBezTo>
                    <a:lnTo>
                      <a:pt x="4105" y="0"/>
                    </a:lnTo>
                    <a:lnTo>
                      <a:pt x="613" y="2538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2688DC9F-33A4-42F3-A971-AE18865C3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3429000"/>
                <a:ext cx="1971675" cy="611188"/>
              </a:xfrm>
              <a:custGeom>
                <a:avLst/>
                <a:gdLst>
                  <a:gd name="T0" fmla="*/ 211 w 4316"/>
                  <a:gd name="T1" fmla="*/ 1334 h 1334"/>
                  <a:gd name="T2" fmla="*/ 0 w 4316"/>
                  <a:gd name="T3" fmla="*/ 0 h 1334"/>
                  <a:gd name="T4" fmla="*/ 4316 w 4316"/>
                  <a:gd name="T5" fmla="*/ 0 h 1334"/>
                  <a:gd name="T6" fmla="*/ 211 w 4316"/>
                  <a:gd name="T7" fmla="*/ 133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4">
                    <a:moveTo>
                      <a:pt x="211" y="1334"/>
                    </a:moveTo>
                    <a:cubicBezTo>
                      <a:pt x="71" y="904"/>
                      <a:pt x="0" y="453"/>
                      <a:pt x="0" y="0"/>
                    </a:cubicBezTo>
                    <a:lnTo>
                      <a:pt x="4316" y="0"/>
                    </a:lnTo>
                    <a:lnTo>
                      <a:pt x="211" y="1334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58584AC5-0EA5-4F89-B48B-9C0BD9C40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3429000"/>
                <a:ext cx="1971675" cy="611188"/>
              </a:xfrm>
              <a:custGeom>
                <a:avLst/>
                <a:gdLst>
                  <a:gd name="T0" fmla="*/ 211 w 4316"/>
                  <a:gd name="T1" fmla="*/ 1334 h 1334"/>
                  <a:gd name="T2" fmla="*/ 0 w 4316"/>
                  <a:gd name="T3" fmla="*/ 0 h 1334"/>
                  <a:gd name="T4" fmla="*/ 4316 w 4316"/>
                  <a:gd name="T5" fmla="*/ 0 h 1334"/>
                  <a:gd name="T6" fmla="*/ 211 w 4316"/>
                  <a:gd name="T7" fmla="*/ 133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4">
                    <a:moveTo>
                      <a:pt x="211" y="1334"/>
                    </a:moveTo>
                    <a:cubicBezTo>
                      <a:pt x="71" y="904"/>
                      <a:pt x="0" y="453"/>
                      <a:pt x="0" y="0"/>
                    </a:cubicBezTo>
                    <a:lnTo>
                      <a:pt x="4316" y="0"/>
                    </a:lnTo>
                    <a:lnTo>
                      <a:pt x="211" y="1334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906B2B33-5C3B-4D9B-BBF1-FBA9EBAA8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2819400"/>
                <a:ext cx="1971675" cy="609600"/>
              </a:xfrm>
              <a:custGeom>
                <a:avLst/>
                <a:gdLst>
                  <a:gd name="T0" fmla="*/ 0 w 4316"/>
                  <a:gd name="T1" fmla="*/ 1333 h 1333"/>
                  <a:gd name="T2" fmla="*/ 211 w 4316"/>
                  <a:gd name="T3" fmla="*/ 0 h 1333"/>
                  <a:gd name="T4" fmla="*/ 4316 w 4316"/>
                  <a:gd name="T5" fmla="*/ 1333 h 1333"/>
                  <a:gd name="T6" fmla="*/ 0 w 4316"/>
                  <a:gd name="T7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3">
                    <a:moveTo>
                      <a:pt x="0" y="1333"/>
                    </a:moveTo>
                    <a:cubicBezTo>
                      <a:pt x="0" y="881"/>
                      <a:pt x="71" y="430"/>
                      <a:pt x="211" y="0"/>
                    </a:cubicBezTo>
                    <a:lnTo>
                      <a:pt x="4316" y="1333"/>
                    </a:lnTo>
                    <a:lnTo>
                      <a:pt x="0" y="1333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85D3DCEA-CA4E-4A33-8B97-A8DE050A2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2819400"/>
                <a:ext cx="1971675" cy="609600"/>
              </a:xfrm>
              <a:custGeom>
                <a:avLst/>
                <a:gdLst>
                  <a:gd name="T0" fmla="*/ 0 w 4316"/>
                  <a:gd name="T1" fmla="*/ 1333 h 1333"/>
                  <a:gd name="T2" fmla="*/ 211 w 4316"/>
                  <a:gd name="T3" fmla="*/ 0 h 1333"/>
                  <a:gd name="T4" fmla="*/ 4316 w 4316"/>
                  <a:gd name="T5" fmla="*/ 1333 h 1333"/>
                  <a:gd name="T6" fmla="*/ 0 w 4316"/>
                  <a:gd name="T7" fmla="*/ 1333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6" h="1333">
                    <a:moveTo>
                      <a:pt x="0" y="1333"/>
                    </a:moveTo>
                    <a:cubicBezTo>
                      <a:pt x="0" y="881"/>
                      <a:pt x="71" y="430"/>
                      <a:pt x="211" y="0"/>
                    </a:cubicBezTo>
                    <a:lnTo>
                      <a:pt x="4316" y="1333"/>
                    </a:lnTo>
                    <a:lnTo>
                      <a:pt x="0" y="133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562F7312-A7E2-4C2A-ABC7-B4237E373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2266950"/>
                <a:ext cx="1874838" cy="1162050"/>
              </a:xfrm>
              <a:custGeom>
                <a:avLst/>
                <a:gdLst>
                  <a:gd name="T0" fmla="*/ 0 w 4105"/>
                  <a:gd name="T1" fmla="*/ 1204 h 2537"/>
                  <a:gd name="T2" fmla="*/ 613 w 4105"/>
                  <a:gd name="T3" fmla="*/ 0 h 2537"/>
                  <a:gd name="T4" fmla="*/ 4105 w 4105"/>
                  <a:gd name="T5" fmla="*/ 2537 h 2537"/>
                  <a:gd name="T6" fmla="*/ 0 w 4105"/>
                  <a:gd name="T7" fmla="*/ 1204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7">
                    <a:moveTo>
                      <a:pt x="0" y="1204"/>
                    </a:moveTo>
                    <a:cubicBezTo>
                      <a:pt x="140" y="773"/>
                      <a:pt x="347" y="367"/>
                      <a:pt x="613" y="0"/>
                    </a:cubicBezTo>
                    <a:lnTo>
                      <a:pt x="4105" y="2537"/>
                    </a:lnTo>
                    <a:lnTo>
                      <a:pt x="0" y="1204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B8EA64AA-3C65-4B2F-A78E-5426CA1D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163" y="2266950"/>
                <a:ext cx="1874838" cy="1162050"/>
              </a:xfrm>
              <a:custGeom>
                <a:avLst/>
                <a:gdLst>
                  <a:gd name="T0" fmla="*/ 0 w 4105"/>
                  <a:gd name="T1" fmla="*/ 1204 h 2537"/>
                  <a:gd name="T2" fmla="*/ 613 w 4105"/>
                  <a:gd name="T3" fmla="*/ 0 h 2537"/>
                  <a:gd name="T4" fmla="*/ 4105 w 4105"/>
                  <a:gd name="T5" fmla="*/ 2537 h 2537"/>
                  <a:gd name="T6" fmla="*/ 0 w 4105"/>
                  <a:gd name="T7" fmla="*/ 1204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05" h="2537">
                    <a:moveTo>
                      <a:pt x="0" y="1204"/>
                    </a:moveTo>
                    <a:cubicBezTo>
                      <a:pt x="140" y="773"/>
                      <a:pt x="347" y="367"/>
                      <a:pt x="613" y="0"/>
                    </a:cubicBezTo>
                    <a:lnTo>
                      <a:pt x="4105" y="2537"/>
                    </a:lnTo>
                    <a:lnTo>
                      <a:pt x="0" y="1204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C672F264-112F-4CD1-B09B-1DEA96D96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1830388"/>
                <a:ext cx="1595438" cy="1598613"/>
              </a:xfrm>
              <a:custGeom>
                <a:avLst/>
                <a:gdLst>
                  <a:gd name="T0" fmla="*/ 0 w 3492"/>
                  <a:gd name="T1" fmla="*/ 955 h 3492"/>
                  <a:gd name="T2" fmla="*/ 955 w 3492"/>
                  <a:gd name="T3" fmla="*/ 0 h 3492"/>
                  <a:gd name="T4" fmla="*/ 3492 w 3492"/>
                  <a:gd name="T5" fmla="*/ 3492 h 3492"/>
                  <a:gd name="T6" fmla="*/ 0 w 3492"/>
                  <a:gd name="T7" fmla="*/ 955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2">
                    <a:moveTo>
                      <a:pt x="0" y="955"/>
                    </a:moveTo>
                    <a:cubicBezTo>
                      <a:pt x="267" y="589"/>
                      <a:pt x="589" y="267"/>
                      <a:pt x="955" y="0"/>
                    </a:cubicBezTo>
                    <a:lnTo>
                      <a:pt x="3492" y="3492"/>
                    </a:lnTo>
                    <a:lnTo>
                      <a:pt x="0" y="955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AE87DFF6-75ED-4345-BA66-7573374B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1830388"/>
                <a:ext cx="1595438" cy="1598613"/>
              </a:xfrm>
              <a:custGeom>
                <a:avLst/>
                <a:gdLst>
                  <a:gd name="T0" fmla="*/ 0 w 3492"/>
                  <a:gd name="T1" fmla="*/ 955 h 3492"/>
                  <a:gd name="T2" fmla="*/ 955 w 3492"/>
                  <a:gd name="T3" fmla="*/ 0 h 3492"/>
                  <a:gd name="T4" fmla="*/ 3492 w 3492"/>
                  <a:gd name="T5" fmla="*/ 3492 h 3492"/>
                  <a:gd name="T6" fmla="*/ 0 w 3492"/>
                  <a:gd name="T7" fmla="*/ 955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92" h="3492">
                    <a:moveTo>
                      <a:pt x="0" y="955"/>
                    </a:moveTo>
                    <a:cubicBezTo>
                      <a:pt x="267" y="589"/>
                      <a:pt x="589" y="267"/>
                      <a:pt x="955" y="0"/>
                    </a:cubicBezTo>
                    <a:lnTo>
                      <a:pt x="3492" y="3492"/>
                    </a:lnTo>
                    <a:lnTo>
                      <a:pt x="0" y="955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4C91917E-30FE-4000-9031-E78915FDC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1549400"/>
                <a:ext cx="1158875" cy="1879600"/>
              </a:xfrm>
              <a:custGeom>
                <a:avLst/>
                <a:gdLst>
                  <a:gd name="T0" fmla="*/ 0 w 2537"/>
                  <a:gd name="T1" fmla="*/ 613 h 4105"/>
                  <a:gd name="T2" fmla="*/ 1204 w 2537"/>
                  <a:gd name="T3" fmla="*/ 0 h 4105"/>
                  <a:gd name="T4" fmla="*/ 2537 w 2537"/>
                  <a:gd name="T5" fmla="*/ 4105 h 4105"/>
                  <a:gd name="T6" fmla="*/ 0 w 2537"/>
                  <a:gd name="T7" fmla="*/ 613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5">
                    <a:moveTo>
                      <a:pt x="0" y="613"/>
                    </a:moveTo>
                    <a:cubicBezTo>
                      <a:pt x="367" y="347"/>
                      <a:pt x="773" y="140"/>
                      <a:pt x="1204" y="0"/>
                    </a:cubicBezTo>
                    <a:lnTo>
                      <a:pt x="2537" y="4105"/>
                    </a:lnTo>
                    <a:lnTo>
                      <a:pt x="0" y="613"/>
                    </a:lnTo>
                    <a:close/>
                  </a:path>
                </a:pathLst>
              </a:custGeom>
              <a:solidFill>
                <a:srgbClr val="B4004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53400F32-E089-4B26-AC5D-DDE767F4D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1549400"/>
                <a:ext cx="1158875" cy="1879600"/>
              </a:xfrm>
              <a:custGeom>
                <a:avLst/>
                <a:gdLst>
                  <a:gd name="T0" fmla="*/ 0 w 2537"/>
                  <a:gd name="T1" fmla="*/ 613 h 4105"/>
                  <a:gd name="T2" fmla="*/ 1204 w 2537"/>
                  <a:gd name="T3" fmla="*/ 0 h 4105"/>
                  <a:gd name="T4" fmla="*/ 2537 w 2537"/>
                  <a:gd name="T5" fmla="*/ 4105 h 4105"/>
                  <a:gd name="T6" fmla="*/ 0 w 2537"/>
                  <a:gd name="T7" fmla="*/ 613 h 4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7" h="4105">
                    <a:moveTo>
                      <a:pt x="0" y="613"/>
                    </a:moveTo>
                    <a:cubicBezTo>
                      <a:pt x="367" y="347"/>
                      <a:pt x="773" y="140"/>
                      <a:pt x="1204" y="0"/>
                    </a:cubicBezTo>
                    <a:lnTo>
                      <a:pt x="2537" y="4105"/>
                    </a:lnTo>
                    <a:lnTo>
                      <a:pt x="0" y="613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5E549A1F-6EE7-4DB5-8255-F928A4B7D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452563"/>
                <a:ext cx="609600" cy="1976438"/>
              </a:xfrm>
              <a:custGeom>
                <a:avLst/>
                <a:gdLst>
                  <a:gd name="T0" fmla="*/ 0 w 1333"/>
                  <a:gd name="T1" fmla="*/ 211 h 4316"/>
                  <a:gd name="T2" fmla="*/ 1333 w 1333"/>
                  <a:gd name="T3" fmla="*/ 0 h 4316"/>
                  <a:gd name="T4" fmla="*/ 1333 w 1333"/>
                  <a:gd name="T5" fmla="*/ 4316 h 4316"/>
                  <a:gd name="T6" fmla="*/ 0 w 1333"/>
                  <a:gd name="T7" fmla="*/ 211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6">
                    <a:moveTo>
                      <a:pt x="0" y="211"/>
                    </a:moveTo>
                    <a:cubicBezTo>
                      <a:pt x="430" y="71"/>
                      <a:pt x="881" y="0"/>
                      <a:pt x="1333" y="0"/>
                    </a:cubicBezTo>
                    <a:lnTo>
                      <a:pt x="1333" y="4316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E3DE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A96C0352-14D1-42D6-A75F-7F5B38804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1452563"/>
                <a:ext cx="609600" cy="1976438"/>
              </a:xfrm>
              <a:custGeom>
                <a:avLst/>
                <a:gdLst>
                  <a:gd name="T0" fmla="*/ 0 w 1333"/>
                  <a:gd name="T1" fmla="*/ 211 h 4316"/>
                  <a:gd name="T2" fmla="*/ 1333 w 1333"/>
                  <a:gd name="T3" fmla="*/ 0 h 4316"/>
                  <a:gd name="T4" fmla="*/ 1333 w 1333"/>
                  <a:gd name="T5" fmla="*/ 4316 h 4316"/>
                  <a:gd name="T6" fmla="*/ 0 w 1333"/>
                  <a:gd name="T7" fmla="*/ 211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4316">
                    <a:moveTo>
                      <a:pt x="0" y="211"/>
                    </a:moveTo>
                    <a:cubicBezTo>
                      <a:pt x="430" y="71"/>
                      <a:pt x="881" y="0"/>
                      <a:pt x="1333" y="0"/>
                    </a:cubicBezTo>
                    <a:lnTo>
                      <a:pt x="1333" y="4316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4288" cap="flat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13114F2-4C60-4FD3-A38E-D36672435B8C}"/>
                </a:ext>
              </a:extLst>
            </p:cNvPr>
            <p:cNvSpPr txBox="1"/>
            <p:nvPr/>
          </p:nvSpPr>
          <p:spPr>
            <a:xfrm rot="20188215">
              <a:off x="5223591" y="2115686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Thanh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F648B3-5584-45F6-8D50-931AE259D92C}"/>
                </a:ext>
              </a:extLst>
            </p:cNvPr>
            <p:cNvSpPr txBox="1"/>
            <p:nvPr/>
          </p:nvSpPr>
          <p:spPr>
            <a:xfrm rot="20721123">
              <a:off x="5529544" y="2746595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Thảo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F199D-24C5-476C-82A5-E7909ECDC0BD}"/>
                </a:ext>
              </a:extLst>
            </p:cNvPr>
            <p:cNvSpPr txBox="1"/>
            <p:nvPr/>
          </p:nvSpPr>
          <p:spPr>
            <a:xfrm rot="19302648">
              <a:off x="4911286" y="1369396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E3DE00"/>
                  </a:solidFill>
                </a:rPr>
                <a:t>Tú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6B7653-8170-450D-A240-AF75E60FCC4F}"/>
                </a:ext>
              </a:extLst>
            </p:cNvPr>
            <p:cNvSpPr txBox="1"/>
            <p:nvPr/>
          </p:nvSpPr>
          <p:spPr>
            <a:xfrm rot="1809641">
              <a:off x="1510104" y="2354275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Cảnh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8E714A-6A35-459E-95F2-BE4AD220512F}"/>
                </a:ext>
              </a:extLst>
            </p:cNvPr>
            <p:cNvSpPr txBox="1"/>
            <p:nvPr/>
          </p:nvSpPr>
          <p:spPr>
            <a:xfrm rot="21030304">
              <a:off x="1395834" y="3368278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Hiếu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6EF80B-86CA-4B49-8390-02DFF34244D1}"/>
                </a:ext>
              </a:extLst>
            </p:cNvPr>
            <p:cNvSpPr txBox="1"/>
            <p:nvPr/>
          </p:nvSpPr>
          <p:spPr>
            <a:xfrm>
              <a:off x="1395834" y="2788468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Điều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C4E6BB-3EEA-498B-BA10-76EF02966E10}"/>
                </a:ext>
              </a:extLst>
            </p:cNvPr>
            <p:cNvSpPr txBox="1"/>
            <p:nvPr/>
          </p:nvSpPr>
          <p:spPr>
            <a:xfrm rot="2195261">
              <a:off x="1855258" y="1822411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Bình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A4B69C-53F8-43C0-B6B0-B09B9C22B044}"/>
                </a:ext>
              </a:extLst>
            </p:cNvPr>
            <p:cNvSpPr txBox="1"/>
            <p:nvPr/>
          </p:nvSpPr>
          <p:spPr>
            <a:xfrm>
              <a:off x="5641939" y="3445325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Thái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8425B13-79F2-4D42-8AE1-431CA6114F61}"/>
                </a:ext>
              </a:extLst>
            </p:cNvPr>
            <p:cNvSpPr txBox="1"/>
            <p:nvPr/>
          </p:nvSpPr>
          <p:spPr>
            <a:xfrm rot="17865246">
              <a:off x="4196940" y="1003703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Minh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1F831-3086-4D7E-BF7D-12A8C923FA7E}"/>
                </a:ext>
              </a:extLst>
            </p:cNvPr>
            <p:cNvSpPr txBox="1"/>
            <p:nvPr/>
          </p:nvSpPr>
          <p:spPr>
            <a:xfrm rot="19244008">
              <a:off x="1949651" y="4242619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Nhi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9A27CD-0160-471F-8103-99DE0B6B8899}"/>
                </a:ext>
              </a:extLst>
            </p:cNvPr>
            <p:cNvSpPr txBox="1"/>
            <p:nvPr/>
          </p:nvSpPr>
          <p:spPr>
            <a:xfrm>
              <a:off x="3345282" y="1047603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Ái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336246-2F70-41E2-96F5-851B7366783C}"/>
                </a:ext>
              </a:extLst>
            </p:cNvPr>
            <p:cNvSpPr txBox="1"/>
            <p:nvPr/>
          </p:nvSpPr>
          <p:spPr>
            <a:xfrm rot="3529397">
              <a:off x="4368516" y="5426236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Tâm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684785-7C45-4333-B4DF-7556220B2D93}"/>
                </a:ext>
              </a:extLst>
            </p:cNvPr>
            <p:cNvSpPr txBox="1"/>
            <p:nvPr/>
          </p:nvSpPr>
          <p:spPr>
            <a:xfrm>
              <a:off x="4023468" y="5264935"/>
              <a:ext cx="5858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B40049"/>
                  </a:solidFill>
                </a:rPr>
                <a:t>Tí</a:t>
              </a:r>
              <a:endParaRPr lang="en-US" sz="2800" dirty="0">
                <a:solidFill>
                  <a:srgbClr val="B40049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5354D13-ABB8-432D-B1AF-3F6108818D88}"/>
                </a:ext>
              </a:extLst>
            </p:cNvPr>
            <p:cNvSpPr txBox="1"/>
            <p:nvPr/>
          </p:nvSpPr>
          <p:spPr>
            <a:xfrm rot="427061">
              <a:off x="3241495" y="5304290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E3DE00"/>
                  </a:solidFill>
                </a:rPr>
                <a:t>Tín</a:t>
              </a:r>
              <a:endParaRPr lang="en-US" sz="2800" b="1" dirty="0">
                <a:solidFill>
                  <a:srgbClr val="E3DE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0C2514-D530-451A-BDD3-547E5656DCE2}"/>
                </a:ext>
              </a:extLst>
            </p:cNvPr>
            <p:cNvSpPr txBox="1"/>
            <p:nvPr/>
          </p:nvSpPr>
          <p:spPr>
            <a:xfrm rot="19536279">
              <a:off x="1686202" y="3803401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An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A2427E-BA29-49A6-8BD7-6C6FD5493A1D}"/>
                </a:ext>
              </a:extLst>
            </p:cNvPr>
            <p:cNvSpPr txBox="1"/>
            <p:nvPr/>
          </p:nvSpPr>
          <p:spPr>
            <a:xfrm rot="18122978">
              <a:off x="2384245" y="4570670"/>
              <a:ext cx="16131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B40049"/>
                  </a:solidFill>
                </a:rPr>
                <a:t>Bảo</a:t>
              </a:r>
              <a:endParaRPr lang="en-US" sz="2800" b="1" dirty="0">
                <a:solidFill>
                  <a:srgbClr val="B40049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860366-3F2D-4A07-91EC-6118B7ABD458}"/>
                </a:ext>
              </a:extLst>
            </p:cNvPr>
            <p:cNvSpPr txBox="1"/>
            <p:nvPr/>
          </p:nvSpPr>
          <p:spPr>
            <a:xfrm>
              <a:off x="2677500" y="1174460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Vũ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113318D-FE17-4B65-9452-E2325FF150C1}"/>
                </a:ext>
              </a:extLst>
            </p:cNvPr>
            <p:cNvSpPr txBox="1"/>
            <p:nvPr/>
          </p:nvSpPr>
          <p:spPr>
            <a:xfrm>
              <a:off x="3933418" y="1075225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Hà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9460C3B-8236-45FC-8E03-4CDD496E7CA9}"/>
                </a:ext>
              </a:extLst>
            </p:cNvPr>
            <p:cNvSpPr txBox="1"/>
            <p:nvPr/>
          </p:nvSpPr>
          <p:spPr>
            <a:xfrm>
              <a:off x="5265814" y="4724147"/>
              <a:ext cx="59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40049"/>
                  </a:solidFill>
                </a:rPr>
                <a:t>Ly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D06F288-FEEB-4068-9627-BBC98E2071AA}"/>
                </a:ext>
              </a:extLst>
            </p:cNvPr>
            <p:cNvSpPr txBox="1"/>
            <p:nvPr/>
          </p:nvSpPr>
          <p:spPr>
            <a:xfrm>
              <a:off x="5443603" y="4074769"/>
              <a:ext cx="10323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E3DE00"/>
                  </a:solidFill>
                </a:rPr>
                <a:t>Quân</a:t>
              </a:r>
              <a:endParaRPr lang="en-US" sz="2800" dirty="0">
                <a:solidFill>
                  <a:srgbClr val="E3DE00"/>
                </a:solidFill>
              </a:endParaRPr>
            </a:p>
          </p:txBody>
        </p:sp>
      </p:grpSp>
      <p:pic>
        <p:nvPicPr>
          <p:cNvPr id="73" name="button-26">
            <a:hlinkClick r:id="" action="ppaction://media"/>
            <a:extLst>
              <a:ext uri="{FF2B5EF4-FFF2-40B4-BE49-F238E27FC236}">
                <a16:creationId xmlns:a16="http://schemas.microsoft.com/office/drawing/2014/main" id="{A44D10F5-D2C6-4816-89A8-DC8D6AF07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6141" y="7907216"/>
            <a:ext cx="609600" cy="609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5050B1-361C-4650-9AC1-1C13D1C22AB4}"/>
              </a:ext>
            </a:extLst>
          </p:cNvPr>
          <p:cNvSpPr/>
          <p:nvPr/>
        </p:nvSpPr>
        <p:spPr>
          <a:xfrm>
            <a:off x="627713" y="44127"/>
            <a:ext cx="6606396" cy="6606396"/>
          </a:xfrm>
          <a:prstGeom prst="ellipse">
            <a:avLst/>
          </a:prstGeom>
          <a:noFill/>
          <a:ln w="254000">
            <a:solidFill>
              <a:srgbClr val="B40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D6A18-B9C6-424E-8FAB-0A8FE0D40D1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58" y="2391612"/>
            <a:ext cx="1879011" cy="10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các vòng quay của Chiếc nón kì diệu (2001-200620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797126" y="-9072822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21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423780" y="-583844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39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802053" y="-3269279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45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423780" y="-5936279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122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CC1CD-14FF-4E1D-84E3-76315874DA48}"/>
              </a:ext>
            </a:extLst>
          </p:cNvPr>
          <p:cNvGrpSpPr/>
          <p:nvPr/>
        </p:nvGrpSpPr>
        <p:grpSpPr>
          <a:xfrm>
            <a:off x="2423780" y="-12164657"/>
            <a:ext cx="7362874" cy="16977957"/>
            <a:chOff x="1855527" y="-272740"/>
            <a:chExt cx="7362874" cy="16977957"/>
          </a:xfrm>
          <a:solidFill>
            <a:schemeClr val="bg1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5185B-C2DD-43EF-B150-56D1BC31EECE}"/>
                </a:ext>
              </a:extLst>
            </p:cNvPr>
            <p:cNvSpPr txBox="1"/>
            <p:nvPr/>
          </p:nvSpPr>
          <p:spPr>
            <a:xfrm>
              <a:off x="1855527" y="-272740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8F0165-31DE-406A-8716-77ACBF3EE224}"/>
                </a:ext>
              </a:extLst>
            </p:cNvPr>
            <p:cNvSpPr txBox="1"/>
            <p:nvPr/>
          </p:nvSpPr>
          <p:spPr>
            <a:xfrm>
              <a:off x="1855527" y="254817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BÌNH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5CDD5-4B98-4A46-89B3-445233DE687C}"/>
                </a:ext>
              </a:extLst>
            </p:cNvPr>
            <p:cNvSpPr txBox="1"/>
            <p:nvPr/>
          </p:nvSpPr>
          <p:spPr>
            <a:xfrm>
              <a:off x="1855527" y="5408268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CẢNH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F2DF02-65A6-413E-9D07-F5E43238D870}"/>
                </a:ext>
              </a:extLst>
            </p:cNvPr>
            <p:cNvSpPr txBox="1"/>
            <p:nvPr/>
          </p:nvSpPr>
          <p:spPr>
            <a:xfrm>
              <a:off x="1855527" y="8291625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ĐỨC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9D137-D5E2-46C9-AF3C-D8290C64401C}"/>
                </a:ext>
              </a:extLst>
            </p:cNvPr>
            <p:cNvSpPr txBox="1"/>
            <p:nvPr/>
          </p:nvSpPr>
          <p:spPr>
            <a:xfrm>
              <a:off x="1855527" y="11174982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THANH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5824B-6F83-4261-817C-7E20CAE34EBB}"/>
                </a:ext>
              </a:extLst>
            </p:cNvPr>
            <p:cNvSpPr txBox="1"/>
            <p:nvPr/>
          </p:nvSpPr>
          <p:spPr>
            <a:xfrm>
              <a:off x="1855527" y="14058339"/>
              <a:ext cx="7362874" cy="26468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/>
                <a:t>THẢO</a:t>
              </a:r>
            </a:p>
          </p:txBody>
        </p:sp>
      </p:grpSp>
      <p:pic>
        <p:nvPicPr>
          <p:cNvPr id="6" name="Picture 5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B525439-3A80-4295-AC90-16BAFFBF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9051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D6C152-FE8D-413E-B1B1-030D32E28A5E}"/>
              </a:ext>
            </a:extLst>
          </p:cNvPr>
          <p:cNvSpPr/>
          <p:nvPr/>
        </p:nvSpPr>
        <p:spPr>
          <a:xfrm>
            <a:off x="475635" y="4610100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FCB9E-1710-4DB4-8D0A-F3B36808A81B}"/>
              </a:ext>
            </a:extLst>
          </p:cNvPr>
          <p:cNvSpPr/>
          <p:nvPr/>
        </p:nvSpPr>
        <p:spPr>
          <a:xfrm>
            <a:off x="475635" y="1"/>
            <a:ext cx="11259165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AD18B0D2-71AB-4EF5-A63A-3B6601199A3E}"/>
              </a:ext>
            </a:extLst>
          </p:cNvPr>
          <p:cNvSpPr/>
          <p:nvPr/>
        </p:nvSpPr>
        <p:spPr>
          <a:xfrm>
            <a:off x="475635" y="2552700"/>
            <a:ext cx="2321491" cy="1638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F5118-3F3F-4E3E-ADE9-5A0C98D04A1E}"/>
              </a:ext>
            </a:extLst>
          </p:cNvPr>
          <p:cNvSpPr/>
          <p:nvPr/>
        </p:nvSpPr>
        <p:spPr>
          <a:xfrm>
            <a:off x="859056" y="200621"/>
            <a:ext cx="584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số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ngẫu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nhiên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5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70</Words>
  <Application>Microsoft Office PowerPoint</Application>
  <PresentationFormat>Widescreen</PresentationFormat>
  <Paragraphs>55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</dc:creator>
  <cp:lastModifiedBy>Admin</cp:lastModifiedBy>
  <cp:revision>16</cp:revision>
  <dcterms:created xsi:type="dcterms:W3CDTF">2019-06-30T07:49:34Z</dcterms:created>
  <dcterms:modified xsi:type="dcterms:W3CDTF">2021-08-27T14:51:35Z</dcterms:modified>
</cp:coreProperties>
</file>