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8"/>
  </p:notesMasterIdLst>
  <p:sldIdLst>
    <p:sldId id="296" r:id="rId3"/>
    <p:sldId id="297" r:id="rId4"/>
    <p:sldId id="316" r:id="rId5"/>
    <p:sldId id="294" r:id="rId6"/>
    <p:sldId id="283" r:id="rId7"/>
    <p:sldId id="323" r:id="rId8"/>
    <p:sldId id="324" r:id="rId9"/>
    <p:sldId id="317" r:id="rId10"/>
    <p:sldId id="288" r:id="rId11"/>
    <p:sldId id="326" r:id="rId12"/>
    <p:sldId id="320" r:id="rId13"/>
    <p:sldId id="282" r:id="rId14"/>
    <p:sldId id="325" r:id="rId15"/>
    <p:sldId id="327" r:id="rId16"/>
    <p:sldId id="3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1078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pPr/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pPr lvl="0" algn="r" eaLnBrk="1" hangingPunct="1"/>
              <a:t>3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73140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19338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4254381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03187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903572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80220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339507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3091207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684208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2361861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74933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2410044"/>
      </p:ext>
    </p:extLst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pPr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574951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040641" y="217184"/>
            <a:ext cx="6604439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>
        <p:fade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47B5AF-447E-4121-B90A-DDFF64D06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85F818-9FBB-44C5-9CD4-7206D97BEC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7015EC-4E23-4DE3-B9FB-5E7FBF2A1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850" y="579433"/>
            <a:ext cx="7696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F2524CA-E68C-413B-A95D-9B9F27A3B100}"/>
              </a:ext>
            </a:extLst>
          </p:cNvPr>
          <p:cNvSpPr txBox="1"/>
          <p:nvPr/>
        </p:nvSpPr>
        <p:spPr>
          <a:xfrm>
            <a:off x="1215343" y="4606724"/>
            <a:ext cx="84147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Nghỉ</a:t>
            </a:r>
            <a:r>
              <a:rPr lang="en-US" sz="2400" dirty="0"/>
              <a:t> </a:t>
            </a:r>
            <a:r>
              <a:rPr lang="en-US" sz="2400" dirty="0" err="1"/>
              <a:t>hè</a:t>
            </a:r>
            <a:r>
              <a:rPr lang="en-US" sz="2400" dirty="0"/>
              <a:t>, </a:t>
            </a:r>
            <a:r>
              <a:rPr lang="en-US" sz="2400" dirty="0" err="1"/>
              <a:t>bố</a:t>
            </a:r>
            <a:r>
              <a:rPr lang="en-US" sz="2400" dirty="0"/>
              <a:t>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thăm</a:t>
            </a:r>
            <a:r>
              <a:rPr lang="en-US" sz="2400" dirty="0"/>
              <a:t> </a:t>
            </a:r>
            <a:r>
              <a:rPr lang="en-US" sz="2400" dirty="0" err="1"/>
              <a:t>quê</a:t>
            </a:r>
            <a:r>
              <a:rPr lang="en-US" sz="2400" dirty="0"/>
              <a:t>. </a:t>
            </a:r>
            <a:r>
              <a:rPr lang="en-US" sz="2400" dirty="0" err="1"/>
              <a:t>Quê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xứ</a:t>
            </a:r>
            <a:r>
              <a:rPr lang="en-US" sz="2400" dirty="0"/>
              <a:t> </a:t>
            </a:r>
            <a:r>
              <a:rPr lang="en-US" sz="2400" dirty="0" err="1"/>
              <a:t>sở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dừa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309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  <a:ln/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C9C821-B5D7-42F2-BB79-C00123C17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6F34A72-D02F-41A4-8424-6C2B57BB7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">
            <a:hlinkClick r:id="" action="ppaction://media"/>
            <a:extLst>
              <a:ext uri="{FF2B5EF4-FFF2-40B4-BE49-F238E27FC236}">
                <a16:creationId xmlns:a16="http://schemas.microsoft.com/office/drawing/2014/main" xmlns="" id="{2482B5D4-3002-4E24-94F4-A8BE0FEA2A2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1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2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6235A6-E011-4B3E-8352-ED3819D38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C6C07A-B2BC-4579-A99B-A4AEE88AE4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">
            <a:hlinkClick r:id="" action="ppaction://media"/>
            <a:extLst>
              <a:ext uri="{FF2B5EF4-FFF2-40B4-BE49-F238E27FC236}">
                <a16:creationId xmlns:a16="http://schemas.microsoft.com/office/drawing/2014/main" xmlns="" id="{B2E86273-0857-445E-AB7D-11A29B92814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4888" y="-9569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53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27: V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, X </a:t>
            </a: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2927350" y="5318760"/>
            <a:ext cx="644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vẽ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endParaRPr lang="en-US" sz="2400" dirty="0"/>
          </a:p>
        </p:txBody>
      </p:sp>
      <p:pic>
        <p:nvPicPr>
          <p:cNvPr id="7" name="Picture 6" descr="A picture containing toy, clock, drawing&#10;&#10;Description automatically generated">
            <a:extLst>
              <a:ext uri="{FF2B5EF4-FFF2-40B4-BE49-F238E27FC236}">
                <a16:creationId xmlns:a16="http://schemas.microsoft.com/office/drawing/2014/main" xmlns="" id="{AC66048F-86DE-40FC-A196-BFE64A0CE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5783" y="1490392"/>
            <a:ext cx="8840434" cy="387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5607" b="34448"/>
          <a:stretch>
            <a:fillRect/>
          </a:stretch>
        </p:blipFill>
        <p:spPr>
          <a:xfrm>
            <a:off x="1077857" y="532957"/>
            <a:ext cx="3141446" cy="18575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55" b="27397"/>
          <a:stretch>
            <a:fillRect/>
          </a:stretch>
        </p:blipFill>
        <p:spPr>
          <a:xfrm>
            <a:off x="5157787" y="399606"/>
            <a:ext cx="2431733" cy="17688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2037" b="25828"/>
          <a:stretch>
            <a:fillRect/>
          </a:stretch>
        </p:blipFill>
        <p:spPr>
          <a:xfrm>
            <a:off x="8316290" y="475807"/>
            <a:ext cx="2329939" cy="1666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537" b="28699"/>
          <a:stretch>
            <a:fillRect/>
          </a:stretch>
        </p:blipFill>
        <p:spPr>
          <a:xfrm>
            <a:off x="4967286" y="3353243"/>
            <a:ext cx="2987994" cy="1780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585" r="1415"/>
          <a:stretch>
            <a:fillRect/>
          </a:stretch>
        </p:blipFill>
        <p:spPr>
          <a:xfrm>
            <a:off x="1352177" y="2338251"/>
            <a:ext cx="2200920" cy="6107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4491" r="-6621"/>
          <a:stretch>
            <a:fillRect/>
          </a:stretch>
        </p:blipFill>
        <p:spPr>
          <a:xfrm>
            <a:off x="5275353" y="2286000"/>
            <a:ext cx="2000659" cy="5296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1560" r="-3481"/>
          <a:stretch>
            <a:fillRect/>
          </a:stretch>
        </p:blipFill>
        <p:spPr>
          <a:xfrm>
            <a:off x="8786553" y="2207623"/>
            <a:ext cx="1872739" cy="5688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650" r="5829"/>
          <a:stretch>
            <a:fillRect/>
          </a:stretch>
        </p:blipFill>
        <p:spPr>
          <a:xfrm>
            <a:off x="5463675" y="5473337"/>
            <a:ext cx="2125845" cy="4598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4437730"/>
              </p:ext>
            </p:extLst>
          </p:nvPr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v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vẽ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09220334"/>
              </p:ext>
            </p:extLst>
          </p:nvPr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x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x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xe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7501" y="4757981"/>
            <a:ext cx="1206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võ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575599" y="4827721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xưa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107595" y="4827722"/>
            <a:ext cx="12378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xứ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121831" y="4799680"/>
            <a:ext cx="1345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xỉa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1489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vua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35407" y="4757980"/>
            <a:ext cx="15098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vở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58C2D5-D248-45DA-B60C-0C9EBA44E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857" y="532957"/>
            <a:ext cx="2232502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984465C-0C8B-48E6-B328-124F81064C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787" y="399607"/>
            <a:ext cx="1876425" cy="2076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968676D-E26C-4B03-9789-F151891AE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290" y="475807"/>
            <a:ext cx="1809750" cy="200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C1C204-CCB1-435D-ABE6-269272A43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286" y="3353244"/>
            <a:ext cx="2257425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A16849-8146-492C-B8B0-6C1E070F0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7AE27D4-A395-417C-B200-D90B2873ED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96B1A6-B317-4868-A25C-BCA7F8793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950" y="2543175"/>
            <a:ext cx="9182100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05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pPr defTabSz="1219200">
                <a:buClr>
                  <a:srgbClr val="000000"/>
                </a:buClr>
              </a:pPr>
              <a:t>9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</TotalTime>
  <Words>117</Words>
  <PresentationFormat>Custom</PresentationFormat>
  <Paragraphs>62</Paragraphs>
  <Slides>15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Office Theme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Củng cố</vt:lpstr>
      <vt:lpstr>Slide 13</vt:lpstr>
      <vt:lpstr>Slide 14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2020-08-13T09:32:00Z</dcterms:created>
  <dcterms:modified xsi:type="dcterms:W3CDTF">2020-10-14T15:23:22Z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