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7"/>
  </p:notesMasterIdLst>
  <p:sldIdLst>
    <p:sldId id="284" r:id="rId2"/>
    <p:sldId id="288" r:id="rId3"/>
    <p:sldId id="289" r:id="rId4"/>
    <p:sldId id="290" r:id="rId5"/>
    <p:sldId id="291" r:id="rId6"/>
    <p:sldId id="292" r:id="rId7"/>
    <p:sldId id="293" r:id="rId8"/>
    <p:sldId id="283" r:id="rId9"/>
    <p:sldId id="269" r:id="rId10"/>
    <p:sldId id="273" r:id="rId11"/>
    <p:sldId id="274" r:id="rId12"/>
    <p:sldId id="278" r:id="rId13"/>
    <p:sldId id="275" r:id="rId14"/>
    <p:sldId id="277" r:id="rId15"/>
    <p:sldId id="276" r:id="rId16"/>
    <p:sldId id="279" r:id="rId17"/>
    <p:sldId id="280" r:id="rId18"/>
    <p:sldId id="281" r:id="rId19"/>
    <p:sldId id="295" r:id="rId20"/>
    <p:sldId id="294" r:id="rId21"/>
    <p:sldId id="296" r:id="rId22"/>
    <p:sldId id="297" r:id="rId23"/>
    <p:sldId id="298" r:id="rId24"/>
    <p:sldId id="299" r:id="rId25"/>
    <p:sldId id="300" r:id="rId26"/>
  </p:sldIdLst>
  <p:sldSz cx="12192000" cy="6858000"/>
  <p:notesSz cx="6858000" cy="9144000"/>
  <p:embeddedFontLst>
    <p:embeddedFont>
      <p:font typeface="Wingdings 3" panose="05040102010807070707" pitchFamily="18" charset="2"/>
      <p:regular r:id="rId28"/>
    </p:embeddedFont>
    <p:embeddedFont>
      <p:font typeface="Calibri" panose="020F0502020204030204" pitchFamily="34" charset="0"/>
      <p:regular r:id="rId29"/>
      <p:bold r:id="rId30"/>
      <p:italic r:id="rId31"/>
      <p:boldItalic r:id="rId32"/>
    </p:embeddedFont>
    <p:embeddedFont>
      <p:font typeface="SimSun" panose="02010600030101010101" pitchFamily="2" charset="-122"/>
      <p:regular r:id="rId33"/>
    </p:embeddedFont>
    <p:embeddedFont>
      <p:font typeface="Trebuchet MS" panose="020B0603020202020204" pitchFamily="34" charset="0"/>
      <p:regular r:id="rId34"/>
      <p:bold r:id="rId35"/>
      <p:italic r:id="rId36"/>
      <p:boldItalic r:id="rId37"/>
    </p:embeddedFont>
    <p:embeddedFont>
      <p:font typeface="Tahoma" panose="020B0604030504040204" pitchFamily="3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0E73B7"/>
    <a:srgbClr val="E43230"/>
    <a:srgbClr val="E99D05"/>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64" d="100"/>
          <a:sy n="64" d="100"/>
        </p:scale>
        <p:origin x="6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EB840-4D62-416A-9CC4-9E7777F9A8EA}" type="datetimeFigureOut">
              <a:rPr lang="en-US" smtClean="0"/>
              <a:t>25/12/2021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3D59B-B2A9-43EA-80C2-3220B3E330F4}" type="slidenum">
              <a:rPr lang="en-US" smtClean="0"/>
              <a:t>‹#›</a:t>
            </a:fld>
            <a:endParaRPr lang="en-US"/>
          </a:p>
        </p:txBody>
      </p:sp>
    </p:spTree>
    <p:extLst>
      <p:ext uri="{BB962C8B-B14F-4D97-AF65-F5344CB8AC3E}">
        <p14:creationId xmlns:p14="http://schemas.microsoft.com/office/powerpoint/2010/main" val="409261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208BD4-EC00-4244-B455-F638AE1C4DD1}" type="slidenum">
              <a:rPr lang="en-US" altLang="en-US"/>
              <a:pPr eaLnBrk="1" hangingPunct="1"/>
              <a:t>2</a:t>
            </a:fld>
            <a:endParaRPr lang="en-US" altLang="en-US"/>
          </a:p>
        </p:txBody>
      </p:sp>
      <p:sp>
        <p:nvSpPr>
          <p:cNvPr id="14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NGUYỄN THU( 0368218377)</a:t>
            </a:r>
            <a:endParaRPr lang="zh-CN" altLang="en-US" smtClean="0"/>
          </a:p>
          <a:p>
            <a:pPr eaLnBrk="1" hangingPunct="1">
              <a:spcBef>
                <a:spcPct val="0"/>
              </a:spcBef>
            </a:pPr>
            <a:endParaRPr lang="en-US" altLang="en-US" smtClean="0"/>
          </a:p>
        </p:txBody>
      </p:sp>
    </p:spTree>
    <p:extLst>
      <p:ext uri="{BB962C8B-B14F-4D97-AF65-F5344CB8AC3E}">
        <p14:creationId xmlns:p14="http://schemas.microsoft.com/office/powerpoint/2010/main" val="130048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208BD4-EC00-4244-B455-F638AE1C4DD1}" type="slidenum">
              <a:rPr lang="en-US" altLang="en-US"/>
              <a:pPr eaLnBrk="1" hangingPunct="1"/>
              <a:t>3</a:t>
            </a:fld>
            <a:endParaRPr lang="en-US" altLang="en-US"/>
          </a:p>
        </p:txBody>
      </p:sp>
      <p:sp>
        <p:nvSpPr>
          <p:cNvPr id="14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NGUYỄN THU( 0368218377)</a:t>
            </a:r>
            <a:endParaRPr lang="zh-CN" altLang="en-US" smtClean="0"/>
          </a:p>
          <a:p>
            <a:pPr eaLnBrk="1" hangingPunct="1">
              <a:spcBef>
                <a:spcPct val="0"/>
              </a:spcBef>
            </a:pPr>
            <a:endParaRPr lang="en-US" altLang="en-US" smtClean="0"/>
          </a:p>
        </p:txBody>
      </p:sp>
    </p:spTree>
    <p:extLst>
      <p:ext uri="{BB962C8B-B14F-4D97-AF65-F5344CB8AC3E}">
        <p14:creationId xmlns:p14="http://schemas.microsoft.com/office/powerpoint/2010/main" val="273079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208BD4-EC00-4244-B455-F638AE1C4DD1}" type="slidenum">
              <a:rPr lang="en-US" altLang="en-US"/>
              <a:pPr eaLnBrk="1" hangingPunct="1"/>
              <a:t>4</a:t>
            </a:fld>
            <a:endParaRPr lang="en-US" altLang="en-US"/>
          </a:p>
        </p:txBody>
      </p:sp>
      <p:sp>
        <p:nvSpPr>
          <p:cNvPr id="14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NGUYỄN THU( 0368218377)</a:t>
            </a:r>
            <a:endParaRPr lang="zh-CN" altLang="en-US" smtClean="0"/>
          </a:p>
          <a:p>
            <a:pPr eaLnBrk="1" hangingPunct="1">
              <a:spcBef>
                <a:spcPct val="0"/>
              </a:spcBef>
            </a:pPr>
            <a:endParaRPr lang="en-US" altLang="en-US" smtClean="0"/>
          </a:p>
        </p:txBody>
      </p:sp>
    </p:spTree>
    <p:extLst>
      <p:ext uri="{BB962C8B-B14F-4D97-AF65-F5344CB8AC3E}">
        <p14:creationId xmlns:p14="http://schemas.microsoft.com/office/powerpoint/2010/main" val="175435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208BD4-EC00-4244-B455-F638AE1C4DD1}" type="slidenum">
              <a:rPr lang="en-US" altLang="en-US"/>
              <a:pPr eaLnBrk="1" hangingPunct="1"/>
              <a:t>5</a:t>
            </a:fld>
            <a:endParaRPr lang="en-US" altLang="en-US"/>
          </a:p>
        </p:txBody>
      </p:sp>
      <p:sp>
        <p:nvSpPr>
          <p:cNvPr id="14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NGUYỄN THU( 0368218377)</a:t>
            </a:r>
            <a:endParaRPr lang="zh-CN" altLang="en-US" smtClean="0"/>
          </a:p>
          <a:p>
            <a:pPr eaLnBrk="1" hangingPunct="1">
              <a:spcBef>
                <a:spcPct val="0"/>
              </a:spcBef>
            </a:pPr>
            <a:endParaRPr lang="en-US" altLang="en-US" smtClean="0"/>
          </a:p>
        </p:txBody>
      </p:sp>
    </p:spTree>
    <p:extLst>
      <p:ext uri="{BB962C8B-B14F-4D97-AF65-F5344CB8AC3E}">
        <p14:creationId xmlns:p14="http://schemas.microsoft.com/office/powerpoint/2010/main" val="366042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208BD4-EC00-4244-B455-F638AE1C4DD1}" type="slidenum">
              <a:rPr lang="en-US" altLang="en-US"/>
              <a:pPr eaLnBrk="1" hangingPunct="1"/>
              <a:t>6</a:t>
            </a:fld>
            <a:endParaRPr lang="en-US" altLang="en-US"/>
          </a:p>
        </p:txBody>
      </p:sp>
      <p:sp>
        <p:nvSpPr>
          <p:cNvPr id="14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NGUYỄN THU( 0368218377)</a:t>
            </a:r>
            <a:endParaRPr lang="zh-CN" altLang="en-US" smtClean="0"/>
          </a:p>
          <a:p>
            <a:pPr eaLnBrk="1" hangingPunct="1">
              <a:spcBef>
                <a:spcPct val="0"/>
              </a:spcBef>
            </a:pPr>
            <a:endParaRPr lang="en-US" altLang="en-US" smtClean="0"/>
          </a:p>
        </p:txBody>
      </p:sp>
    </p:spTree>
    <p:extLst>
      <p:ext uri="{BB962C8B-B14F-4D97-AF65-F5344CB8AC3E}">
        <p14:creationId xmlns:p14="http://schemas.microsoft.com/office/powerpoint/2010/main" val="93729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119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39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539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0833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1237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83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30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88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804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543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927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0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674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538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80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653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9207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9.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9.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9.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9.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9.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image" Target="../media/image7.gif"/><Relationship Id="rId2" Type="http://schemas.openxmlformats.org/officeDocument/2006/relationships/audio" Target="../media/media1.wav"/><Relationship Id="rId16" Type="http://schemas.openxmlformats.org/officeDocument/2006/relationships/image" Target="../media/image6.gif"/><Relationship Id="rId1" Type="http://schemas.microsoft.com/office/2007/relationships/media" Target="../media/media1.wav"/><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image" Target="../media/image4.png"/><Relationship Id="rId15" Type="http://schemas.openxmlformats.org/officeDocument/2006/relationships/image" Target="../media/image5.gif"/><Relationship Id="rId10" Type="http://schemas.openxmlformats.org/officeDocument/2006/relationships/slide" Target="slide14.xml"/><Relationship Id="rId4" Type="http://schemas.openxmlformats.org/officeDocument/2006/relationships/image" Target="../media/image3.png"/><Relationship Id="rId9" Type="http://schemas.openxmlformats.org/officeDocument/2006/relationships/slide" Target="slide13.xml"/><Relationship Id="rId1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US" altLang="en-US" dirty="0" smtClean="0"/>
          </a:p>
        </p:txBody>
      </p:sp>
      <p:sp>
        <p:nvSpPr>
          <p:cNvPr id="3" name="Subtitle 2"/>
          <p:cNvSpPr>
            <a:spLocks noGrp="1"/>
          </p:cNvSpPr>
          <p:nvPr>
            <p:ph type="subTitle" idx="1"/>
          </p:nvPr>
        </p:nvSpPr>
        <p:spPr/>
        <p:txBody>
          <a:bodyPr rtlCol="0">
            <a:normAutofit/>
          </a:bodyPr>
          <a:lstStyle/>
          <a:p>
            <a:pPr>
              <a:defRPr/>
            </a:pPr>
            <a:endParaRPr lang="en-US" dirty="0" smtClean="0"/>
          </a:p>
        </p:txBody>
      </p:sp>
      <p:grpSp>
        <p:nvGrpSpPr>
          <p:cNvPr id="3076" name="Google Shape;2637;p43"/>
          <p:cNvGrpSpPr>
            <a:grpSpLocks/>
          </p:cNvGrpSpPr>
          <p:nvPr/>
        </p:nvGrpSpPr>
        <p:grpSpPr bwMode="auto">
          <a:xfrm>
            <a:off x="2743201" y="4265613"/>
            <a:ext cx="1706563" cy="2398712"/>
            <a:chOff x="6580148" y="1407875"/>
            <a:chExt cx="1157999" cy="1324720"/>
          </a:xfrm>
        </p:grpSpPr>
        <p:sp>
          <p:nvSpPr>
            <p:cNvPr id="3124" name="Google Shape;2638;p43"/>
            <p:cNvSpPr>
              <a:spLocks/>
            </p:cNvSpPr>
            <p:nvPr/>
          </p:nvSpPr>
          <p:spPr bwMode="auto">
            <a:xfrm>
              <a:off x="6580148" y="1409809"/>
              <a:ext cx="914169" cy="557407"/>
            </a:xfrm>
            <a:custGeom>
              <a:avLst/>
              <a:gdLst>
                <a:gd name="T0" fmla="*/ 13023107 w 48222"/>
                <a:gd name="T1" fmla="*/ 360 h 29403"/>
                <a:gd name="T2" fmla="*/ 10862842 w 48222"/>
                <a:gd name="T3" fmla="*/ 679607 h 29403"/>
                <a:gd name="T4" fmla="*/ 5503649 w 48222"/>
                <a:gd name="T5" fmla="*/ 2642920 h 29403"/>
                <a:gd name="T6" fmla="*/ 99186 w 48222"/>
                <a:gd name="T7" fmla="*/ 6912431 h 29403"/>
                <a:gd name="T8" fmla="*/ 3167629 w 48222"/>
                <a:gd name="T9" fmla="*/ 9048276 h 29403"/>
                <a:gd name="T10" fmla="*/ 4080490 w 48222"/>
                <a:gd name="T11" fmla="*/ 8965963 h 29403"/>
                <a:gd name="T12" fmla="*/ 4313004 w 48222"/>
                <a:gd name="T13" fmla="*/ 8944768 h 29403"/>
                <a:gd name="T14" fmla="*/ 6728437 w 48222"/>
                <a:gd name="T15" fmla="*/ 9758784 h 29403"/>
                <a:gd name="T16" fmla="*/ 9934531 w 48222"/>
                <a:gd name="T17" fmla="*/ 10567036 h 29403"/>
                <a:gd name="T18" fmla="*/ 11079185 w 48222"/>
                <a:gd name="T19" fmla="*/ 10425443 h 29403"/>
                <a:gd name="T20" fmla="*/ 16069276 w 48222"/>
                <a:gd name="T21" fmla="*/ 7912249 h 29403"/>
                <a:gd name="T22" fmla="*/ 16114205 w 48222"/>
                <a:gd name="T23" fmla="*/ 2093418 h 29403"/>
                <a:gd name="T24" fmla="*/ 13023107 w 48222"/>
                <a:gd name="T25" fmla="*/ 360 h 29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222" h="29403" extrusionOk="0">
                  <a:moveTo>
                    <a:pt x="36237" y="1"/>
                  </a:moveTo>
                  <a:cubicBezTo>
                    <a:pt x="33987" y="1"/>
                    <a:pt x="31860" y="856"/>
                    <a:pt x="30226" y="1891"/>
                  </a:cubicBezTo>
                  <a:cubicBezTo>
                    <a:pt x="26442" y="4272"/>
                    <a:pt x="23509" y="6327"/>
                    <a:pt x="15314" y="7354"/>
                  </a:cubicBezTo>
                  <a:cubicBezTo>
                    <a:pt x="7143" y="8382"/>
                    <a:pt x="1" y="13670"/>
                    <a:pt x="276" y="19234"/>
                  </a:cubicBezTo>
                  <a:cubicBezTo>
                    <a:pt x="519" y="23722"/>
                    <a:pt x="5018" y="25177"/>
                    <a:pt x="8814" y="25177"/>
                  </a:cubicBezTo>
                  <a:cubicBezTo>
                    <a:pt x="9724" y="25177"/>
                    <a:pt x="10593" y="25094"/>
                    <a:pt x="11354" y="24948"/>
                  </a:cubicBezTo>
                  <a:cubicBezTo>
                    <a:pt x="11560" y="24908"/>
                    <a:pt x="11776" y="24889"/>
                    <a:pt x="12001" y="24889"/>
                  </a:cubicBezTo>
                  <a:cubicBezTo>
                    <a:pt x="13748" y="24889"/>
                    <a:pt x="16058" y="26022"/>
                    <a:pt x="18722" y="27154"/>
                  </a:cubicBezTo>
                  <a:cubicBezTo>
                    <a:pt x="21392" y="28271"/>
                    <a:pt x="24420" y="29403"/>
                    <a:pt x="27643" y="29403"/>
                  </a:cubicBezTo>
                  <a:cubicBezTo>
                    <a:pt x="28686" y="29403"/>
                    <a:pt x="29749" y="29284"/>
                    <a:pt x="30828" y="29009"/>
                  </a:cubicBezTo>
                  <a:cubicBezTo>
                    <a:pt x="38998" y="26953"/>
                    <a:pt x="41204" y="25525"/>
                    <a:pt x="44713" y="22016"/>
                  </a:cubicBezTo>
                  <a:cubicBezTo>
                    <a:pt x="48221" y="18482"/>
                    <a:pt x="44838" y="5825"/>
                    <a:pt x="44838" y="5825"/>
                  </a:cubicBezTo>
                  <a:cubicBezTo>
                    <a:pt x="42302" y="1447"/>
                    <a:pt x="39164" y="1"/>
                    <a:pt x="36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5" name="Google Shape;2639;p43"/>
            <p:cNvSpPr>
              <a:spLocks/>
            </p:cNvSpPr>
            <p:nvPr/>
          </p:nvSpPr>
          <p:spPr bwMode="auto">
            <a:xfrm>
              <a:off x="6692761" y="1612412"/>
              <a:ext cx="762129" cy="282239"/>
            </a:xfrm>
            <a:custGeom>
              <a:avLst/>
              <a:gdLst>
                <a:gd name="T0" fmla="*/ 7494294 w 40202"/>
                <a:gd name="T1" fmla="*/ 360 h 14888"/>
                <a:gd name="T2" fmla="*/ 7503261 w 40202"/>
                <a:gd name="T3" fmla="*/ 27318 h 14888"/>
                <a:gd name="T4" fmla="*/ 7512247 w 40202"/>
                <a:gd name="T5" fmla="*/ 360 h 14888"/>
                <a:gd name="T6" fmla="*/ 7494294 w 40202"/>
                <a:gd name="T7" fmla="*/ 360 h 14888"/>
                <a:gd name="T8" fmla="*/ 14222724 w 40202"/>
                <a:gd name="T9" fmla="*/ 1018150 h 14888"/>
                <a:gd name="T10" fmla="*/ 14078609 w 40202"/>
                <a:gd name="T11" fmla="*/ 1252104 h 14888"/>
                <a:gd name="T12" fmla="*/ 13511136 w 40202"/>
                <a:gd name="T13" fmla="*/ 1504390 h 14888"/>
                <a:gd name="T14" fmla="*/ 13330717 w 40202"/>
                <a:gd name="T15" fmla="*/ 1486418 h 14888"/>
                <a:gd name="T16" fmla="*/ 13168631 w 40202"/>
                <a:gd name="T17" fmla="*/ 1756676 h 14888"/>
                <a:gd name="T18" fmla="*/ 11394342 w 40202"/>
                <a:gd name="T19" fmla="*/ 2972476 h 14888"/>
                <a:gd name="T20" fmla="*/ 11403328 w 40202"/>
                <a:gd name="T21" fmla="*/ 3161881 h 14888"/>
                <a:gd name="T22" fmla="*/ 11493528 w 40202"/>
                <a:gd name="T23" fmla="*/ 3413807 h 14888"/>
                <a:gd name="T24" fmla="*/ 11493528 w 40202"/>
                <a:gd name="T25" fmla="*/ 3450110 h 14888"/>
                <a:gd name="T26" fmla="*/ 11502514 w 40202"/>
                <a:gd name="T27" fmla="*/ 3450110 h 14888"/>
                <a:gd name="T28" fmla="*/ 12348871 w 40202"/>
                <a:gd name="T29" fmla="*/ 3693050 h 14888"/>
                <a:gd name="T30" fmla="*/ 12358217 w 40202"/>
                <a:gd name="T31" fmla="*/ 3639135 h 14888"/>
                <a:gd name="T32" fmla="*/ 13520121 w 40202"/>
                <a:gd name="T33" fmla="*/ 4044541 h 14888"/>
                <a:gd name="T34" fmla="*/ 14222724 w 40202"/>
                <a:gd name="T35" fmla="*/ 1018150 h 14888"/>
                <a:gd name="T36" fmla="*/ 7494294 w 40202"/>
                <a:gd name="T37" fmla="*/ 360 h 14888"/>
                <a:gd name="T38" fmla="*/ 7097874 w 40202"/>
                <a:gd name="T39" fmla="*/ 261272 h 14888"/>
                <a:gd name="T40" fmla="*/ 6053145 w 40202"/>
                <a:gd name="T41" fmla="*/ 756859 h 14888"/>
                <a:gd name="T42" fmla="*/ 4611997 w 40202"/>
                <a:gd name="T43" fmla="*/ 954888 h 14888"/>
                <a:gd name="T44" fmla="*/ 3945338 w 40202"/>
                <a:gd name="T45" fmla="*/ 936917 h 14888"/>
                <a:gd name="T46" fmla="*/ 3287665 w 40202"/>
                <a:gd name="T47" fmla="*/ 918945 h 14888"/>
                <a:gd name="T48" fmla="*/ 3053710 w 40202"/>
                <a:gd name="T49" fmla="*/ 927931 h 14888"/>
                <a:gd name="T50" fmla="*/ 1116975 w 40202"/>
                <a:gd name="T51" fmla="*/ 1387233 h 14888"/>
                <a:gd name="T52" fmla="*/ 18332 w 40202"/>
                <a:gd name="T53" fmla="*/ 2972476 h 14888"/>
                <a:gd name="T54" fmla="*/ 261272 w 40202"/>
                <a:gd name="T55" fmla="*/ 3855497 h 14888"/>
                <a:gd name="T56" fmla="*/ 1963693 w 40202"/>
                <a:gd name="T57" fmla="*/ 4431956 h 14888"/>
                <a:gd name="T58" fmla="*/ 3954324 w 40202"/>
                <a:gd name="T59" fmla="*/ 5278313 h 14888"/>
                <a:gd name="T60" fmla="*/ 4098439 w 40202"/>
                <a:gd name="T61" fmla="*/ 5350541 h 14888"/>
                <a:gd name="T62" fmla="*/ 4413626 w 40202"/>
                <a:gd name="T63" fmla="*/ 5188454 h 14888"/>
                <a:gd name="T64" fmla="*/ 8079720 w 40202"/>
                <a:gd name="T65" fmla="*/ 3576253 h 14888"/>
                <a:gd name="T66" fmla="*/ 9412697 w 40202"/>
                <a:gd name="T67" fmla="*/ 3288024 h 14888"/>
                <a:gd name="T68" fmla="*/ 9529854 w 40202"/>
                <a:gd name="T69" fmla="*/ 2900609 h 14888"/>
                <a:gd name="T70" fmla="*/ 9583750 w 40202"/>
                <a:gd name="T71" fmla="*/ 2702579 h 14888"/>
                <a:gd name="T72" fmla="*/ 8430851 w 40202"/>
                <a:gd name="T73" fmla="*/ 1495404 h 14888"/>
                <a:gd name="T74" fmla="*/ 8286736 w 40202"/>
                <a:gd name="T75" fmla="*/ 1171231 h 14888"/>
                <a:gd name="T76" fmla="*/ 8277750 w 40202"/>
                <a:gd name="T77" fmla="*/ 1180217 h 14888"/>
                <a:gd name="T78" fmla="*/ 8268764 w 40202"/>
                <a:gd name="T79" fmla="*/ 1180217 h 14888"/>
                <a:gd name="T80" fmla="*/ 8259778 w 40202"/>
                <a:gd name="T81" fmla="*/ 1189203 h 14888"/>
                <a:gd name="T82" fmla="*/ 8196877 w 40202"/>
                <a:gd name="T83" fmla="*/ 1189203 h 14888"/>
                <a:gd name="T84" fmla="*/ 7620437 w 40202"/>
                <a:gd name="T85" fmla="*/ 936917 h 14888"/>
                <a:gd name="T86" fmla="*/ 7440018 w 40202"/>
                <a:gd name="T87" fmla="*/ 549502 h 14888"/>
                <a:gd name="T88" fmla="*/ 7466976 w 40202"/>
                <a:gd name="T89" fmla="*/ 99186 h 14888"/>
                <a:gd name="T90" fmla="*/ 7494294 w 40202"/>
                <a:gd name="T91" fmla="*/ 360 h 14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202" h="14888" extrusionOk="0">
                  <a:moveTo>
                    <a:pt x="20853" y="1"/>
                  </a:moveTo>
                  <a:cubicBezTo>
                    <a:pt x="20853" y="26"/>
                    <a:pt x="20853" y="51"/>
                    <a:pt x="20878" y="76"/>
                  </a:cubicBezTo>
                  <a:cubicBezTo>
                    <a:pt x="20878" y="51"/>
                    <a:pt x="20903" y="26"/>
                    <a:pt x="20903" y="1"/>
                  </a:cubicBezTo>
                  <a:lnTo>
                    <a:pt x="20853" y="1"/>
                  </a:lnTo>
                  <a:close/>
                  <a:moveTo>
                    <a:pt x="39575" y="2833"/>
                  </a:moveTo>
                  <a:cubicBezTo>
                    <a:pt x="39474" y="3108"/>
                    <a:pt x="39324" y="3309"/>
                    <a:pt x="39174" y="3484"/>
                  </a:cubicBezTo>
                  <a:cubicBezTo>
                    <a:pt x="38747" y="4011"/>
                    <a:pt x="38121" y="4186"/>
                    <a:pt x="37595" y="4186"/>
                  </a:cubicBezTo>
                  <a:cubicBezTo>
                    <a:pt x="37419" y="4186"/>
                    <a:pt x="37244" y="4161"/>
                    <a:pt x="37093" y="4136"/>
                  </a:cubicBezTo>
                  <a:cubicBezTo>
                    <a:pt x="36943" y="4387"/>
                    <a:pt x="36793" y="4637"/>
                    <a:pt x="36642" y="4888"/>
                  </a:cubicBezTo>
                  <a:cubicBezTo>
                    <a:pt x="35414" y="6793"/>
                    <a:pt x="33610" y="7921"/>
                    <a:pt x="31705" y="8271"/>
                  </a:cubicBezTo>
                  <a:cubicBezTo>
                    <a:pt x="31705" y="8472"/>
                    <a:pt x="31705" y="8622"/>
                    <a:pt x="31730" y="8798"/>
                  </a:cubicBezTo>
                  <a:cubicBezTo>
                    <a:pt x="31780" y="9124"/>
                    <a:pt x="31855" y="9374"/>
                    <a:pt x="31981" y="9499"/>
                  </a:cubicBezTo>
                  <a:cubicBezTo>
                    <a:pt x="31981" y="9525"/>
                    <a:pt x="31981" y="9575"/>
                    <a:pt x="31981" y="9600"/>
                  </a:cubicBezTo>
                  <a:lnTo>
                    <a:pt x="32006" y="9600"/>
                  </a:lnTo>
                  <a:lnTo>
                    <a:pt x="34361" y="10276"/>
                  </a:lnTo>
                  <a:cubicBezTo>
                    <a:pt x="34387" y="10176"/>
                    <a:pt x="34387" y="10126"/>
                    <a:pt x="34387" y="10126"/>
                  </a:cubicBezTo>
                  <a:cubicBezTo>
                    <a:pt x="34387" y="10126"/>
                    <a:pt x="35665" y="10327"/>
                    <a:pt x="37620" y="11254"/>
                  </a:cubicBezTo>
                  <a:cubicBezTo>
                    <a:pt x="39374" y="8121"/>
                    <a:pt x="40201" y="4612"/>
                    <a:pt x="39575" y="2833"/>
                  </a:cubicBezTo>
                  <a:close/>
                  <a:moveTo>
                    <a:pt x="20853" y="1"/>
                  </a:moveTo>
                  <a:cubicBezTo>
                    <a:pt x="20552" y="51"/>
                    <a:pt x="20026" y="577"/>
                    <a:pt x="19750" y="727"/>
                  </a:cubicBezTo>
                  <a:cubicBezTo>
                    <a:pt x="18848" y="1304"/>
                    <a:pt x="17870" y="1780"/>
                    <a:pt x="16843" y="2106"/>
                  </a:cubicBezTo>
                  <a:cubicBezTo>
                    <a:pt x="15514" y="2557"/>
                    <a:pt x="14186" y="2657"/>
                    <a:pt x="12833" y="2657"/>
                  </a:cubicBezTo>
                  <a:cubicBezTo>
                    <a:pt x="12206" y="2657"/>
                    <a:pt x="11604" y="2632"/>
                    <a:pt x="10978" y="2607"/>
                  </a:cubicBezTo>
                  <a:cubicBezTo>
                    <a:pt x="10376" y="2582"/>
                    <a:pt x="9750" y="2557"/>
                    <a:pt x="9148" y="2557"/>
                  </a:cubicBezTo>
                  <a:cubicBezTo>
                    <a:pt x="8923" y="2557"/>
                    <a:pt x="8722" y="2557"/>
                    <a:pt x="8497" y="2582"/>
                  </a:cubicBezTo>
                  <a:cubicBezTo>
                    <a:pt x="6642" y="2632"/>
                    <a:pt x="4737" y="2933"/>
                    <a:pt x="3108" y="3860"/>
                  </a:cubicBezTo>
                  <a:cubicBezTo>
                    <a:pt x="1479" y="4763"/>
                    <a:pt x="201" y="6417"/>
                    <a:pt x="51" y="8271"/>
                  </a:cubicBezTo>
                  <a:cubicBezTo>
                    <a:pt x="0" y="9149"/>
                    <a:pt x="201" y="10051"/>
                    <a:pt x="727" y="10728"/>
                  </a:cubicBezTo>
                  <a:cubicBezTo>
                    <a:pt x="1930" y="12256"/>
                    <a:pt x="3785" y="12031"/>
                    <a:pt x="5464" y="12332"/>
                  </a:cubicBezTo>
                  <a:cubicBezTo>
                    <a:pt x="7469" y="12682"/>
                    <a:pt x="9249" y="13760"/>
                    <a:pt x="11003" y="14687"/>
                  </a:cubicBezTo>
                  <a:cubicBezTo>
                    <a:pt x="11153" y="14738"/>
                    <a:pt x="11279" y="14813"/>
                    <a:pt x="11404" y="14888"/>
                  </a:cubicBezTo>
                  <a:cubicBezTo>
                    <a:pt x="11705" y="14738"/>
                    <a:pt x="12005" y="14587"/>
                    <a:pt x="12281" y="14437"/>
                  </a:cubicBezTo>
                  <a:cubicBezTo>
                    <a:pt x="16391" y="12306"/>
                    <a:pt x="19299" y="10076"/>
                    <a:pt x="22482" y="9951"/>
                  </a:cubicBezTo>
                  <a:lnTo>
                    <a:pt x="26191" y="9149"/>
                  </a:lnTo>
                  <a:cubicBezTo>
                    <a:pt x="26191" y="9149"/>
                    <a:pt x="26341" y="8672"/>
                    <a:pt x="26517" y="8071"/>
                  </a:cubicBezTo>
                  <a:cubicBezTo>
                    <a:pt x="26567" y="7895"/>
                    <a:pt x="26617" y="7720"/>
                    <a:pt x="26667" y="7520"/>
                  </a:cubicBezTo>
                  <a:cubicBezTo>
                    <a:pt x="25339" y="6818"/>
                    <a:pt x="24211" y="5690"/>
                    <a:pt x="23459" y="4161"/>
                  </a:cubicBezTo>
                  <a:cubicBezTo>
                    <a:pt x="23309" y="3860"/>
                    <a:pt x="23183" y="3560"/>
                    <a:pt x="23058" y="3259"/>
                  </a:cubicBezTo>
                  <a:lnTo>
                    <a:pt x="23033" y="3284"/>
                  </a:lnTo>
                  <a:lnTo>
                    <a:pt x="23008" y="3284"/>
                  </a:lnTo>
                  <a:lnTo>
                    <a:pt x="22983" y="3309"/>
                  </a:lnTo>
                  <a:lnTo>
                    <a:pt x="22808" y="3309"/>
                  </a:lnTo>
                  <a:cubicBezTo>
                    <a:pt x="22331" y="3309"/>
                    <a:pt x="21655" y="3134"/>
                    <a:pt x="21204" y="2607"/>
                  </a:cubicBezTo>
                  <a:cubicBezTo>
                    <a:pt x="20953" y="2357"/>
                    <a:pt x="20777" y="2006"/>
                    <a:pt x="20702" y="1529"/>
                  </a:cubicBezTo>
                  <a:cubicBezTo>
                    <a:pt x="20627" y="1028"/>
                    <a:pt x="20677" y="602"/>
                    <a:pt x="20777" y="276"/>
                  </a:cubicBezTo>
                  <a:cubicBezTo>
                    <a:pt x="20803" y="176"/>
                    <a:pt x="20828" y="76"/>
                    <a:pt x="208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6" name="Google Shape;2640;p43"/>
            <p:cNvSpPr>
              <a:spLocks/>
            </p:cNvSpPr>
            <p:nvPr/>
          </p:nvSpPr>
          <p:spPr bwMode="auto">
            <a:xfrm>
              <a:off x="7117070" y="2620575"/>
              <a:ext cx="66541" cy="112020"/>
            </a:xfrm>
            <a:custGeom>
              <a:avLst/>
              <a:gdLst>
                <a:gd name="T0" fmla="*/ 588670 w 3510"/>
                <a:gd name="T1" fmla="*/ 360 h 5909"/>
                <a:gd name="T2" fmla="*/ 54275 w 3510"/>
                <a:gd name="T3" fmla="*/ 443132 h 5909"/>
                <a:gd name="T4" fmla="*/ 9346 w 3510"/>
                <a:gd name="T5" fmla="*/ 1127764 h 5909"/>
                <a:gd name="T6" fmla="*/ 415815 w 3510"/>
                <a:gd name="T7" fmla="*/ 2123261 h 5909"/>
                <a:gd name="T8" fmla="*/ 522546 w 3510"/>
                <a:gd name="T9" fmla="*/ 2109612 h 5909"/>
                <a:gd name="T10" fmla="*/ 1063064 w 3510"/>
                <a:gd name="T11" fmla="*/ 316989 h 5909"/>
                <a:gd name="T12" fmla="*/ 1054078 w 3510"/>
                <a:gd name="T13" fmla="*/ 299017 h 5909"/>
                <a:gd name="T14" fmla="*/ 588670 w 3510"/>
                <a:gd name="T15" fmla="*/ 360 h 59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0" h="5909" extrusionOk="0">
                  <a:moveTo>
                    <a:pt x="1638" y="1"/>
                  </a:moveTo>
                  <a:cubicBezTo>
                    <a:pt x="968" y="1"/>
                    <a:pt x="292" y="441"/>
                    <a:pt x="151" y="1233"/>
                  </a:cubicBezTo>
                  <a:cubicBezTo>
                    <a:pt x="76" y="1784"/>
                    <a:pt x="0" y="2436"/>
                    <a:pt x="26" y="3138"/>
                  </a:cubicBezTo>
                  <a:cubicBezTo>
                    <a:pt x="48" y="4749"/>
                    <a:pt x="276" y="5908"/>
                    <a:pt x="1157" y="5908"/>
                  </a:cubicBezTo>
                  <a:cubicBezTo>
                    <a:pt x="1249" y="5908"/>
                    <a:pt x="1348" y="5896"/>
                    <a:pt x="1454" y="5870"/>
                  </a:cubicBezTo>
                  <a:cubicBezTo>
                    <a:pt x="2582" y="5619"/>
                    <a:pt x="3509" y="2987"/>
                    <a:pt x="2958" y="882"/>
                  </a:cubicBezTo>
                  <a:lnTo>
                    <a:pt x="2933" y="832"/>
                  </a:lnTo>
                  <a:cubicBezTo>
                    <a:pt x="2671" y="264"/>
                    <a:pt x="2156" y="1"/>
                    <a:pt x="16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7" name="Google Shape;2641;p43"/>
            <p:cNvSpPr>
              <a:spLocks/>
            </p:cNvSpPr>
            <p:nvPr/>
          </p:nvSpPr>
          <p:spPr bwMode="auto">
            <a:xfrm>
              <a:off x="7105657" y="2281892"/>
              <a:ext cx="201480" cy="365975"/>
            </a:xfrm>
            <a:custGeom>
              <a:avLst/>
              <a:gdLst>
                <a:gd name="T0" fmla="*/ 360 w 10628"/>
                <a:gd name="T1" fmla="*/ 0 h 19305"/>
                <a:gd name="T2" fmla="*/ 360 w 10628"/>
                <a:gd name="T3" fmla="*/ 0 h 19305"/>
                <a:gd name="T4" fmla="*/ 441690 w 10628"/>
                <a:gd name="T5" fmla="*/ 3513019 h 19305"/>
                <a:gd name="T6" fmla="*/ 540876 w 10628"/>
                <a:gd name="T7" fmla="*/ 6593332 h 19305"/>
                <a:gd name="T8" fmla="*/ 720934 w 10628"/>
                <a:gd name="T9" fmla="*/ 6917487 h 19305"/>
                <a:gd name="T10" fmla="*/ 895949 w 10628"/>
                <a:gd name="T11" fmla="*/ 6937980 h 19305"/>
                <a:gd name="T12" fmla="*/ 1234492 w 10628"/>
                <a:gd name="T13" fmla="*/ 6809675 h 19305"/>
                <a:gd name="T14" fmla="*/ 1216160 w 10628"/>
                <a:gd name="T15" fmla="*/ 6746433 h 19305"/>
                <a:gd name="T16" fmla="*/ 1234492 w 10628"/>
                <a:gd name="T17" fmla="*/ 6746433 h 19305"/>
                <a:gd name="T18" fmla="*/ 3071679 w 10628"/>
                <a:gd name="T19" fmla="*/ 2918226 h 19305"/>
                <a:gd name="T20" fmla="*/ 3819551 w 10628"/>
                <a:gd name="T21" fmla="*/ 342506 h 19305"/>
                <a:gd name="T22" fmla="*/ 360 w 10628"/>
                <a:gd name="T23" fmla="*/ 0 h 19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28" h="19305" extrusionOk="0">
                  <a:moveTo>
                    <a:pt x="1" y="0"/>
                  </a:moveTo>
                  <a:lnTo>
                    <a:pt x="1" y="0"/>
                  </a:lnTo>
                  <a:cubicBezTo>
                    <a:pt x="1" y="0"/>
                    <a:pt x="953" y="5288"/>
                    <a:pt x="1229" y="9775"/>
                  </a:cubicBezTo>
                  <a:cubicBezTo>
                    <a:pt x="1480" y="13709"/>
                    <a:pt x="1505" y="17469"/>
                    <a:pt x="1505" y="18346"/>
                  </a:cubicBezTo>
                  <a:cubicBezTo>
                    <a:pt x="1329" y="18622"/>
                    <a:pt x="1179" y="19048"/>
                    <a:pt x="2006" y="19248"/>
                  </a:cubicBezTo>
                  <a:cubicBezTo>
                    <a:pt x="2187" y="19288"/>
                    <a:pt x="2349" y="19305"/>
                    <a:pt x="2493" y="19305"/>
                  </a:cubicBezTo>
                  <a:cubicBezTo>
                    <a:pt x="3163" y="19305"/>
                    <a:pt x="3435" y="18948"/>
                    <a:pt x="3435" y="18948"/>
                  </a:cubicBezTo>
                  <a:cubicBezTo>
                    <a:pt x="3435" y="18872"/>
                    <a:pt x="3410" y="18822"/>
                    <a:pt x="3384" y="18772"/>
                  </a:cubicBezTo>
                  <a:lnTo>
                    <a:pt x="3435" y="18772"/>
                  </a:lnTo>
                  <a:cubicBezTo>
                    <a:pt x="3435" y="18772"/>
                    <a:pt x="6592" y="13409"/>
                    <a:pt x="8547" y="8120"/>
                  </a:cubicBezTo>
                  <a:cubicBezTo>
                    <a:pt x="10502" y="2807"/>
                    <a:pt x="10628" y="953"/>
                    <a:pt x="10628" y="953"/>
                  </a:cubicBezTo>
                  <a:lnTo>
                    <a:pt x="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8" name="Google Shape;2642;p43"/>
            <p:cNvSpPr>
              <a:spLocks/>
            </p:cNvSpPr>
            <p:nvPr/>
          </p:nvSpPr>
          <p:spPr bwMode="auto">
            <a:xfrm>
              <a:off x="7131327" y="2636822"/>
              <a:ext cx="12853" cy="9991"/>
            </a:xfrm>
            <a:custGeom>
              <a:avLst/>
              <a:gdLst>
                <a:gd name="T0" fmla="*/ 243297 w 678"/>
                <a:gd name="T1" fmla="*/ 189052 h 527"/>
                <a:gd name="T2" fmla="*/ 234311 w 678"/>
                <a:gd name="T3" fmla="*/ 189052 h 527"/>
                <a:gd name="T4" fmla="*/ 0 w 678"/>
                <a:gd name="T5" fmla="*/ 0 h 527"/>
                <a:gd name="T6" fmla="*/ 234311 w 678"/>
                <a:gd name="T7" fmla="*/ 189052 h 527"/>
                <a:gd name="T8" fmla="*/ 243297 w 678"/>
                <a:gd name="T9" fmla="*/ 189052 h 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527" extrusionOk="0">
                  <a:moveTo>
                    <a:pt x="677" y="526"/>
                  </a:moveTo>
                  <a:cubicBezTo>
                    <a:pt x="677" y="526"/>
                    <a:pt x="652" y="526"/>
                    <a:pt x="652" y="526"/>
                  </a:cubicBezTo>
                  <a:cubicBezTo>
                    <a:pt x="151" y="401"/>
                    <a:pt x="0" y="201"/>
                    <a:pt x="0" y="0"/>
                  </a:cubicBezTo>
                  <a:cubicBezTo>
                    <a:pt x="0" y="201"/>
                    <a:pt x="151" y="401"/>
                    <a:pt x="652" y="526"/>
                  </a:cubicBezTo>
                  <a:cubicBezTo>
                    <a:pt x="652" y="526"/>
                    <a:pt x="677" y="526"/>
                    <a:pt x="677" y="526"/>
                  </a:cubicBezTo>
                  <a:close/>
                </a:path>
              </a:pathLst>
            </a:custGeom>
            <a:solidFill>
              <a:srgbClr val="2F22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9" name="Google Shape;2643;p43"/>
            <p:cNvSpPr>
              <a:spLocks/>
            </p:cNvSpPr>
            <p:nvPr/>
          </p:nvSpPr>
          <p:spPr bwMode="auto">
            <a:xfrm>
              <a:off x="7115174" y="2342709"/>
              <a:ext cx="57024" cy="305045"/>
            </a:xfrm>
            <a:custGeom>
              <a:avLst/>
              <a:gdLst>
                <a:gd name="T0" fmla="*/ 0 w 3008"/>
                <a:gd name="T1" fmla="*/ 0 h 16091"/>
                <a:gd name="T2" fmla="*/ 0 w 3008"/>
                <a:gd name="T3" fmla="*/ 0 h 16091"/>
                <a:gd name="T4" fmla="*/ 261272 w 3008"/>
                <a:gd name="T5" fmla="*/ 2360094 h 16091"/>
                <a:gd name="T6" fmla="*/ 360457 w 3008"/>
                <a:gd name="T7" fmla="*/ 5413444 h 16091"/>
                <a:gd name="T8" fmla="*/ 360457 w 3008"/>
                <a:gd name="T9" fmla="*/ 5422430 h 16091"/>
                <a:gd name="T10" fmla="*/ 360457 w 3008"/>
                <a:gd name="T11" fmla="*/ 5440402 h 16091"/>
                <a:gd name="T12" fmla="*/ 306201 w 3008"/>
                <a:gd name="T13" fmla="*/ 5575531 h 16091"/>
                <a:gd name="T14" fmla="*/ 540515 w 3008"/>
                <a:gd name="T15" fmla="*/ 5764556 h 16091"/>
                <a:gd name="T16" fmla="*/ 549501 w 3008"/>
                <a:gd name="T17" fmla="*/ 5764556 h 16091"/>
                <a:gd name="T18" fmla="*/ 720573 w 3008"/>
                <a:gd name="T19" fmla="*/ 5782528 h 16091"/>
                <a:gd name="T20" fmla="*/ 756857 w 3008"/>
                <a:gd name="T21" fmla="*/ 5782528 h 16091"/>
                <a:gd name="T22" fmla="*/ 666658 w 3008"/>
                <a:gd name="T23" fmla="*/ 5458355 h 16091"/>
                <a:gd name="T24" fmla="*/ 1008802 w 3008"/>
                <a:gd name="T25" fmla="*/ 2405023 h 16091"/>
                <a:gd name="T26" fmla="*/ 1081029 w 3008"/>
                <a:gd name="T27" fmla="*/ 513558 h 16091"/>
                <a:gd name="T28" fmla="*/ 0 w 3008"/>
                <a:gd name="T29" fmla="*/ 0 h 160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8" h="16091" extrusionOk="0">
                  <a:moveTo>
                    <a:pt x="0" y="0"/>
                  </a:moveTo>
                  <a:lnTo>
                    <a:pt x="0" y="0"/>
                  </a:lnTo>
                  <a:cubicBezTo>
                    <a:pt x="276" y="1880"/>
                    <a:pt x="602" y="4336"/>
                    <a:pt x="727" y="6567"/>
                  </a:cubicBezTo>
                  <a:cubicBezTo>
                    <a:pt x="978" y="10426"/>
                    <a:pt x="1003" y="14085"/>
                    <a:pt x="1003" y="15063"/>
                  </a:cubicBezTo>
                  <a:lnTo>
                    <a:pt x="1003" y="15088"/>
                  </a:lnTo>
                  <a:lnTo>
                    <a:pt x="1003" y="15138"/>
                  </a:lnTo>
                  <a:cubicBezTo>
                    <a:pt x="928" y="15238"/>
                    <a:pt x="852" y="15389"/>
                    <a:pt x="852" y="15514"/>
                  </a:cubicBezTo>
                  <a:cubicBezTo>
                    <a:pt x="852" y="15715"/>
                    <a:pt x="1003" y="15915"/>
                    <a:pt x="1504" y="16040"/>
                  </a:cubicBezTo>
                  <a:lnTo>
                    <a:pt x="1529" y="16040"/>
                  </a:lnTo>
                  <a:cubicBezTo>
                    <a:pt x="1705" y="16065"/>
                    <a:pt x="1855" y="16090"/>
                    <a:pt x="2005" y="16090"/>
                  </a:cubicBezTo>
                  <a:lnTo>
                    <a:pt x="2106" y="16090"/>
                  </a:lnTo>
                  <a:cubicBezTo>
                    <a:pt x="1504" y="15790"/>
                    <a:pt x="1654" y="15414"/>
                    <a:pt x="1855" y="15188"/>
                  </a:cubicBezTo>
                  <a:cubicBezTo>
                    <a:pt x="1980" y="14336"/>
                    <a:pt x="2507" y="10602"/>
                    <a:pt x="2807" y="6692"/>
                  </a:cubicBezTo>
                  <a:cubicBezTo>
                    <a:pt x="2958" y="4938"/>
                    <a:pt x="3008" y="3083"/>
                    <a:pt x="3008" y="1429"/>
                  </a:cubicBezTo>
                  <a:cubicBezTo>
                    <a:pt x="2055" y="777"/>
                    <a:pt x="1028" y="251"/>
                    <a:pt x="0" y="0"/>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0" name="Google Shape;2644;p43"/>
            <p:cNvSpPr>
              <a:spLocks/>
            </p:cNvSpPr>
            <p:nvPr/>
          </p:nvSpPr>
          <p:spPr bwMode="auto">
            <a:xfrm>
              <a:off x="6705596" y="2434067"/>
              <a:ext cx="125688" cy="97897"/>
            </a:xfrm>
            <a:custGeom>
              <a:avLst/>
              <a:gdLst>
                <a:gd name="T0" fmla="*/ 1600351 w 6630"/>
                <a:gd name="T1" fmla="*/ 360 h 5164"/>
                <a:gd name="T2" fmla="*/ 1513375 w 6630"/>
                <a:gd name="T3" fmla="*/ 6465 h 5164"/>
                <a:gd name="T4" fmla="*/ 1495403 w 6630"/>
                <a:gd name="T5" fmla="*/ 15450 h 5164"/>
                <a:gd name="T6" fmla="*/ 162086 w 6630"/>
                <a:gd name="T7" fmla="*/ 1600722 h 5164"/>
                <a:gd name="T8" fmla="*/ 502430 w 6630"/>
                <a:gd name="T9" fmla="*/ 1855531 h 5164"/>
                <a:gd name="T10" fmla="*/ 1387232 w 6630"/>
                <a:gd name="T11" fmla="*/ 1483924 h 5164"/>
                <a:gd name="T12" fmla="*/ 1981643 w 6630"/>
                <a:gd name="T13" fmla="*/ 1024260 h 5164"/>
                <a:gd name="T14" fmla="*/ 1600351 w 6630"/>
                <a:gd name="T15" fmla="*/ 360 h 5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30" h="5164" extrusionOk="0">
                  <a:moveTo>
                    <a:pt x="4453" y="1"/>
                  </a:moveTo>
                  <a:cubicBezTo>
                    <a:pt x="4374" y="1"/>
                    <a:pt x="4293" y="6"/>
                    <a:pt x="4211" y="18"/>
                  </a:cubicBezTo>
                  <a:lnTo>
                    <a:pt x="4161" y="43"/>
                  </a:lnTo>
                  <a:cubicBezTo>
                    <a:pt x="1855" y="820"/>
                    <a:pt x="0" y="3251"/>
                    <a:pt x="451" y="4454"/>
                  </a:cubicBezTo>
                  <a:cubicBezTo>
                    <a:pt x="628" y="4953"/>
                    <a:pt x="955" y="5163"/>
                    <a:pt x="1398" y="5163"/>
                  </a:cubicBezTo>
                  <a:cubicBezTo>
                    <a:pt x="2023" y="5163"/>
                    <a:pt x="2877" y="4745"/>
                    <a:pt x="3860" y="4129"/>
                  </a:cubicBezTo>
                  <a:cubicBezTo>
                    <a:pt x="4511" y="3703"/>
                    <a:pt x="5063" y="3251"/>
                    <a:pt x="5514" y="2850"/>
                  </a:cubicBezTo>
                  <a:cubicBezTo>
                    <a:pt x="6629" y="1830"/>
                    <a:pt x="5857" y="1"/>
                    <a:pt x="44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1" name="Google Shape;2645;p43"/>
            <p:cNvSpPr>
              <a:spLocks/>
            </p:cNvSpPr>
            <p:nvPr/>
          </p:nvSpPr>
          <p:spPr bwMode="auto">
            <a:xfrm>
              <a:off x="6785885" y="2137925"/>
              <a:ext cx="340211" cy="332458"/>
            </a:xfrm>
            <a:custGeom>
              <a:avLst/>
              <a:gdLst>
                <a:gd name="T0" fmla="*/ 4053508 w 17946"/>
                <a:gd name="T1" fmla="*/ 0 h 17537"/>
                <a:gd name="T2" fmla="*/ 2324150 w 17946"/>
                <a:gd name="T3" fmla="*/ 2026578 h 17537"/>
                <a:gd name="T4" fmla="*/ 135489 w 17946"/>
                <a:gd name="T5" fmla="*/ 5674725 h 17537"/>
                <a:gd name="T6" fmla="*/ 144475 w 17946"/>
                <a:gd name="T7" fmla="*/ 5683710 h 17537"/>
                <a:gd name="T8" fmla="*/ 81214 w 17946"/>
                <a:gd name="T9" fmla="*/ 5710668 h 17537"/>
                <a:gd name="T10" fmla="*/ 270618 w 17946"/>
                <a:gd name="T11" fmla="*/ 6187943 h 17537"/>
                <a:gd name="T12" fmla="*/ 485899 w 17946"/>
                <a:gd name="T13" fmla="*/ 6302218 h 17537"/>
                <a:gd name="T14" fmla="*/ 639701 w 17946"/>
                <a:gd name="T15" fmla="*/ 6169971 h 17537"/>
                <a:gd name="T16" fmla="*/ 3558282 w 17946"/>
                <a:gd name="T17" fmla="*/ 4728820 h 17537"/>
                <a:gd name="T18" fmla="*/ 6449544 w 17946"/>
                <a:gd name="T19" fmla="*/ 2999440 h 17537"/>
                <a:gd name="T20" fmla="*/ 4053508 w 17946"/>
                <a:gd name="T21" fmla="*/ 0 h 17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46" h="17537" extrusionOk="0">
                  <a:moveTo>
                    <a:pt x="11279" y="0"/>
                  </a:moveTo>
                  <a:cubicBezTo>
                    <a:pt x="11279" y="0"/>
                    <a:pt x="9825" y="1103"/>
                    <a:pt x="6467" y="5639"/>
                  </a:cubicBezTo>
                  <a:cubicBezTo>
                    <a:pt x="3109" y="10176"/>
                    <a:pt x="377" y="15790"/>
                    <a:pt x="377" y="15790"/>
                  </a:cubicBezTo>
                  <a:lnTo>
                    <a:pt x="402" y="15815"/>
                  </a:lnTo>
                  <a:cubicBezTo>
                    <a:pt x="327" y="15815"/>
                    <a:pt x="276" y="15840"/>
                    <a:pt x="226" y="15890"/>
                  </a:cubicBezTo>
                  <a:cubicBezTo>
                    <a:pt x="226" y="15890"/>
                    <a:pt x="1" y="16491"/>
                    <a:pt x="753" y="17218"/>
                  </a:cubicBezTo>
                  <a:cubicBezTo>
                    <a:pt x="1005" y="17450"/>
                    <a:pt x="1200" y="17536"/>
                    <a:pt x="1352" y="17536"/>
                  </a:cubicBezTo>
                  <a:cubicBezTo>
                    <a:pt x="1577" y="17536"/>
                    <a:pt x="1705" y="17348"/>
                    <a:pt x="1780" y="17168"/>
                  </a:cubicBezTo>
                  <a:cubicBezTo>
                    <a:pt x="2507" y="16667"/>
                    <a:pt x="6492" y="15113"/>
                    <a:pt x="9901" y="13158"/>
                  </a:cubicBezTo>
                  <a:cubicBezTo>
                    <a:pt x="13810" y="10927"/>
                    <a:pt x="17946" y="8346"/>
                    <a:pt x="17946" y="8346"/>
                  </a:cubicBezTo>
                  <a:lnTo>
                    <a:pt x="1127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2" name="Google Shape;2646;p43"/>
            <p:cNvSpPr>
              <a:spLocks/>
            </p:cNvSpPr>
            <p:nvPr/>
          </p:nvSpPr>
          <p:spPr bwMode="auto">
            <a:xfrm>
              <a:off x="6786833" y="2320376"/>
              <a:ext cx="86029" cy="139698"/>
            </a:xfrm>
            <a:custGeom>
              <a:avLst/>
              <a:gdLst>
                <a:gd name="T0" fmla="*/ 1342303 w 4538"/>
                <a:gd name="T1" fmla="*/ 0 h 7369"/>
                <a:gd name="T2" fmla="*/ 117517 w 4538"/>
                <a:gd name="T3" fmla="*/ 2215983 h 7369"/>
                <a:gd name="T4" fmla="*/ 126503 w 4538"/>
                <a:gd name="T5" fmla="*/ 2224969 h 7369"/>
                <a:gd name="T6" fmla="*/ 63261 w 4538"/>
                <a:gd name="T7" fmla="*/ 2251926 h 7369"/>
                <a:gd name="T8" fmla="*/ 180418 w 4538"/>
                <a:gd name="T9" fmla="*/ 2648328 h 7369"/>
                <a:gd name="T10" fmla="*/ 198390 w 4538"/>
                <a:gd name="T11" fmla="*/ 2504213 h 7369"/>
                <a:gd name="T12" fmla="*/ 261632 w 4538"/>
                <a:gd name="T13" fmla="*/ 2486241 h 7369"/>
                <a:gd name="T14" fmla="*/ 252646 w 4538"/>
                <a:gd name="T15" fmla="*/ 2476895 h 7369"/>
                <a:gd name="T16" fmla="*/ 1630532 w 4538"/>
                <a:gd name="T17" fmla="*/ 432345 h 7369"/>
                <a:gd name="T18" fmla="*/ 1342303 w 4538"/>
                <a:gd name="T19" fmla="*/ 0 h 73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8" h="7369" extrusionOk="0">
                  <a:moveTo>
                    <a:pt x="3735" y="0"/>
                  </a:moveTo>
                  <a:cubicBezTo>
                    <a:pt x="1705" y="3283"/>
                    <a:pt x="327" y="6166"/>
                    <a:pt x="327" y="6166"/>
                  </a:cubicBezTo>
                  <a:lnTo>
                    <a:pt x="352" y="6191"/>
                  </a:lnTo>
                  <a:cubicBezTo>
                    <a:pt x="277" y="6191"/>
                    <a:pt x="226" y="6216"/>
                    <a:pt x="176" y="6266"/>
                  </a:cubicBezTo>
                  <a:cubicBezTo>
                    <a:pt x="176" y="6266"/>
                    <a:pt x="1" y="6742"/>
                    <a:pt x="502" y="7369"/>
                  </a:cubicBezTo>
                  <a:cubicBezTo>
                    <a:pt x="477" y="7118"/>
                    <a:pt x="552" y="6968"/>
                    <a:pt x="552" y="6968"/>
                  </a:cubicBezTo>
                  <a:cubicBezTo>
                    <a:pt x="602" y="6943"/>
                    <a:pt x="652" y="6918"/>
                    <a:pt x="728" y="6918"/>
                  </a:cubicBezTo>
                  <a:lnTo>
                    <a:pt x="703" y="6892"/>
                  </a:lnTo>
                  <a:cubicBezTo>
                    <a:pt x="703" y="6892"/>
                    <a:pt x="2282" y="4261"/>
                    <a:pt x="4537" y="1203"/>
                  </a:cubicBezTo>
                  <a:cubicBezTo>
                    <a:pt x="4236" y="802"/>
                    <a:pt x="3986" y="401"/>
                    <a:pt x="3735" y="0"/>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3" name="Google Shape;2647;p43"/>
            <p:cNvSpPr>
              <a:spLocks/>
            </p:cNvSpPr>
            <p:nvPr/>
          </p:nvSpPr>
          <p:spPr bwMode="auto">
            <a:xfrm>
              <a:off x="6765467" y="1785839"/>
              <a:ext cx="664233" cy="617939"/>
            </a:xfrm>
            <a:custGeom>
              <a:avLst/>
              <a:gdLst>
                <a:gd name="T0" fmla="*/ 8034455 w 35038"/>
                <a:gd name="T1" fmla="*/ 360 h 32596"/>
                <a:gd name="T2" fmla="*/ 6701496 w 35038"/>
                <a:gd name="T3" fmla="*/ 288590 h 32596"/>
                <a:gd name="T4" fmla="*/ 4629631 w 35038"/>
                <a:gd name="T5" fmla="*/ 4918223 h 32596"/>
                <a:gd name="T6" fmla="*/ 693617 w 35038"/>
                <a:gd name="T7" fmla="*/ 8719090 h 32596"/>
                <a:gd name="T8" fmla="*/ 414373 w 35038"/>
                <a:gd name="T9" fmla="*/ 9538850 h 32596"/>
                <a:gd name="T10" fmla="*/ 637920 w 35038"/>
                <a:gd name="T11" fmla="*/ 9214696 h 32596"/>
                <a:gd name="T12" fmla="*/ 927572 w 35038"/>
                <a:gd name="T13" fmla="*/ 9259606 h 32596"/>
                <a:gd name="T14" fmla="*/ 2756137 w 35038"/>
                <a:gd name="T15" fmla="*/ 11250259 h 32596"/>
                <a:gd name="T16" fmla="*/ 3933492 w 35038"/>
                <a:gd name="T17" fmla="*/ 11690509 h 32596"/>
                <a:gd name="T18" fmla="*/ 5107246 w 35038"/>
                <a:gd name="T19" fmla="*/ 10980000 h 32596"/>
                <a:gd name="T20" fmla="*/ 6157378 w 35038"/>
                <a:gd name="T21" fmla="*/ 10497342 h 32596"/>
                <a:gd name="T22" fmla="*/ 7944255 w 35038"/>
                <a:gd name="T23" fmla="*/ 11259244 h 32596"/>
                <a:gd name="T24" fmla="*/ 9390789 w 35038"/>
                <a:gd name="T25" fmla="*/ 11714225 h 32596"/>
                <a:gd name="T26" fmla="*/ 11574409 w 35038"/>
                <a:gd name="T27" fmla="*/ 10899128 h 32596"/>
                <a:gd name="T28" fmla="*/ 11151050 w 35038"/>
                <a:gd name="T29" fmla="*/ 3386873 h 32596"/>
                <a:gd name="T30" fmla="*/ 10997968 w 35038"/>
                <a:gd name="T31" fmla="*/ 414373 h 32596"/>
                <a:gd name="T32" fmla="*/ 10124293 w 35038"/>
                <a:gd name="T33" fmla="*/ 162447 h 32596"/>
                <a:gd name="T34" fmla="*/ 8034455 w 35038"/>
                <a:gd name="T35" fmla="*/ 360 h 325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038" h="32596" extrusionOk="0">
                  <a:moveTo>
                    <a:pt x="22356" y="1"/>
                  </a:moveTo>
                  <a:lnTo>
                    <a:pt x="18647" y="803"/>
                  </a:lnTo>
                  <a:cubicBezTo>
                    <a:pt x="18647" y="803"/>
                    <a:pt x="14963" y="9875"/>
                    <a:pt x="12882" y="13685"/>
                  </a:cubicBezTo>
                  <a:cubicBezTo>
                    <a:pt x="10777" y="17494"/>
                    <a:pt x="3835" y="22758"/>
                    <a:pt x="1930" y="24261"/>
                  </a:cubicBezTo>
                  <a:cubicBezTo>
                    <a:pt x="0" y="25765"/>
                    <a:pt x="1153" y="26542"/>
                    <a:pt x="1153" y="26542"/>
                  </a:cubicBezTo>
                  <a:cubicBezTo>
                    <a:pt x="1153" y="26542"/>
                    <a:pt x="754" y="25640"/>
                    <a:pt x="1775" y="25640"/>
                  </a:cubicBezTo>
                  <a:cubicBezTo>
                    <a:pt x="1981" y="25640"/>
                    <a:pt x="2245" y="25677"/>
                    <a:pt x="2581" y="25765"/>
                  </a:cubicBezTo>
                  <a:cubicBezTo>
                    <a:pt x="4587" y="26266"/>
                    <a:pt x="4687" y="29449"/>
                    <a:pt x="7669" y="31304"/>
                  </a:cubicBezTo>
                  <a:cubicBezTo>
                    <a:pt x="8972" y="32121"/>
                    <a:pt x="10017" y="32529"/>
                    <a:pt x="10945" y="32529"/>
                  </a:cubicBezTo>
                  <a:cubicBezTo>
                    <a:pt x="12125" y="32529"/>
                    <a:pt x="13117" y="31870"/>
                    <a:pt x="14211" y="30552"/>
                  </a:cubicBezTo>
                  <a:cubicBezTo>
                    <a:pt x="15007" y="29605"/>
                    <a:pt x="16030" y="29209"/>
                    <a:pt x="17133" y="29209"/>
                  </a:cubicBezTo>
                  <a:cubicBezTo>
                    <a:pt x="18773" y="29209"/>
                    <a:pt x="20592" y="30085"/>
                    <a:pt x="22105" y="31329"/>
                  </a:cubicBezTo>
                  <a:cubicBezTo>
                    <a:pt x="23162" y="32187"/>
                    <a:pt x="24604" y="32595"/>
                    <a:pt x="26130" y="32595"/>
                  </a:cubicBezTo>
                  <a:cubicBezTo>
                    <a:pt x="28260" y="32595"/>
                    <a:pt x="30556" y="31801"/>
                    <a:pt x="32206" y="30327"/>
                  </a:cubicBezTo>
                  <a:cubicBezTo>
                    <a:pt x="35038" y="27770"/>
                    <a:pt x="30852" y="13108"/>
                    <a:pt x="31028" y="9424"/>
                  </a:cubicBezTo>
                  <a:cubicBezTo>
                    <a:pt x="31203" y="5740"/>
                    <a:pt x="30602" y="1153"/>
                    <a:pt x="30602" y="1153"/>
                  </a:cubicBezTo>
                  <a:lnTo>
                    <a:pt x="28171" y="452"/>
                  </a:lnTo>
                  <a:lnTo>
                    <a:pt x="22356"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4" name="Google Shape;2648;p43"/>
            <p:cNvSpPr>
              <a:spLocks/>
            </p:cNvSpPr>
            <p:nvPr/>
          </p:nvSpPr>
          <p:spPr bwMode="auto">
            <a:xfrm>
              <a:off x="7184543" y="1715126"/>
              <a:ext cx="114522" cy="149366"/>
            </a:xfrm>
            <a:custGeom>
              <a:avLst/>
              <a:gdLst>
                <a:gd name="T0" fmla="*/ 975721 w 6041"/>
                <a:gd name="T1" fmla="*/ 0 h 7879"/>
                <a:gd name="T2" fmla="*/ 396400 w 6041"/>
                <a:gd name="T3" fmla="*/ 34503 h 7879"/>
                <a:gd name="T4" fmla="*/ 90200 w 6041"/>
                <a:gd name="T5" fmla="*/ 1340863 h 7879"/>
                <a:gd name="T6" fmla="*/ 981845 w 6041"/>
                <a:gd name="T7" fmla="*/ 2808968 h 7879"/>
                <a:gd name="T8" fmla="*/ 1233770 w 6041"/>
                <a:gd name="T9" fmla="*/ 2831243 h 7879"/>
                <a:gd name="T10" fmla="*/ 2171046 w 6041"/>
                <a:gd name="T11" fmla="*/ 1466646 h 7879"/>
                <a:gd name="T12" fmla="*/ 2143728 w 6041"/>
                <a:gd name="T13" fmla="*/ 106731 h 7879"/>
                <a:gd name="T14" fmla="*/ 975721 w 6041"/>
                <a:gd name="T15" fmla="*/ 0 h 78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41" h="7879" extrusionOk="0">
                  <a:moveTo>
                    <a:pt x="2715" y="0"/>
                  </a:moveTo>
                  <a:cubicBezTo>
                    <a:pt x="2190" y="0"/>
                    <a:pt x="1641" y="27"/>
                    <a:pt x="1103" y="96"/>
                  </a:cubicBezTo>
                  <a:cubicBezTo>
                    <a:pt x="1128" y="949"/>
                    <a:pt x="251" y="3731"/>
                    <a:pt x="251" y="3731"/>
                  </a:cubicBezTo>
                  <a:cubicBezTo>
                    <a:pt x="251" y="3731"/>
                    <a:pt x="0" y="7390"/>
                    <a:pt x="2732" y="7816"/>
                  </a:cubicBezTo>
                  <a:cubicBezTo>
                    <a:pt x="2986" y="7858"/>
                    <a:pt x="3219" y="7878"/>
                    <a:pt x="3433" y="7878"/>
                  </a:cubicBezTo>
                  <a:cubicBezTo>
                    <a:pt x="5145" y="7878"/>
                    <a:pt x="5662" y="6554"/>
                    <a:pt x="6041" y="4081"/>
                  </a:cubicBezTo>
                  <a:cubicBezTo>
                    <a:pt x="5439" y="3480"/>
                    <a:pt x="5965" y="297"/>
                    <a:pt x="5965" y="297"/>
                  </a:cubicBezTo>
                  <a:cubicBezTo>
                    <a:pt x="5965" y="297"/>
                    <a:pt x="4468" y="0"/>
                    <a:pt x="2715"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5" name="Google Shape;2649;p43"/>
            <p:cNvSpPr>
              <a:spLocks/>
            </p:cNvSpPr>
            <p:nvPr/>
          </p:nvSpPr>
          <p:spPr bwMode="auto">
            <a:xfrm>
              <a:off x="6653877" y="1801043"/>
              <a:ext cx="479340" cy="186295"/>
            </a:xfrm>
            <a:custGeom>
              <a:avLst/>
              <a:gdLst>
                <a:gd name="T0" fmla="*/ 8816823 w 25285"/>
                <a:gd name="T1" fmla="*/ 360 h 9827"/>
                <a:gd name="T2" fmla="*/ 5150730 w 25285"/>
                <a:gd name="T3" fmla="*/ 1612560 h 9827"/>
                <a:gd name="T4" fmla="*/ 1484978 w 25285"/>
                <a:gd name="T5" fmla="*/ 2693230 h 9827"/>
                <a:gd name="T6" fmla="*/ 1286607 w 25285"/>
                <a:gd name="T7" fmla="*/ 2468262 h 9827"/>
                <a:gd name="T8" fmla="*/ 953448 w 25285"/>
                <a:gd name="T9" fmla="*/ 2260886 h 9827"/>
                <a:gd name="T10" fmla="*/ 890566 w 25285"/>
                <a:gd name="T11" fmla="*/ 2221360 h 9827"/>
                <a:gd name="T12" fmla="*/ 836290 w 25285"/>
                <a:gd name="T13" fmla="*/ 2333133 h 9827"/>
                <a:gd name="T14" fmla="*/ 1043666 w 25285"/>
                <a:gd name="T15" fmla="*/ 2576433 h 9827"/>
                <a:gd name="T16" fmla="*/ 359036 w 25285"/>
                <a:gd name="T17" fmla="*/ 2846331 h 9827"/>
                <a:gd name="T18" fmla="*/ 568554 w 25285"/>
                <a:gd name="T19" fmla="*/ 3499339 h 9827"/>
                <a:gd name="T20" fmla="*/ 1043666 w 25285"/>
                <a:gd name="T21" fmla="*/ 3404817 h 9827"/>
                <a:gd name="T22" fmla="*/ 1448693 w 25285"/>
                <a:gd name="T23" fmla="*/ 3206788 h 9827"/>
                <a:gd name="T24" fmla="*/ 3974095 w 25285"/>
                <a:gd name="T25" fmla="*/ 3531681 h 9827"/>
                <a:gd name="T26" fmla="*/ 7240546 w 25285"/>
                <a:gd name="T27" fmla="*/ 3125574 h 9827"/>
                <a:gd name="T28" fmla="*/ 8924634 w 25285"/>
                <a:gd name="T29" fmla="*/ 1558304 h 9827"/>
                <a:gd name="T30" fmla="*/ 8816823 w 25285"/>
                <a:gd name="T31" fmla="*/ 360 h 98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285" h="9827" extrusionOk="0">
                  <a:moveTo>
                    <a:pt x="24533" y="1"/>
                  </a:moveTo>
                  <a:cubicBezTo>
                    <a:pt x="21350" y="126"/>
                    <a:pt x="18442" y="2356"/>
                    <a:pt x="14332" y="4487"/>
                  </a:cubicBezTo>
                  <a:cubicBezTo>
                    <a:pt x="10523" y="6492"/>
                    <a:pt x="4934" y="7394"/>
                    <a:pt x="4132" y="7494"/>
                  </a:cubicBezTo>
                  <a:cubicBezTo>
                    <a:pt x="4056" y="7394"/>
                    <a:pt x="3806" y="7043"/>
                    <a:pt x="3580" y="6868"/>
                  </a:cubicBezTo>
                  <a:cubicBezTo>
                    <a:pt x="3330" y="6692"/>
                    <a:pt x="2803" y="6492"/>
                    <a:pt x="2653" y="6291"/>
                  </a:cubicBezTo>
                  <a:cubicBezTo>
                    <a:pt x="2607" y="6217"/>
                    <a:pt x="2540" y="6181"/>
                    <a:pt x="2478" y="6181"/>
                  </a:cubicBezTo>
                  <a:cubicBezTo>
                    <a:pt x="2372" y="6181"/>
                    <a:pt x="2280" y="6287"/>
                    <a:pt x="2327" y="6492"/>
                  </a:cubicBezTo>
                  <a:cubicBezTo>
                    <a:pt x="2402" y="6818"/>
                    <a:pt x="2904" y="7043"/>
                    <a:pt x="2904" y="7169"/>
                  </a:cubicBezTo>
                  <a:cubicBezTo>
                    <a:pt x="2904" y="7294"/>
                    <a:pt x="1500" y="7770"/>
                    <a:pt x="999" y="7920"/>
                  </a:cubicBezTo>
                  <a:cubicBezTo>
                    <a:pt x="239" y="8146"/>
                    <a:pt x="1" y="9737"/>
                    <a:pt x="1582" y="9737"/>
                  </a:cubicBezTo>
                  <a:cubicBezTo>
                    <a:pt x="1930" y="9737"/>
                    <a:pt x="2366" y="9660"/>
                    <a:pt x="2904" y="9474"/>
                  </a:cubicBezTo>
                  <a:cubicBezTo>
                    <a:pt x="3179" y="9399"/>
                    <a:pt x="3756" y="9199"/>
                    <a:pt x="4031" y="8923"/>
                  </a:cubicBezTo>
                  <a:cubicBezTo>
                    <a:pt x="5408" y="9456"/>
                    <a:pt x="8004" y="9827"/>
                    <a:pt x="11058" y="9827"/>
                  </a:cubicBezTo>
                  <a:cubicBezTo>
                    <a:pt x="13896" y="9827"/>
                    <a:pt x="17129" y="9506"/>
                    <a:pt x="20147" y="8697"/>
                  </a:cubicBezTo>
                  <a:cubicBezTo>
                    <a:pt x="22578" y="7996"/>
                    <a:pt x="24407" y="6818"/>
                    <a:pt x="24833" y="4336"/>
                  </a:cubicBezTo>
                  <a:cubicBezTo>
                    <a:pt x="25285" y="1855"/>
                    <a:pt x="24533" y="1"/>
                    <a:pt x="24533" y="1"/>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6" name="Google Shape;2650;p43"/>
            <p:cNvSpPr>
              <a:spLocks/>
            </p:cNvSpPr>
            <p:nvPr/>
          </p:nvSpPr>
          <p:spPr bwMode="auto">
            <a:xfrm>
              <a:off x="6716516" y="1928383"/>
              <a:ext cx="4303" cy="2389"/>
            </a:xfrm>
            <a:custGeom>
              <a:avLst/>
              <a:gdLst>
                <a:gd name="T0" fmla="*/ 360 w 227"/>
                <a:gd name="T1" fmla="*/ 0 h 126"/>
                <a:gd name="T2" fmla="*/ 45267 w 227"/>
                <a:gd name="T3" fmla="*/ 45296 h 126"/>
                <a:gd name="T4" fmla="*/ 81207 w 227"/>
                <a:gd name="T5" fmla="*/ 45296 h 126"/>
                <a:gd name="T6" fmla="*/ 360 w 227"/>
                <a:gd name="T7" fmla="*/ 0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126" extrusionOk="0">
                  <a:moveTo>
                    <a:pt x="1" y="0"/>
                  </a:moveTo>
                  <a:cubicBezTo>
                    <a:pt x="76" y="51"/>
                    <a:pt x="101" y="101"/>
                    <a:pt x="126" y="126"/>
                  </a:cubicBezTo>
                  <a:lnTo>
                    <a:pt x="226" y="126"/>
                  </a:lnTo>
                  <a:cubicBezTo>
                    <a:pt x="151" y="76"/>
                    <a:pt x="76" y="51"/>
                    <a:pt x="1" y="0"/>
                  </a:cubicBezTo>
                  <a:close/>
                </a:path>
              </a:pathLst>
            </a:custGeom>
            <a:solidFill>
              <a:srgbClr val="F145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7" name="Google Shape;2651;p43"/>
            <p:cNvSpPr>
              <a:spLocks/>
            </p:cNvSpPr>
            <p:nvPr/>
          </p:nvSpPr>
          <p:spPr bwMode="auto">
            <a:xfrm>
              <a:off x="6664722" y="1823849"/>
              <a:ext cx="464231" cy="163471"/>
            </a:xfrm>
            <a:custGeom>
              <a:avLst/>
              <a:gdLst>
                <a:gd name="T0" fmla="*/ 8719080 w 24488"/>
                <a:gd name="T1" fmla="*/ 360 h 8623"/>
                <a:gd name="T2" fmla="*/ 8710094 w 24488"/>
                <a:gd name="T3" fmla="*/ 225330 h 8623"/>
                <a:gd name="T4" fmla="*/ 7052963 w 24488"/>
                <a:gd name="T5" fmla="*/ 1945728 h 8623"/>
                <a:gd name="T6" fmla="*/ 2531166 w 24488"/>
                <a:gd name="T7" fmla="*/ 2693262 h 8623"/>
                <a:gd name="T8" fmla="*/ 1036103 w 24488"/>
                <a:gd name="T9" fmla="*/ 2549147 h 8623"/>
                <a:gd name="T10" fmla="*/ 621730 w 24488"/>
                <a:gd name="T11" fmla="*/ 2783462 h 8623"/>
                <a:gd name="T12" fmla="*/ 63261 w 24488"/>
                <a:gd name="T13" fmla="*/ 2918591 h 8623"/>
                <a:gd name="T14" fmla="*/ 360 w 24488"/>
                <a:gd name="T15" fmla="*/ 2918591 h 8623"/>
                <a:gd name="T16" fmla="*/ 369444 w 24488"/>
                <a:gd name="T17" fmla="*/ 3062707 h 8623"/>
                <a:gd name="T18" fmla="*/ 838092 w 24488"/>
                <a:gd name="T19" fmla="*/ 2972507 h 8623"/>
                <a:gd name="T20" fmla="*/ 1243118 w 24488"/>
                <a:gd name="T21" fmla="*/ 2774476 h 8623"/>
                <a:gd name="T22" fmla="*/ 3765299 w 24488"/>
                <a:gd name="T23" fmla="*/ 3098650 h 8623"/>
                <a:gd name="T24" fmla="*/ 7034992 w 24488"/>
                <a:gd name="T25" fmla="*/ 2693262 h 8623"/>
                <a:gd name="T26" fmla="*/ 7287278 w 24488"/>
                <a:gd name="T27" fmla="*/ 2612389 h 8623"/>
                <a:gd name="T28" fmla="*/ 7305250 w 24488"/>
                <a:gd name="T29" fmla="*/ 2603422 h 8623"/>
                <a:gd name="T30" fmla="*/ 8719080 w 24488"/>
                <a:gd name="T31" fmla="*/ 1125965 h 8623"/>
                <a:gd name="T32" fmla="*/ 8719080 w 24488"/>
                <a:gd name="T33" fmla="*/ 360 h 86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488" h="8623" extrusionOk="0">
                  <a:moveTo>
                    <a:pt x="24261" y="1"/>
                  </a:moveTo>
                  <a:cubicBezTo>
                    <a:pt x="24261" y="201"/>
                    <a:pt x="24261" y="402"/>
                    <a:pt x="24236" y="627"/>
                  </a:cubicBezTo>
                  <a:cubicBezTo>
                    <a:pt x="23961" y="3133"/>
                    <a:pt x="22131" y="4462"/>
                    <a:pt x="19625" y="5414"/>
                  </a:cubicBezTo>
                  <a:cubicBezTo>
                    <a:pt x="15364" y="6893"/>
                    <a:pt x="10577" y="7494"/>
                    <a:pt x="7043" y="7494"/>
                  </a:cubicBezTo>
                  <a:cubicBezTo>
                    <a:pt x="5264" y="7494"/>
                    <a:pt x="3810" y="7344"/>
                    <a:pt x="2883" y="7093"/>
                  </a:cubicBezTo>
                  <a:cubicBezTo>
                    <a:pt x="2607" y="7394"/>
                    <a:pt x="2006" y="7620"/>
                    <a:pt x="1730" y="7745"/>
                  </a:cubicBezTo>
                  <a:cubicBezTo>
                    <a:pt x="1078" y="8021"/>
                    <a:pt x="577" y="8121"/>
                    <a:pt x="176" y="8121"/>
                  </a:cubicBezTo>
                  <a:lnTo>
                    <a:pt x="1" y="8121"/>
                  </a:lnTo>
                  <a:cubicBezTo>
                    <a:pt x="176" y="8347"/>
                    <a:pt x="502" y="8522"/>
                    <a:pt x="1028" y="8522"/>
                  </a:cubicBezTo>
                  <a:cubicBezTo>
                    <a:pt x="1379" y="8522"/>
                    <a:pt x="1805" y="8472"/>
                    <a:pt x="2332" y="8271"/>
                  </a:cubicBezTo>
                  <a:cubicBezTo>
                    <a:pt x="2607" y="8196"/>
                    <a:pt x="3184" y="7996"/>
                    <a:pt x="3459" y="7720"/>
                  </a:cubicBezTo>
                  <a:cubicBezTo>
                    <a:pt x="4838" y="8271"/>
                    <a:pt x="7444" y="8622"/>
                    <a:pt x="10477" y="8622"/>
                  </a:cubicBezTo>
                  <a:cubicBezTo>
                    <a:pt x="13309" y="8622"/>
                    <a:pt x="16542" y="8296"/>
                    <a:pt x="19575" y="7494"/>
                  </a:cubicBezTo>
                  <a:cubicBezTo>
                    <a:pt x="19800" y="7444"/>
                    <a:pt x="20051" y="7369"/>
                    <a:pt x="20277" y="7269"/>
                  </a:cubicBezTo>
                  <a:cubicBezTo>
                    <a:pt x="20302" y="7269"/>
                    <a:pt x="20327" y="7269"/>
                    <a:pt x="20327" y="7244"/>
                  </a:cubicBezTo>
                  <a:cubicBezTo>
                    <a:pt x="22382" y="6517"/>
                    <a:pt x="23886" y="5339"/>
                    <a:pt x="24261" y="3133"/>
                  </a:cubicBezTo>
                  <a:cubicBezTo>
                    <a:pt x="24487" y="1880"/>
                    <a:pt x="24412" y="778"/>
                    <a:pt x="2426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8" name="Google Shape;2652;p43"/>
            <p:cNvSpPr>
              <a:spLocks/>
            </p:cNvSpPr>
            <p:nvPr/>
          </p:nvSpPr>
          <p:spPr bwMode="auto">
            <a:xfrm>
              <a:off x="6814399" y="2274289"/>
              <a:ext cx="1915" cy="493"/>
            </a:xfrm>
            <a:custGeom>
              <a:avLst/>
              <a:gdLst>
                <a:gd name="T0" fmla="*/ 0 w 101"/>
                <a:gd name="T1" fmla="*/ 0 h 26"/>
                <a:gd name="T2" fmla="*/ 23719 w 101"/>
                <a:gd name="T3" fmla="*/ 5745 h 26"/>
                <a:gd name="T4" fmla="*/ 23719 w 101"/>
                <a:gd name="T5" fmla="*/ 5745 h 26"/>
                <a:gd name="T6" fmla="*/ 0 w 101"/>
                <a:gd name="T7" fmla="*/ 0 h 26"/>
                <a:gd name="T8" fmla="*/ 23719 w 101"/>
                <a:gd name="T9" fmla="*/ 5745 h 26"/>
                <a:gd name="T10" fmla="*/ 27322 w 101"/>
                <a:gd name="T11" fmla="*/ 8988 h 26"/>
                <a:gd name="T12" fmla="*/ 36309 w 101"/>
                <a:gd name="T13" fmla="*/ 8988 h 26"/>
                <a:gd name="T14" fmla="*/ 23719 w 101"/>
                <a:gd name="T15" fmla="*/ 5745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26" extrusionOk="0">
                  <a:moveTo>
                    <a:pt x="0" y="0"/>
                  </a:moveTo>
                  <a:lnTo>
                    <a:pt x="66" y="16"/>
                  </a:lnTo>
                  <a:cubicBezTo>
                    <a:pt x="44" y="0"/>
                    <a:pt x="22" y="0"/>
                    <a:pt x="0" y="0"/>
                  </a:cubicBezTo>
                  <a:close/>
                  <a:moveTo>
                    <a:pt x="66" y="16"/>
                  </a:moveTo>
                  <a:cubicBezTo>
                    <a:pt x="69" y="19"/>
                    <a:pt x="72" y="22"/>
                    <a:pt x="76" y="25"/>
                  </a:cubicBezTo>
                  <a:lnTo>
                    <a:pt x="101" y="25"/>
                  </a:lnTo>
                  <a:lnTo>
                    <a:pt x="66" y="16"/>
                  </a:ln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9" name="Google Shape;2653;p43"/>
            <p:cNvSpPr>
              <a:spLocks/>
            </p:cNvSpPr>
            <p:nvPr/>
          </p:nvSpPr>
          <p:spPr bwMode="auto">
            <a:xfrm>
              <a:off x="6766889" y="2248146"/>
              <a:ext cx="48948" cy="40891"/>
            </a:xfrm>
            <a:custGeom>
              <a:avLst/>
              <a:gdLst>
                <a:gd name="T0" fmla="*/ 603395 w 2582"/>
                <a:gd name="T1" fmla="*/ 360 h 2157"/>
                <a:gd name="T2" fmla="*/ 387413 w 2582"/>
                <a:gd name="T3" fmla="*/ 774825 h 2157"/>
                <a:gd name="T4" fmla="*/ 621727 w 2582"/>
                <a:gd name="T5" fmla="*/ 450673 h 2157"/>
                <a:gd name="T6" fmla="*/ 882637 w 2582"/>
                <a:gd name="T7" fmla="*/ 486597 h 2157"/>
                <a:gd name="T8" fmla="*/ 891623 w 2582"/>
                <a:gd name="T9" fmla="*/ 486597 h 2157"/>
                <a:gd name="T10" fmla="*/ 900609 w 2582"/>
                <a:gd name="T11" fmla="*/ 495583 h 2157"/>
                <a:gd name="T12" fmla="*/ 927927 w 2582"/>
                <a:gd name="T13" fmla="*/ 504569 h 2157"/>
                <a:gd name="T14" fmla="*/ 603395 w 2582"/>
                <a:gd name="T15" fmla="*/ 360 h 2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2" h="2157" extrusionOk="0">
                  <a:moveTo>
                    <a:pt x="1679" y="1"/>
                  </a:moveTo>
                  <a:cubicBezTo>
                    <a:pt x="0" y="1404"/>
                    <a:pt x="1078" y="2156"/>
                    <a:pt x="1078" y="2156"/>
                  </a:cubicBezTo>
                  <a:cubicBezTo>
                    <a:pt x="1078" y="2131"/>
                    <a:pt x="702" y="1254"/>
                    <a:pt x="1730" y="1254"/>
                  </a:cubicBezTo>
                  <a:cubicBezTo>
                    <a:pt x="1905" y="1254"/>
                    <a:pt x="2156" y="1279"/>
                    <a:pt x="2456" y="1354"/>
                  </a:cubicBezTo>
                  <a:lnTo>
                    <a:pt x="2481" y="1354"/>
                  </a:lnTo>
                  <a:lnTo>
                    <a:pt x="2506" y="1379"/>
                  </a:lnTo>
                  <a:cubicBezTo>
                    <a:pt x="2532" y="1379"/>
                    <a:pt x="2557" y="1379"/>
                    <a:pt x="2582" y="1404"/>
                  </a:cubicBezTo>
                  <a:cubicBezTo>
                    <a:pt x="2231" y="928"/>
                    <a:pt x="1955" y="452"/>
                    <a:pt x="1679" y="1"/>
                  </a:cubicBez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0" name="Google Shape;2654;p43"/>
            <p:cNvSpPr>
              <a:spLocks/>
            </p:cNvSpPr>
            <p:nvPr/>
          </p:nvSpPr>
          <p:spPr bwMode="auto">
            <a:xfrm>
              <a:off x="7279563" y="2360756"/>
              <a:ext cx="96001" cy="41839"/>
            </a:xfrm>
            <a:custGeom>
              <a:avLst/>
              <a:gdLst>
                <a:gd name="T0" fmla="*/ 360 w 5064"/>
                <a:gd name="T1" fmla="*/ 792799 h 2207"/>
                <a:gd name="T2" fmla="*/ 360 w 5064"/>
                <a:gd name="T3" fmla="*/ 792799 h 2207"/>
                <a:gd name="T4" fmla="*/ 1819943 w 5064"/>
                <a:gd name="T5" fmla="*/ 360 h 2207"/>
                <a:gd name="T6" fmla="*/ 360 w 5064"/>
                <a:gd name="T7" fmla="*/ 792799 h 2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64" h="2207" extrusionOk="0">
                  <a:moveTo>
                    <a:pt x="1" y="2206"/>
                  </a:moveTo>
                  <a:lnTo>
                    <a:pt x="1" y="2206"/>
                  </a:lnTo>
                  <a:cubicBezTo>
                    <a:pt x="1805" y="2006"/>
                    <a:pt x="3660" y="1254"/>
                    <a:pt x="5064" y="1"/>
                  </a:cubicBezTo>
                  <a:cubicBezTo>
                    <a:pt x="3660" y="1254"/>
                    <a:pt x="1805" y="2006"/>
                    <a:pt x="1" y="2206"/>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1" name="Google Shape;2655;p43"/>
            <p:cNvSpPr>
              <a:spLocks/>
            </p:cNvSpPr>
            <p:nvPr/>
          </p:nvSpPr>
          <p:spPr bwMode="auto">
            <a:xfrm>
              <a:off x="7261040" y="2402578"/>
              <a:ext cx="18540" cy="967"/>
            </a:xfrm>
            <a:custGeom>
              <a:avLst/>
              <a:gdLst>
                <a:gd name="T0" fmla="*/ 360 w 978"/>
                <a:gd name="T1" fmla="*/ 17975 h 51"/>
                <a:gd name="T2" fmla="*/ 351464 w 978"/>
                <a:gd name="T3" fmla="*/ 0 h 51"/>
                <a:gd name="T4" fmla="*/ 351464 w 978"/>
                <a:gd name="T5" fmla="*/ 0 h 51"/>
                <a:gd name="T6" fmla="*/ 360 w 978"/>
                <a:gd name="T7" fmla="*/ 17975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8" h="51" extrusionOk="0">
                  <a:moveTo>
                    <a:pt x="1" y="50"/>
                  </a:moveTo>
                  <a:cubicBezTo>
                    <a:pt x="326" y="50"/>
                    <a:pt x="652" y="50"/>
                    <a:pt x="978" y="0"/>
                  </a:cubicBezTo>
                  <a:cubicBezTo>
                    <a:pt x="652" y="50"/>
                    <a:pt x="326" y="50"/>
                    <a:pt x="1" y="50"/>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2" name="Google Shape;2656;p43"/>
            <p:cNvSpPr>
              <a:spLocks/>
            </p:cNvSpPr>
            <p:nvPr/>
          </p:nvSpPr>
          <p:spPr bwMode="auto">
            <a:xfrm>
              <a:off x="6988304" y="2393535"/>
              <a:ext cx="16171" cy="7147"/>
            </a:xfrm>
            <a:custGeom>
              <a:avLst/>
              <a:gdLst>
                <a:gd name="T0" fmla="*/ 0 w 853"/>
                <a:gd name="T1" fmla="*/ 135490 h 377"/>
                <a:gd name="T2" fmla="*/ 306567 w 853"/>
                <a:gd name="T3" fmla="*/ 360 h 377"/>
                <a:gd name="T4" fmla="*/ 0 w 853"/>
                <a:gd name="T5" fmla="*/ 135490 h 377"/>
                <a:gd name="T6" fmla="*/ 0 60000 65536"/>
                <a:gd name="T7" fmla="*/ 0 60000 65536"/>
                <a:gd name="T8" fmla="*/ 0 60000 65536"/>
              </a:gdLst>
              <a:ahLst/>
              <a:cxnLst>
                <a:cxn ang="T6">
                  <a:pos x="T0" y="T1"/>
                </a:cxn>
                <a:cxn ang="T7">
                  <a:pos x="T2" y="T3"/>
                </a:cxn>
                <a:cxn ang="T8">
                  <a:pos x="T4" y="T5"/>
                </a:cxn>
              </a:cxnLst>
              <a:rect l="0" t="0" r="r" b="b"/>
              <a:pathLst>
                <a:path w="853" h="377" extrusionOk="0">
                  <a:moveTo>
                    <a:pt x="0" y="377"/>
                  </a:moveTo>
                  <a:cubicBezTo>
                    <a:pt x="276" y="277"/>
                    <a:pt x="552" y="151"/>
                    <a:pt x="853" y="1"/>
                  </a:cubicBezTo>
                  <a:cubicBezTo>
                    <a:pt x="552" y="151"/>
                    <a:pt x="276" y="277"/>
                    <a:pt x="0" y="377"/>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3" name="Google Shape;2657;p43"/>
            <p:cNvSpPr>
              <a:spLocks/>
            </p:cNvSpPr>
            <p:nvPr/>
          </p:nvSpPr>
          <p:spPr bwMode="auto">
            <a:xfrm>
              <a:off x="6909911" y="2378804"/>
              <a:ext cx="493" cy="512"/>
            </a:xfrm>
            <a:custGeom>
              <a:avLst/>
              <a:gdLst>
                <a:gd name="T0" fmla="*/ 8988 w 26"/>
                <a:gd name="T1" fmla="*/ 9349 h 27"/>
                <a:gd name="T2" fmla="*/ 8988 w 26"/>
                <a:gd name="T3" fmla="*/ 9349 h 27"/>
                <a:gd name="T4" fmla="*/ 8988 w 26"/>
                <a:gd name="T5" fmla="*/ 9349 h 27"/>
                <a:gd name="T6" fmla="*/ 8988 w 26"/>
                <a:gd name="T7" fmla="*/ 360 h 27"/>
                <a:gd name="T8" fmla="*/ 8988 w 26"/>
                <a:gd name="T9" fmla="*/ 360 h 27"/>
                <a:gd name="T10" fmla="*/ 8988 w 26"/>
                <a:gd name="T11" fmla="*/ 360 h 27"/>
                <a:gd name="T12" fmla="*/ 8988 w 26"/>
                <a:gd name="T13" fmla="*/ 360 h 27"/>
                <a:gd name="T14" fmla="*/ 8988 w 26"/>
                <a:gd name="T15" fmla="*/ 360 h 27"/>
                <a:gd name="T16" fmla="*/ 8988 w 26"/>
                <a:gd name="T17" fmla="*/ 360 h 27"/>
                <a:gd name="T18" fmla="*/ 0 w 26"/>
                <a:gd name="T19" fmla="*/ 360 h 27"/>
                <a:gd name="T20" fmla="*/ 0 w 26"/>
                <a:gd name="T21" fmla="*/ 360 h 27"/>
                <a:gd name="T22" fmla="*/ 0 w 26"/>
                <a:gd name="T23" fmla="*/ 36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extrusionOk="0">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cubicBezTo>
                    <a:pt x="25" y="1"/>
                    <a:pt x="25" y="1"/>
                    <a:pt x="25" y="1"/>
                  </a:cubicBezTo>
                  <a:cubicBezTo>
                    <a:pt x="25" y="1"/>
                    <a:pt x="25" y="1"/>
                    <a:pt x="25" y="1"/>
                  </a:cubicBezTo>
                  <a:close/>
                  <a:moveTo>
                    <a:pt x="0" y="1"/>
                  </a:moveTo>
                  <a:cubicBezTo>
                    <a:pt x="0" y="1"/>
                    <a:pt x="0" y="1"/>
                    <a:pt x="0" y="1"/>
                  </a:cubicBezTo>
                  <a:cubicBezTo>
                    <a:pt x="0" y="1"/>
                    <a:pt x="0" y="1"/>
                    <a:pt x="0" y="1"/>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4" name="Google Shape;2658;p43"/>
            <p:cNvSpPr>
              <a:spLocks/>
            </p:cNvSpPr>
            <p:nvPr/>
          </p:nvSpPr>
          <p:spPr bwMode="auto">
            <a:xfrm>
              <a:off x="6872847" y="2343182"/>
              <a:ext cx="37081" cy="35640"/>
            </a:xfrm>
            <a:custGeom>
              <a:avLst/>
              <a:gdLst>
                <a:gd name="T0" fmla="*/ 702605 w 1956"/>
                <a:gd name="T1" fmla="*/ 675643 h 1880"/>
                <a:gd name="T2" fmla="*/ 702605 w 1956"/>
                <a:gd name="T3" fmla="*/ 675643 h 1880"/>
                <a:gd name="T4" fmla="*/ 702605 w 1956"/>
                <a:gd name="T5" fmla="*/ 675643 h 1880"/>
                <a:gd name="T6" fmla="*/ 693619 w 1956"/>
                <a:gd name="T7" fmla="*/ 666658 h 1880"/>
                <a:gd name="T8" fmla="*/ 693619 w 1956"/>
                <a:gd name="T9" fmla="*/ 666658 h 1880"/>
                <a:gd name="T10" fmla="*/ 693619 w 1956"/>
                <a:gd name="T11" fmla="*/ 666658 h 1880"/>
                <a:gd name="T12" fmla="*/ 693619 w 1956"/>
                <a:gd name="T13" fmla="*/ 666658 h 1880"/>
                <a:gd name="T14" fmla="*/ 693619 w 1956"/>
                <a:gd name="T15" fmla="*/ 666658 h 1880"/>
                <a:gd name="T16" fmla="*/ 693619 w 1956"/>
                <a:gd name="T17" fmla="*/ 666658 h 1880"/>
                <a:gd name="T18" fmla="*/ 693619 w 1956"/>
                <a:gd name="T19" fmla="*/ 666658 h 1880"/>
                <a:gd name="T20" fmla="*/ 684634 w 1956"/>
                <a:gd name="T21" fmla="*/ 666658 h 1880"/>
                <a:gd name="T22" fmla="*/ 693619 w 1956"/>
                <a:gd name="T23" fmla="*/ 666658 h 1880"/>
                <a:gd name="T24" fmla="*/ 684634 w 1956"/>
                <a:gd name="T25" fmla="*/ 666658 h 1880"/>
                <a:gd name="T26" fmla="*/ 684634 w 1956"/>
                <a:gd name="T27" fmla="*/ 657672 h 1880"/>
                <a:gd name="T28" fmla="*/ 684634 w 1956"/>
                <a:gd name="T29" fmla="*/ 666658 h 1880"/>
                <a:gd name="T30" fmla="*/ 684634 w 1956"/>
                <a:gd name="T31" fmla="*/ 657672 h 1880"/>
                <a:gd name="T32" fmla="*/ 684634 w 1956"/>
                <a:gd name="T33" fmla="*/ 657672 h 1880"/>
                <a:gd name="T34" fmla="*/ 684634 w 1956"/>
                <a:gd name="T35" fmla="*/ 657672 h 1880"/>
                <a:gd name="T36" fmla="*/ 675648 w 1956"/>
                <a:gd name="T37" fmla="*/ 657672 h 1880"/>
                <a:gd name="T38" fmla="*/ 675648 w 1956"/>
                <a:gd name="T39" fmla="*/ 657672 h 1880"/>
                <a:gd name="T40" fmla="*/ 675648 w 1956"/>
                <a:gd name="T41" fmla="*/ 657672 h 1880"/>
                <a:gd name="T42" fmla="*/ 675648 w 1956"/>
                <a:gd name="T43" fmla="*/ 657672 h 1880"/>
                <a:gd name="T44" fmla="*/ 675648 w 1956"/>
                <a:gd name="T45" fmla="*/ 657672 h 1880"/>
                <a:gd name="T46" fmla="*/ 675648 w 1956"/>
                <a:gd name="T47" fmla="*/ 657672 h 1880"/>
                <a:gd name="T48" fmla="*/ 675648 w 1956"/>
                <a:gd name="T49" fmla="*/ 657672 h 1880"/>
                <a:gd name="T50" fmla="*/ 666662 w 1956"/>
                <a:gd name="T51" fmla="*/ 648686 h 1880"/>
                <a:gd name="T52" fmla="*/ 675648 w 1956"/>
                <a:gd name="T53" fmla="*/ 657672 h 1880"/>
                <a:gd name="T54" fmla="*/ 666662 w 1956"/>
                <a:gd name="T55" fmla="*/ 648686 h 1880"/>
                <a:gd name="T56" fmla="*/ 666662 w 1956"/>
                <a:gd name="T57" fmla="*/ 648686 h 1880"/>
                <a:gd name="T58" fmla="*/ 666662 w 1956"/>
                <a:gd name="T59" fmla="*/ 648686 h 1880"/>
                <a:gd name="T60" fmla="*/ 666662 w 1956"/>
                <a:gd name="T61" fmla="*/ 648686 h 1880"/>
                <a:gd name="T62" fmla="*/ 0 w 1956"/>
                <a:gd name="T63" fmla="*/ 0 h 1880"/>
                <a:gd name="T64" fmla="*/ 0 w 1956"/>
                <a:gd name="T65" fmla="*/ 0 h 1880"/>
                <a:gd name="T66" fmla="*/ 666662 w 1956"/>
                <a:gd name="T67" fmla="*/ 648686 h 18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6" h="1880" extrusionOk="0">
                  <a:moveTo>
                    <a:pt x="1955" y="1880"/>
                  </a:moveTo>
                  <a:cubicBezTo>
                    <a:pt x="1955" y="1880"/>
                    <a:pt x="1955" y="1880"/>
                    <a:pt x="1955" y="1880"/>
                  </a:cubicBezTo>
                  <a:cubicBezTo>
                    <a:pt x="1955" y="1880"/>
                    <a:pt x="1955" y="1880"/>
                    <a:pt x="1955" y="1880"/>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05" y="1855"/>
                  </a:cubicBezTo>
                  <a:cubicBezTo>
                    <a:pt x="1930" y="1855"/>
                    <a:pt x="1930" y="1855"/>
                    <a:pt x="1930" y="1855"/>
                  </a:cubicBezTo>
                  <a:close/>
                  <a:moveTo>
                    <a:pt x="1905" y="1855"/>
                  </a:moveTo>
                  <a:cubicBezTo>
                    <a:pt x="1905" y="1855"/>
                    <a:pt x="1905" y="1855"/>
                    <a:pt x="1905" y="1830"/>
                  </a:cubicBezTo>
                  <a:cubicBezTo>
                    <a:pt x="1905" y="1855"/>
                    <a:pt x="1905" y="1855"/>
                    <a:pt x="1905" y="1855"/>
                  </a:cubicBezTo>
                  <a:close/>
                  <a:moveTo>
                    <a:pt x="1905" y="1830"/>
                  </a:moveTo>
                  <a:cubicBezTo>
                    <a:pt x="1905" y="1830"/>
                    <a:pt x="1905" y="1830"/>
                    <a:pt x="1905" y="1830"/>
                  </a:cubicBezTo>
                  <a:cubicBezTo>
                    <a:pt x="1905" y="1830"/>
                    <a:pt x="1905" y="1830"/>
                    <a:pt x="1905" y="1830"/>
                  </a:cubicBezTo>
                  <a:close/>
                  <a:moveTo>
                    <a:pt x="1880" y="1830"/>
                  </a:moveTo>
                  <a:cubicBezTo>
                    <a:pt x="1880" y="1830"/>
                    <a:pt x="1880" y="1830"/>
                    <a:pt x="1880" y="1830"/>
                  </a:cubicBezTo>
                  <a:cubicBezTo>
                    <a:pt x="1880" y="1830"/>
                    <a:pt x="1880" y="1830"/>
                    <a:pt x="1880" y="1830"/>
                  </a:cubicBezTo>
                  <a:close/>
                  <a:moveTo>
                    <a:pt x="1880" y="1830"/>
                  </a:moveTo>
                  <a:cubicBezTo>
                    <a:pt x="1880" y="1830"/>
                    <a:pt x="1880" y="1830"/>
                    <a:pt x="1880" y="1830"/>
                  </a:cubicBezTo>
                  <a:cubicBezTo>
                    <a:pt x="1880" y="1830"/>
                    <a:pt x="1880" y="1830"/>
                    <a:pt x="1880" y="1830"/>
                  </a:cubicBezTo>
                  <a:close/>
                  <a:moveTo>
                    <a:pt x="1880" y="1830"/>
                  </a:moveTo>
                  <a:cubicBezTo>
                    <a:pt x="1880" y="1805"/>
                    <a:pt x="1855" y="1805"/>
                    <a:pt x="1855" y="1805"/>
                  </a:cubicBezTo>
                  <a:cubicBezTo>
                    <a:pt x="1855" y="1805"/>
                    <a:pt x="1880" y="1805"/>
                    <a:pt x="1880" y="1830"/>
                  </a:cubicBezTo>
                  <a:close/>
                  <a:moveTo>
                    <a:pt x="1855" y="1805"/>
                  </a:moveTo>
                  <a:cubicBezTo>
                    <a:pt x="1855" y="1805"/>
                    <a:pt x="1855" y="1805"/>
                    <a:pt x="1855" y="1805"/>
                  </a:cubicBezTo>
                  <a:cubicBezTo>
                    <a:pt x="1855" y="1805"/>
                    <a:pt x="1855" y="1805"/>
                    <a:pt x="1855" y="1805"/>
                  </a:cubicBezTo>
                  <a:close/>
                  <a:moveTo>
                    <a:pt x="1855" y="1805"/>
                  </a:moveTo>
                  <a:cubicBezTo>
                    <a:pt x="1053" y="1278"/>
                    <a:pt x="451" y="652"/>
                    <a:pt x="0" y="0"/>
                  </a:cubicBezTo>
                  <a:cubicBezTo>
                    <a:pt x="0" y="0"/>
                    <a:pt x="0" y="0"/>
                    <a:pt x="0" y="0"/>
                  </a:cubicBezTo>
                  <a:cubicBezTo>
                    <a:pt x="451" y="652"/>
                    <a:pt x="1053" y="1278"/>
                    <a:pt x="1855" y="1805"/>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5" name="Google Shape;2659;p43"/>
            <p:cNvSpPr>
              <a:spLocks/>
            </p:cNvSpPr>
            <p:nvPr/>
          </p:nvSpPr>
          <p:spPr bwMode="auto">
            <a:xfrm>
              <a:off x="6849566" y="2306594"/>
              <a:ext cx="8095" cy="13801"/>
            </a:xfrm>
            <a:custGeom>
              <a:avLst/>
              <a:gdLst>
                <a:gd name="T0" fmla="*/ 153104 w 427"/>
                <a:gd name="T1" fmla="*/ 261271 h 728"/>
                <a:gd name="T2" fmla="*/ 0 w 427"/>
                <a:gd name="T3" fmla="*/ 0 h 728"/>
                <a:gd name="T4" fmla="*/ 0 w 427"/>
                <a:gd name="T5" fmla="*/ 0 h 728"/>
                <a:gd name="T6" fmla="*/ 153104 w 427"/>
                <a:gd name="T7" fmla="*/ 261271 h 728"/>
                <a:gd name="T8" fmla="*/ 153104 w 427"/>
                <a:gd name="T9" fmla="*/ 261271 h 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 h="728" extrusionOk="0">
                  <a:moveTo>
                    <a:pt x="426" y="727"/>
                  </a:moveTo>
                  <a:cubicBezTo>
                    <a:pt x="276" y="477"/>
                    <a:pt x="125" y="226"/>
                    <a:pt x="0" y="0"/>
                  </a:cubicBezTo>
                  <a:cubicBezTo>
                    <a:pt x="0" y="0"/>
                    <a:pt x="0" y="0"/>
                    <a:pt x="0" y="0"/>
                  </a:cubicBezTo>
                  <a:cubicBezTo>
                    <a:pt x="125" y="226"/>
                    <a:pt x="276" y="477"/>
                    <a:pt x="426" y="727"/>
                  </a:cubicBezTo>
                  <a:cubicBezTo>
                    <a:pt x="426" y="727"/>
                    <a:pt x="426" y="727"/>
                    <a:pt x="426" y="727"/>
                  </a:cubicBezTo>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6" name="Google Shape;2660;p43"/>
            <p:cNvSpPr>
              <a:spLocks/>
            </p:cNvSpPr>
            <p:nvPr/>
          </p:nvSpPr>
          <p:spPr bwMode="auto">
            <a:xfrm>
              <a:off x="6857643" y="2320376"/>
              <a:ext cx="15223" cy="22825"/>
            </a:xfrm>
            <a:custGeom>
              <a:avLst/>
              <a:gdLst>
                <a:gd name="T0" fmla="*/ 288232 w 803"/>
                <a:gd name="T1" fmla="*/ 432348 h 1204"/>
                <a:gd name="T2" fmla="*/ 0 w 803"/>
                <a:gd name="T3" fmla="*/ 0 h 1204"/>
                <a:gd name="T4" fmla="*/ 0 w 803"/>
                <a:gd name="T5" fmla="*/ 0 h 1204"/>
                <a:gd name="T6" fmla="*/ 288232 w 803"/>
                <a:gd name="T7" fmla="*/ 432348 h 1204"/>
                <a:gd name="T8" fmla="*/ 288232 w 803"/>
                <a:gd name="T9" fmla="*/ 432348 h 1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1204" extrusionOk="0">
                  <a:moveTo>
                    <a:pt x="802" y="1203"/>
                  </a:moveTo>
                  <a:cubicBezTo>
                    <a:pt x="501" y="802"/>
                    <a:pt x="251" y="401"/>
                    <a:pt x="0" y="0"/>
                  </a:cubicBezTo>
                  <a:cubicBezTo>
                    <a:pt x="0" y="0"/>
                    <a:pt x="0" y="0"/>
                    <a:pt x="0" y="0"/>
                  </a:cubicBezTo>
                  <a:cubicBezTo>
                    <a:pt x="251" y="401"/>
                    <a:pt x="501" y="802"/>
                    <a:pt x="802" y="1203"/>
                  </a:cubicBezTo>
                  <a:cubicBezTo>
                    <a:pt x="802" y="1203"/>
                    <a:pt x="802" y="1203"/>
                    <a:pt x="802" y="1203"/>
                  </a:cubicBezTo>
                </a:path>
              </a:pathLst>
            </a:custGeom>
            <a:solidFill>
              <a:srgbClr val="F03E3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2661;p43">
              <a:extLst>
                <a:ext uri="{FF2B5EF4-FFF2-40B4-BE49-F238E27FC236}"/>
              </a:extLst>
            </p:cNvPr>
            <p:cNvSpPr/>
            <p:nvPr/>
          </p:nvSpPr>
          <p:spPr>
            <a:xfrm>
              <a:off x="6849450" y="1794507"/>
              <a:ext cx="545067" cy="609319"/>
            </a:xfrm>
            <a:custGeom>
              <a:avLst/>
              <a:gdLst/>
              <a:ahLst/>
              <a:cxnLst/>
              <a:rect l="l" t="t" r="r" b="b"/>
              <a:pathLst>
                <a:path w="28748" h="32132" extrusionOk="0">
                  <a:moveTo>
                    <a:pt x="23735" y="1"/>
                  </a:moveTo>
                  <a:cubicBezTo>
                    <a:pt x="23735" y="1"/>
                    <a:pt x="23609" y="3510"/>
                    <a:pt x="23534" y="5264"/>
                  </a:cubicBezTo>
                  <a:cubicBezTo>
                    <a:pt x="23359" y="8948"/>
                    <a:pt x="27544" y="23610"/>
                    <a:pt x="24712" y="26141"/>
                  </a:cubicBezTo>
                  <a:cubicBezTo>
                    <a:pt x="23058" y="27620"/>
                    <a:pt x="20777" y="28422"/>
                    <a:pt x="18647" y="28422"/>
                  </a:cubicBezTo>
                  <a:cubicBezTo>
                    <a:pt x="17118" y="28422"/>
                    <a:pt x="15689" y="28021"/>
                    <a:pt x="14612" y="27144"/>
                  </a:cubicBezTo>
                  <a:cubicBezTo>
                    <a:pt x="13108" y="25916"/>
                    <a:pt x="11278" y="25038"/>
                    <a:pt x="9649" y="25038"/>
                  </a:cubicBezTo>
                  <a:cubicBezTo>
                    <a:pt x="8547" y="25038"/>
                    <a:pt x="7519" y="25439"/>
                    <a:pt x="6717" y="26392"/>
                  </a:cubicBezTo>
                  <a:cubicBezTo>
                    <a:pt x="5639" y="27695"/>
                    <a:pt x="4637" y="28372"/>
                    <a:pt x="3459" y="28372"/>
                  </a:cubicBezTo>
                  <a:cubicBezTo>
                    <a:pt x="2531" y="28372"/>
                    <a:pt x="1479" y="27946"/>
                    <a:pt x="176" y="27144"/>
                  </a:cubicBezTo>
                  <a:cubicBezTo>
                    <a:pt x="100" y="27094"/>
                    <a:pt x="50" y="27043"/>
                    <a:pt x="0" y="27018"/>
                  </a:cubicBezTo>
                  <a:lnTo>
                    <a:pt x="0" y="27018"/>
                  </a:lnTo>
                  <a:cubicBezTo>
                    <a:pt x="125" y="27244"/>
                    <a:pt x="276" y="27495"/>
                    <a:pt x="426" y="27745"/>
                  </a:cubicBezTo>
                  <a:cubicBezTo>
                    <a:pt x="677" y="28146"/>
                    <a:pt x="927" y="28547"/>
                    <a:pt x="1228" y="28948"/>
                  </a:cubicBezTo>
                  <a:cubicBezTo>
                    <a:pt x="1679" y="29600"/>
                    <a:pt x="2281" y="30226"/>
                    <a:pt x="3083" y="30753"/>
                  </a:cubicBezTo>
                  <a:cubicBezTo>
                    <a:pt x="3083" y="30753"/>
                    <a:pt x="3108" y="30753"/>
                    <a:pt x="3108" y="30778"/>
                  </a:cubicBezTo>
                  <a:lnTo>
                    <a:pt x="3133" y="30778"/>
                  </a:lnTo>
                  <a:cubicBezTo>
                    <a:pt x="3133" y="30803"/>
                    <a:pt x="3133" y="30803"/>
                    <a:pt x="3133" y="30803"/>
                  </a:cubicBezTo>
                  <a:lnTo>
                    <a:pt x="3158" y="30803"/>
                  </a:lnTo>
                  <a:cubicBezTo>
                    <a:pt x="3158" y="30803"/>
                    <a:pt x="3183" y="30803"/>
                    <a:pt x="3183" y="30828"/>
                  </a:cubicBezTo>
                  <a:lnTo>
                    <a:pt x="3208" y="30828"/>
                  </a:lnTo>
                  <a:cubicBezTo>
                    <a:pt x="3208" y="30828"/>
                    <a:pt x="3208" y="30828"/>
                    <a:pt x="3208" y="30853"/>
                  </a:cubicBezTo>
                  <a:lnTo>
                    <a:pt x="3233" y="30853"/>
                  </a:lnTo>
                  <a:cubicBezTo>
                    <a:pt x="4536" y="31655"/>
                    <a:pt x="5589" y="32081"/>
                    <a:pt x="6516" y="32081"/>
                  </a:cubicBezTo>
                  <a:cubicBezTo>
                    <a:pt x="6792" y="32081"/>
                    <a:pt x="7043" y="32031"/>
                    <a:pt x="7318" y="31981"/>
                  </a:cubicBezTo>
                  <a:cubicBezTo>
                    <a:pt x="7594" y="31881"/>
                    <a:pt x="7870" y="31755"/>
                    <a:pt x="8171" y="31605"/>
                  </a:cubicBezTo>
                  <a:cubicBezTo>
                    <a:pt x="8697" y="31254"/>
                    <a:pt x="9223" y="30753"/>
                    <a:pt x="9775" y="30101"/>
                  </a:cubicBezTo>
                  <a:cubicBezTo>
                    <a:pt x="10577" y="29149"/>
                    <a:pt x="11604" y="28748"/>
                    <a:pt x="12707" y="28748"/>
                  </a:cubicBezTo>
                  <a:cubicBezTo>
                    <a:pt x="14311" y="28748"/>
                    <a:pt x="16116" y="29600"/>
                    <a:pt x="17619" y="30803"/>
                  </a:cubicBezTo>
                  <a:cubicBezTo>
                    <a:pt x="17619" y="30828"/>
                    <a:pt x="17619" y="30828"/>
                    <a:pt x="17619" y="30828"/>
                  </a:cubicBezTo>
                  <a:cubicBezTo>
                    <a:pt x="17644" y="30828"/>
                    <a:pt x="17644" y="30828"/>
                    <a:pt x="17644" y="30853"/>
                  </a:cubicBezTo>
                  <a:cubicBezTo>
                    <a:pt x="17669" y="30853"/>
                    <a:pt x="17669" y="30853"/>
                    <a:pt x="17669" y="30878"/>
                  </a:cubicBezTo>
                  <a:lnTo>
                    <a:pt x="17694" y="30878"/>
                  </a:lnTo>
                  <a:cubicBezTo>
                    <a:pt x="18747" y="31730"/>
                    <a:pt x="20176" y="32131"/>
                    <a:pt x="21705" y="32131"/>
                  </a:cubicBezTo>
                  <a:cubicBezTo>
                    <a:pt x="22030" y="32131"/>
                    <a:pt x="22356" y="32131"/>
                    <a:pt x="22682" y="32081"/>
                  </a:cubicBezTo>
                  <a:cubicBezTo>
                    <a:pt x="24486" y="31881"/>
                    <a:pt x="26341" y="31129"/>
                    <a:pt x="27745" y="29876"/>
                  </a:cubicBezTo>
                  <a:lnTo>
                    <a:pt x="27770" y="29876"/>
                  </a:lnTo>
                  <a:cubicBezTo>
                    <a:pt x="28497" y="29224"/>
                    <a:pt x="28747" y="27795"/>
                    <a:pt x="28747" y="25941"/>
                  </a:cubicBezTo>
                  <a:cubicBezTo>
                    <a:pt x="28747" y="20703"/>
                    <a:pt x="26592" y="12181"/>
                    <a:pt x="26592" y="9199"/>
                  </a:cubicBezTo>
                  <a:cubicBezTo>
                    <a:pt x="26592" y="9124"/>
                    <a:pt x="26592" y="9048"/>
                    <a:pt x="26592" y="8973"/>
                  </a:cubicBezTo>
                  <a:cubicBezTo>
                    <a:pt x="26592" y="8672"/>
                    <a:pt x="26617" y="8347"/>
                    <a:pt x="26617" y="8046"/>
                  </a:cubicBezTo>
                  <a:cubicBezTo>
                    <a:pt x="26466" y="7996"/>
                    <a:pt x="26341" y="7971"/>
                    <a:pt x="26216" y="7921"/>
                  </a:cubicBezTo>
                  <a:cubicBezTo>
                    <a:pt x="26216" y="7921"/>
                    <a:pt x="26216" y="7895"/>
                    <a:pt x="26191" y="7895"/>
                  </a:cubicBezTo>
                  <a:cubicBezTo>
                    <a:pt x="26191" y="7895"/>
                    <a:pt x="26191" y="7895"/>
                    <a:pt x="26191" y="7870"/>
                  </a:cubicBezTo>
                  <a:cubicBezTo>
                    <a:pt x="25364" y="3585"/>
                    <a:pt x="25915" y="1254"/>
                    <a:pt x="26090" y="677"/>
                  </a:cubicBezTo>
                  <a:lnTo>
                    <a:pt x="23735" y="1"/>
                  </a:lnTo>
                  <a:close/>
                </a:path>
              </a:pathLst>
            </a:custGeom>
            <a:solidFill>
              <a:schemeClr val="accent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148" name="Google Shape;2662;p43"/>
            <p:cNvSpPr>
              <a:spLocks/>
            </p:cNvSpPr>
            <p:nvPr/>
          </p:nvSpPr>
          <p:spPr bwMode="auto">
            <a:xfrm>
              <a:off x="7327565" y="1804380"/>
              <a:ext cx="410582" cy="195073"/>
            </a:xfrm>
            <a:custGeom>
              <a:avLst/>
              <a:gdLst>
                <a:gd name="T0" fmla="*/ 324534 w 21658"/>
                <a:gd name="T1" fmla="*/ 0 h 10290"/>
                <a:gd name="T2" fmla="*/ 324534 w 21658"/>
                <a:gd name="T3" fmla="*/ 0 h 10290"/>
                <a:gd name="T4" fmla="*/ 360458 w 21658"/>
                <a:gd name="T5" fmla="*/ 2657315 h 10290"/>
                <a:gd name="T6" fmla="*/ 4660896 w 21658"/>
                <a:gd name="T7" fmla="*/ 3240961 h 10290"/>
                <a:gd name="T8" fmla="*/ 6341386 w 21658"/>
                <a:gd name="T9" fmla="*/ 3170514 h 10290"/>
                <a:gd name="T10" fmla="*/ 6638602 w 21658"/>
                <a:gd name="T11" fmla="*/ 3440773 h 10290"/>
                <a:gd name="T12" fmla="*/ 7007705 w 21658"/>
                <a:gd name="T13" fmla="*/ 3693079 h 10290"/>
                <a:gd name="T14" fmla="*/ 7068786 w 21658"/>
                <a:gd name="T15" fmla="*/ 3697742 h 10290"/>
                <a:gd name="T16" fmla="*/ 7466989 w 21658"/>
                <a:gd name="T17" fmla="*/ 2945545 h 10290"/>
                <a:gd name="T18" fmla="*/ 6890547 w 21658"/>
                <a:gd name="T19" fmla="*/ 2647969 h 10290"/>
                <a:gd name="T20" fmla="*/ 7169791 w 21658"/>
                <a:gd name="T21" fmla="*/ 2476896 h 10290"/>
                <a:gd name="T22" fmla="*/ 7129886 w 21658"/>
                <a:gd name="T23" fmla="*/ 2348952 h 10290"/>
                <a:gd name="T24" fmla="*/ 7079933 w 21658"/>
                <a:gd name="T25" fmla="*/ 2369085 h 10290"/>
                <a:gd name="T26" fmla="*/ 6692517 w 21658"/>
                <a:gd name="T27" fmla="*/ 2467910 h 10290"/>
                <a:gd name="T28" fmla="*/ 6449216 w 21658"/>
                <a:gd name="T29" fmla="*/ 2612026 h 10290"/>
                <a:gd name="T30" fmla="*/ 2531170 w 21658"/>
                <a:gd name="T31" fmla="*/ 999820 h 10290"/>
                <a:gd name="T32" fmla="*/ 324534 w 21658"/>
                <a:gd name="T33" fmla="*/ 0 h 10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58" h="10290" extrusionOk="0">
                  <a:moveTo>
                    <a:pt x="903" y="0"/>
                  </a:moveTo>
                  <a:lnTo>
                    <a:pt x="903" y="0"/>
                  </a:lnTo>
                  <a:cubicBezTo>
                    <a:pt x="903" y="0"/>
                    <a:pt x="0" y="2356"/>
                    <a:pt x="1003" y="7394"/>
                  </a:cubicBezTo>
                  <a:cubicBezTo>
                    <a:pt x="4969" y="8700"/>
                    <a:pt x="9507" y="9018"/>
                    <a:pt x="12969" y="9018"/>
                  </a:cubicBezTo>
                  <a:cubicBezTo>
                    <a:pt x="15020" y="9018"/>
                    <a:pt x="16693" y="8906"/>
                    <a:pt x="17645" y="8822"/>
                  </a:cubicBezTo>
                  <a:cubicBezTo>
                    <a:pt x="17870" y="9123"/>
                    <a:pt x="18271" y="9424"/>
                    <a:pt x="18472" y="9574"/>
                  </a:cubicBezTo>
                  <a:cubicBezTo>
                    <a:pt x="18873" y="9850"/>
                    <a:pt x="19173" y="10226"/>
                    <a:pt x="19499" y="10276"/>
                  </a:cubicBezTo>
                  <a:cubicBezTo>
                    <a:pt x="19556" y="10285"/>
                    <a:pt x="19612" y="10289"/>
                    <a:pt x="19669" y="10289"/>
                  </a:cubicBezTo>
                  <a:cubicBezTo>
                    <a:pt x="20710" y="10289"/>
                    <a:pt x="21657" y="8814"/>
                    <a:pt x="20777" y="8196"/>
                  </a:cubicBezTo>
                  <a:cubicBezTo>
                    <a:pt x="20351" y="7895"/>
                    <a:pt x="19123" y="7469"/>
                    <a:pt x="19173" y="7368"/>
                  </a:cubicBezTo>
                  <a:cubicBezTo>
                    <a:pt x="19223" y="7243"/>
                    <a:pt x="19750" y="7168"/>
                    <a:pt x="19950" y="6892"/>
                  </a:cubicBezTo>
                  <a:cubicBezTo>
                    <a:pt x="20081" y="6686"/>
                    <a:pt x="19975" y="6536"/>
                    <a:pt x="19839" y="6536"/>
                  </a:cubicBezTo>
                  <a:cubicBezTo>
                    <a:pt x="19793" y="6536"/>
                    <a:pt x="19744" y="6554"/>
                    <a:pt x="19700" y="6592"/>
                  </a:cubicBezTo>
                  <a:cubicBezTo>
                    <a:pt x="19499" y="6742"/>
                    <a:pt x="18923" y="6792"/>
                    <a:pt x="18622" y="6867"/>
                  </a:cubicBezTo>
                  <a:cubicBezTo>
                    <a:pt x="18396" y="6942"/>
                    <a:pt x="18096" y="7168"/>
                    <a:pt x="17945" y="7268"/>
                  </a:cubicBezTo>
                  <a:cubicBezTo>
                    <a:pt x="16015" y="6692"/>
                    <a:pt x="9975" y="4787"/>
                    <a:pt x="7043" y="2782"/>
                  </a:cubicBezTo>
                  <a:cubicBezTo>
                    <a:pt x="3534" y="401"/>
                    <a:pt x="903" y="0"/>
                    <a:pt x="903"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9" name="Google Shape;2663;p43"/>
            <p:cNvSpPr>
              <a:spLocks/>
            </p:cNvSpPr>
            <p:nvPr/>
          </p:nvSpPr>
          <p:spPr bwMode="auto">
            <a:xfrm>
              <a:off x="7346088" y="1943588"/>
              <a:ext cx="8095" cy="3337"/>
            </a:xfrm>
            <a:custGeom>
              <a:avLst/>
              <a:gdLst>
                <a:gd name="T0" fmla="*/ 153464 w 427"/>
                <a:gd name="T1" fmla="*/ 63270 h 176"/>
                <a:gd name="T2" fmla="*/ 9346 w 427"/>
                <a:gd name="T3" fmla="*/ 18335 h 176"/>
                <a:gd name="T4" fmla="*/ 9346 w 427"/>
                <a:gd name="T5" fmla="*/ 18335 h 176"/>
                <a:gd name="T6" fmla="*/ 9346 w 427"/>
                <a:gd name="T7" fmla="*/ 18335 h 176"/>
                <a:gd name="T8" fmla="*/ 153464 w 427"/>
                <a:gd name="T9" fmla="*/ 63270 h 176"/>
                <a:gd name="T10" fmla="*/ 153464 w 427"/>
                <a:gd name="T11" fmla="*/ 63270 h 176"/>
                <a:gd name="T12" fmla="*/ 360 w 427"/>
                <a:gd name="T13" fmla="*/ 8987 h 176"/>
                <a:gd name="T14" fmla="*/ 360 w 427"/>
                <a:gd name="T15" fmla="*/ 8987 h 176"/>
                <a:gd name="T16" fmla="*/ 360 w 427"/>
                <a:gd name="T17" fmla="*/ 8987 h 176"/>
                <a:gd name="T18" fmla="*/ 360 w 427"/>
                <a:gd name="T19" fmla="*/ 0 h 176"/>
                <a:gd name="T20" fmla="*/ 360 w 427"/>
                <a:gd name="T21" fmla="*/ 0 h 176"/>
                <a:gd name="T22" fmla="*/ 360 w 427"/>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7" h="176" extrusionOk="0">
                  <a:moveTo>
                    <a:pt x="427" y="176"/>
                  </a:moveTo>
                  <a:cubicBezTo>
                    <a:pt x="276" y="126"/>
                    <a:pt x="151" y="101"/>
                    <a:pt x="26" y="51"/>
                  </a:cubicBezTo>
                  <a:cubicBezTo>
                    <a:pt x="151" y="101"/>
                    <a:pt x="276" y="126"/>
                    <a:pt x="427" y="176"/>
                  </a:cubicBezTo>
                  <a:close/>
                  <a:moveTo>
                    <a:pt x="1" y="25"/>
                  </a:moveTo>
                  <a:cubicBezTo>
                    <a:pt x="1" y="25"/>
                    <a:pt x="1" y="25"/>
                    <a:pt x="1" y="25"/>
                  </a:cubicBezTo>
                  <a:cubicBezTo>
                    <a:pt x="1" y="25"/>
                    <a:pt x="1" y="25"/>
                    <a:pt x="1" y="25"/>
                  </a:cubicBezTo>
                  <a:close/>
                  <a:moveTo>
                    <a:pt x="1" y="0"/>
                  </a:moveTo>
                  <a:cubicBezTo>
                    <a:pt x="1" y="0"/>
                    <a:pt x="1" y="0"/>
                    <a:pt x="1" y="0"/>
                  </a:cubicBezTo>
                  <a:cubicBezTo>
                    <a:pt x="1" y="0"/>
                    <a:pt x="1" y="0"/>
                    <a:pt x="1" y="0"/>
                  </a:cubicBezTo>
                  <a:close/>
                </a:path>
              </a:pathLst>
            </a:custGeom>
            <a:solidFill>
              <a:srgbClr val="F25A2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0" name="Google Shape;2664;p43"/>
            <p:cNvSpPr>
              <a:spLocks/>
            </p:cNvSpPr>
            <p:nvPr/>
          </p:nvSpPr>
          <p:spPr bwMode="auto">
            <a:xfrm>
              <a:off x="7339907" y="1902240"/>
              <a:ext cx="386297" cy="96949"/>
            </a:xfrm>
            <a:custGeom>
              <a:avLst/>
              <a:gdLst>
                <a:gd name="T0" fmla="*/ 360 w 20377"/>
                <a:gd name="T1" fmla="*/ 360 h 5114"/>
                <a:gd name="T2" fmla="*/ 360 w 20377"/>
                <a:gd name="T3" fmla="*/ 360 h 5114"/>
                <a:gd name="T4" fmla="*/ 10427 w 20377"/>
                <a:gd name="T5" fmla="*/ 86977 h 5114"/>
                <a:gd name="T6" fmla="*/ 10427 w 20377"/>
                <a:gd name="T7" fmla="*/ 86977 h 5114"/>
                <a:gd name="T8" fmla="*/ 360 w 20377"/>
                <a:gd name="T9" fmla="*/ 360 h 5114"/>
                <a:gd name="T10" fmla="*/ 10427 w 20377"/>
                <a:gd name="T11" fmla="*/ 86977 h 5114"/>
                <a:gd name="T12" fmla="*/ 10427 w 20377"/>
                <a:gd name="T13" fmla="*/ 86977 h 5114"/>
                <a:gd name="T14" fmla="*/ 18332 w 20377"/>
                <a:gd name="T15" fmla="*/ 153101 h 5114"/>
                <a:gd name="T16" fmla="*/ 18332 w 20377"/>
                <a:gd name="T17" fmla="*/ 153101 h 5114"/>
                <a:gd name="T18" fmla="*/ 10427 w 20377"/>
                <a:gd name="T19" fmla="*/ 86977 h 5114"/>
                <a:gd name="T20" fmla="*/ 18332 w 20377"/>
                <a:gd name="T21" fmla="*/ 153101 h 5114"/>
                <a:gd name="T22" fmla="*/ 18332 w 20377"/>
                <a:gd name="T23" fmla="*/ 153101 h 5114"/>
                <a:gd name="T24" fmla="*/ 117518 w 20377"/>
                <a:gd name="T25" fmla="*/ 783820 h 5114"/>
                <a:gd name="T26" fmla="*/ 117518 w 20377"/>
                <a:gd name="T27" fmla="*/ 792805 h 5114"/>
                <a:gd name="T28" fmla="*/ 126503 w 20377"/>
                <a:gd name="T29" fmla="*/ 802152 h 5114"/>
                <a:gd name="T30" fmla="*/ 270618 w 20377"/>
                <a:gd name="T31" fmla="*/ 847081 h 5114"/>
                <a:gd name="T32" fmla="*/ 4440946 w 20377"/>
                <a:gd name="T33" fmla="*/ 1387599 h 5114"/>
                <a:gd name="T34" fmla="*/ 6107424 w 20377"/>
                <a:gd name="T35" fmla="*/ 1315371 h 5114"/>
                <a:gd name="T36" fmla="*/ 6404640 w 20377"/>
                <a:gd name="T37" fmla="*/ 1585630 h 5114"/>
                <a:gd name="T38" fmla="*/ 6773724 w 20377"/>
                <a:gd name="T39" fmla="*/ 1837917 h 5114"/>
                <a:gd name="T40" fmla="*/ 6836985 w 20377"/>
                <a:gd name="T41" fmla="*/ 1837917 h 5114"/>
                <a:gd name="T42" fmla="*/ 7323226 w 20377"/>
                <a:gd name="T43" fmla="*/ 1477458 h 5114"/>
                <a:gd name="T44" fmla="*/ 7323226 w 20377"/>
                <a:gd name="T45" fmla="*/ 1477458 h 5114"/>
                <a:gd name="T46" fmla="*/ 7008038 w 20377"/>
                <a:gd name="T47" fmla="*/ 1585630 h 5114"/>
                <a:gd name="T48" fmla="*/ 6917839 w 20377"/>
                <a:gd name="T49" fmla="*/ 1576644 h 5114"/>
                <a:gd name="T50" fmla="*/ 6548755 w 20377"/>
                <a:gd name="T51" fmla="*/ 1297399 h 5114"/>
                <a:gd name="T52" fmla="*/ 6251539 w 20377"/>
                <a:gd name="T53" fmla="*/ 1018154 h 5114"/>
                <a:gd name="T54" fmla="*/ 5693051 w 20377"/>
                <a:gd name="T55" fmla="*/ 1018154 h 5114"/>
                <a:gd name="T56" fmla="*/ 18332 w 20377"/>
                <a:gd name="T57" fmla="*/ 153462 h 5114"/>
                <a:gd name="T58" fmla="*/ 18332 w 20377"/>
                <a:gd name="T59" fmla="*/ 153101 h 5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377" h="5114" extrusionOk="0">
                  <a:moveTo>
                    <a:pt x="1" y="1"/>
                  </a:moveTo>
                  <a:lnTo>
                    <a:pt x="1" y="1"/>
                  </a:lnTo>
                  <a:cubicBezTo>
                    <a:pt x="10" y="80"/>
                    <a:pt x="19" y="161"/>
                    <a:pt x="29" y="242"/>
                  </a:cubicBezTo>
                  <a:cubicBezTo>
                    <a:pt x="21" y="163"/>
                    <a:pt x="15" y="86"/>
                    <a:pt x="1" y="1"/>
                  </a:cubicBezTo>
                  <a:close/>
                  <a:moveTo>
                    <a:pt x="29" y="242"/>
                  </a:moveTo>
                  <a:lnTo>
                    <a:pt x="29" y="242"/>
                  </a:lnTo>
                  <a:cubicBezTo>
                    <a:pt x="34" y="301"/>
                    <a:pt x="40" y="361"/>
                    <a:pt x="51" y="426"/>
                  </a:cubicBezTo>
                  <a:cubicBezTo>
                    <a:pt x="43" y="364"/>
                    <a:pt x="36" y="303"/>
                    <a:pt x="29" y="242"/>
                  </a:cubicBezTo>
                  <a:close/>
                  <a:moveTo>
                    <a:pt x="51" y="426"/>
                  </a:moveTo>
                  <a:lnTo>
                    <a:pt x="51" y="426"/>
                  </a:lnTo>
                  <a:cubicBezTo>
                    <a:pt x="120" y="979"/>
                    <a:pt x="207" y="1565"/>
                    <a:pt x="327" y="2181"/>
                  </a:cubicBezTo>
                  <a:cubicBezTo>
                    <a:pt x="327" y="2206"/>
                    <a:pt x="327" y="2206"/>
                    <a:pt x="327" y="2206"/>
                  </a:cubicBezTo>
                  <a:cubicBezTo>
                    <a:pt x="352" y="2206"/>
                    <a:pt x="352" y="2232"/>
                    <a:pt x="352" y="2232"/>
                  </a:cubicBezTo>
                  <a:cubicBezTo>
                    <a:pt x="477" y="2282"/>
                    <a:pt x="602" y="2307"/>
                    <a:pt x="753" y="2357"/>
                  </a:cubicBezTo>
                  <a:cubicBezTo>
                    <a:pt x="4638" y="3560"/>
                    <a:pt x="9024" y="3861"/>
                    <a:pt x="12357" y="3861"/>
                  </a:cubicBezTo>
                  <a:cubicBezTo>
                    <a:pt x="14387" y="3861"/>
                    <a:pt x="16041" y="3735"/>
                    <a:pt x="16994" y="3660"/>
                  </a:cubicBezTo>
                  <a:cubicBezTo>
                    <a:pt x="17219" y="3961"/>
                    <a:pt x="17620" y="4262"/>
                    <a:pt x="17821" y="4412"/>
                  </a:cubicBezTo>
                  <a:cubicBezTo>
                    <a:pt x="18222" y="4688"/>
                    <a:pt x="18522" y="5064"/>
                    <a:pt x="18848" y="5114"/>
                  </a:cubicBezTo>
                  <a:lnTo>
                    <a:pt x="19024" y="5114"/>
                  </a:lnTo>
                  <a:cubicBezTo>
                    <a:pt x="19625" y="5114"/>
                    <a:pt x="20176" y="4638"/>
                    <a:pt x="20377" y="4111"/>
                  </a:cubicBezTo>
                  <a:cubicBezTo>
                    <a:pt x="20126" y="4287"/>
                    <a:pt x="19801" y="4412"/>
                    <a:pt x="19500" y="4412"/>
                  </a:cubicBezTo>
                  <a:cubicBezTo>
                    <a:pt x="19400" y="4412"/>
                    <a:pt x="19324" y="4412"/>
                    <a:pt x="19249" y="4387"/>
                  </a:cubicBezTo>
                  <a:cubicBezTo>
                    <a:pt x="18923" y="4337"/>
                    <a:pt x="18623" y="3936"/>
                    <a:pt x="18222" y="3610"/>
                  </a:cubicBezTo>
                  <a:cubicBezTo>
                    <a:pt x="18021" y="3460"/>
                    <a:pt x="17620" y="3134"/>
                    <a:pt x="17395" y="2833"/>
                  </a:cubicBezTo>
                  <a:lnTo>
                    <a:pt x="15841" y="2833"/>
                  </a:lnTo>
                  <a:cubicBezTo>
                    <a:pt x="12282" y="2833"/>
                    <a:pt x="5565" y="2532"/>
                    <a:pt x="51" y="427"/>
                  </a:cubicBezTo>
                  <a:cubicBezTo>
                    <a:pt x="51" y="427"/>
                    <a:pt x="51" y="426"/>
                    <a:pt x="51" y="426"/>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1" name="Google Shape;2665;p43"/>
            <p:cNvSpPr>
              <a:spLocks/>
            </p:cNvSpPr>
            <p:nvPr/>
          </p:nvSpPr>
          <p:spPr bwMode="auto">
            <a:xfrm>
              <a:off x="7293345" y="1769213"/>
              <a:ext cx="967" cy="9991"/>
            </a:xfrm>
            <a:custGeom>
              <a:avLst/>
              <a:gdLst>
                <a:gd name="T0" fmla="*/ 9348 w 51"/>
                <a:gd name="T1" fmla="*/ 0 h 527"/>
                <a:gd name="T2" fmla="*/ 360 w 51"/>
                <a:gd name="T3" fmla="*/ 8986 h 527"/>
                <a:gd name="T4" fmla="*/ 18335 w 51"/>
                <a:gd name="T5" fmla="*/ 189412 h 527"/>
                <a:gd name="T6" fmla="*/ 9348 w 51"/>
                <a:gd name="T7" fmla="*/ 0 h 5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27" extrusionOk="0">
                  <a:moveTo>
                    <a:pt x="26" y="0"/>
                  </a:moveTo>
                  <a:cubicBezTo>
                    <a:pt x="26" y="0"/>
                    <a:pt x="26" y="0"/>
                    <a:pt x="1" y="25"/>
                  </a:cubicBezTo>
                  <a:cubicBezTo>
                    <a:pt x="26" y="201"/>
                    <a:pt x="26" y="351"/>
                    <a:pt x="51" y="527"/>
                  </a:cubicBezTo>
                  <a:cubicBezTo>
                    <a:pt x="26" y="351"/>
                    <a:pt x="26" y="201"/>
                    <a:pt x="26" y="0"/>
                  </a:cubicBezTo>
                  <a:close/>
                </a:path>
              </a:pathLst>
            </a:custGeom>
            <a:solidFill>
              <a:srgbClr val="221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2" name="Google Shape;2666;p43"/>
            <p:cNvSpPr>
              <a:spLocks/>
            </p:cNvSpPr>
            <p:nvPr/>
          </p:nvSpPr>
          <p:spPr bwMode="auto">
            <a:xfrm>
              <a:off x="7195463" y="1754956"/>
              <a:ext cx="98844" cy="27583"/>
            </a:xfrm>
            <a:custGeom>
              <a:avLst/>
              <a:gdLst>
                <a:gd name="T0" fmla="*/ 54275 w 5214"/>
                <a:gd name="T1" fmla="*/ 360 h 1455"/>
                <a:gd name="T2" fmla="*/ 360 w 5214"/>
                <a:gd name="T3" fmla="*/ 198370 h 1455"/>
                <a:gd name="T4" fmla="*/ 1288384 w 5214"/>
                <a:gd name="T5" fmla="*/ 522541 h 1455"/>
                <a:gd name="T6" fmla="*/ 1873827 w 5214"/>
                <a:gd name="T7" fmla="*/ 459641 h 1455"/>
                <a:gd name="T8" fmla="*/ 1855856 w 5214"/>
                <a:gd name="T9" fmla="*/ 279242 h 1455"/>
                <a:gd name="T10" fmla="*/ 1342299 w 5214"/>
                <a:gd name="T11" fmla="*/ 324532 h 1455"/>
                <a:gd name="T12" fmla="*/ 54275 w 5214"/>
                <a:gd name="T13" fmla="*/ 360 h 14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4" h="1455" extrusionOk="0">
                  <a:moveTo>
                    <a:pt x="151" y="1"/>
                  </a:moveTo>
                  <a:cubicBezTo>
                    <a:pt x="101" y="201"/>
                    <a:pt x="51" y="376"/>
                    <a:pt x="1" y="552"/>
                  </a:cubicBezTo>
                  <a:cubicBezTo>
                    <a:pt x="1104" y="1153"/>
                    <a:pt x="2332" y="1454"/>
                    <a:pt x="3585" y="1454"/>
                  </a:cubicBezTo>
                  <a:cubicBezTo>
                    <a:pt x="4136" y="1454"/>
                    <a:pt x="4663" y="1379"/>
                    <a:pt x="5214" y="1279"/>
                  </a:cubicBezTo>
                  <a:cubicBezTo>
                    <a:pt x="5189" y="1103"/>
                    <a:pt x="5189" y="953"/>
                    <a:pt x="5164" y="777"/>
                  </a:cubicBezTo>
                  <a:cubicBezTo>
                    <a:pt x="4713" y="853"/>
                    <a:pt x="4211" y="903"/>
                    <a:pt x="3735" y="903"/>
                  </a:cubicBezTo>
                  <a:cubicBezTo>
                    <a:pt x="2507" y="903"/>
                    <a:pt x="1254" y="602"/>
                    <a:pt x="15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3" name="Google Shape;2667;p43"/>
            <p:cNvSpPr>
              <a:spLocks/>
            </p:cNvSpPr>
            <p:nvPr/>
          </p:nvSpPr>
          <p:spPr bwMode="auto">
            <a:xfrm>
              <a:off x="7081561" y="1432350"/>
              <a:ext cx="369539" cy="339643"/>
            </a:xfrm>
            <a:custGeom>
              <a:avLst/>
              <a:gdLst>
                <a:gd name="T0" fmla="*/ 3395141 w 19493"/>
                <a:gd name="T1" fmla="*/ 0 h 17916"/>
                <a:gd name="T2" fmla="*/ 637200 w 19493"/>
                <a:gd name="T3" fmla="*/ 3008426 h 17916"/>
                <a:gd name="T4" fmla="*/ 646186 w 19493"/>
                <a:gd name="T5" fmla="*/ 3287671 h 17916"/>
                <a:gd name="T6" fmla="*/ 439170 w 19493"/>
                <a:gd name="T7" fmla="*/ 3251746 h 17916"/>
                <a:gd name="T8" fmla="*/ 416175 w 19493"/>
                <a:gd name="T9" fmla="*/ 3250666 h 17916"/>
                <a:gd name="T10" fmla="*/ 69726 w 19493"/>
                <a:gd name="T11" fmla="*/ 3962976 h 17916"/>
                <a:gd name="T12" fmla="*/ 833411 w 19493"/>
                <a:gd name="T13" fmla="*/ 4597294 h 17916"/>
                <a:gd name="T14" fmla="*/ 907459 w 19493"/>
                <a:gd name="T15" fmla="*/ 4593692 h 17916"/>
                <a:gd name="T16" fmla="*/ 916445 w 19493"/>
                <a:gd name="T17" fmla="*/ 4584707 h 17916"/>
                <a:gd name="T18" fmla="*/ 1060560 w 19493"/>
                <a:gd name="T19" fmla="*/ 4908880 h 17916"/>
                <a:gd name="T20" fmla="*/ 3502592 w 19493"/>
                <a:gd name="T21" fmla="*/ 6438790 h 17916"/>
                <a:gd name="T22" fmla="*/ 5798367 w 19493"/>
                <a:gd name="T23" fmla="*/ 5170153 h 17916"/>
                <a:gd name="T24" fmla="*/ 5969421 w 19493"/>
                <a:gd name="T25" fmla="*/ 4863951 h 17916"/>
                <a:gd name="T26" fmla="*/ 5987753 w 19493"/>
                <a:gd name="T27" fmla="*/ 4872937 h 17916"/>
                <a:gd name="T28" fmla="*/ 6149119 w 19493"/>
                <a:gd name="T29" fmla="*/ 4889468 h 17916"/>
                <a:gd name="T30" fmla="*/ 6879401 w 19493"/>
                <a:gd name="T31" fmla="*/ 4341406 h 17916"/>
                <a:gd name="T32" fmla="*/ 6591171 w 19493"/>
                <a:gd name="T33" fmla="*/ 3593873 h 17916"/>
                <a:gd name="T34" fmla="*/ 6383794 w 19493"/>
                <a:gd name="T35" fmla="*/ 3602858 h 17916"/>
                <a:gd name="T36" fmla="*/ 6420098 w 19493"/>
                <a:gd name="T37" fmla="*/ 3323614 h 17916"/>
                <a:gd name="T38" fmla="*/ 3708888 w 19493"/>
                <a:gd name="T39" fmla="*/ 17972 h 17916"/>
                <a:gd name="T40" fmla="*/ 3395141 w 19493"/>
                <a:gd name="T41" fmla="*/ 0 h 179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93" h="17916" extrusionOk="0">
                  <a:moveTo>
                    <a:pt x="9447" y="0"/>
                  </a:moveTo>
                  <a:cubicBezTo>
                    <a:pt x="5211" y="0"/>
                    <a:pt x="1844" y="3559"/>
                    <a:pt x="1773" y="8371"/>
                  </a:cubicBezTo>
                  <a:cubicBezTo>
                    <a:pt x="1773" y="8621"/>
                    <a:pt x="1798" y="8872"/>
                    <a:pt x="1798" y="9148"/>
                  </a:cubicBezTo>
                  <a:cubicBezTo>
                    <a:pt x="1648" y="9098"/>
                    <a:pt x="1447" y="9073"/>
                    <a:pt x="1222" y="9048"/>
                  </a:cubicBezTo>
                  <a:cubicBezTo>
                    <a:pt x="1201" y="9046"/>
                    <a:pt x="1179" y="9045"/>
                    <a:pt x="1158" y="9045"/>
                  </a:cubicBezTo>
                  <a:cubicBezTo>
                    <a:pt x="511" y="9045"/>
                    <a:pt x="0" y="9789"/>
                    <a:pt x="194" y="11027"/>
                  </a:cubicBezTo>
                  <a:cubicBezTo>
                    <a:pt x="422" y="12418"/>
                    <a:pt x="1583" y="12792"/>
                    <a:pt x="2319" y="12792"/>
                  </a:cubicBezTo>
                  <a:cubicBezTo>
                    <a:pt x="2392" y="12792"/>
                    <a:pt x="2461" y="12789"/>
                    <a:pt x="2525" y="12782"/>
                  </a:cubicBezTo>
                  <a:lnTo>
                    <a:pt x="2550" y="12757"/>
                  </a:lnTo>
                  <a:cubicBezTo>
                    <a:pt x="2675" y="13058"/>
                    <a:pt x="2801" y="13358"/>
                    <a:pt x="2951" y="13659"/>
                  </a:cubicBezTo>
                  <a:cubicBezTo>
                    <a:pt x="4339" y="16474"/>
                    <a:pt x="7036" y="17916"/>
                    <a:pt x="9746" y="17916"/>
                  </a:cubicBezTo>
                  <a:cubicBezTo>
                    <a:pt x="12176" y="17916"/>
                    <a:pt x="14617" y="16756"/>
                    <a:pt x="16134" y="14386"/>
                  </a:cubicBezTo>
                  <a:cubicBezTo>
                    <a:pt x="16310" y="14110"/>
                    <a:pt x="16460" y="13835"/>
                    <a:pt x="16610" y="13534"/>
                  </a:cubicBezTo>
                  <a:lnTo>
                    <a:pt x="16661" y="13559"/>
                  </a:lnTo>
                  <a:cubicBezTo>
                    <a:pt x="16788" y="13587"/>
                    <a:pt x="16942" y="13605"/>
                    <a:pt x="17110" y="13605"/>
                  </a:cubicBezTo>
                  <a:cubicBezTo>
                    <a:pt x="17832" y="13605"/>
                    <a:pt x="18817" y="13279"/>
                    <a:pt x="19142" y="12080"/>
                  </a:cubicBezTo>
                  <a:cubicBezTo>
                    <a:pt x="19493" y="10802"/>
                    <a:pt x="19041" y="10025"/>
                    <a:pt x="18340" y="10000"/>
                  </a:cubicBezTo>
                  <a:cubicBezTo>
                    <a:pt x="18114" y="10000"/>
                    <a:pt x="17939" y="10000"/>
                    <a:pt x="17763" y="10025"/>
                  </a:cubicBezTo>
                  <a:cubicBezTo>
                    <a:pt x="17813" y="9774"/>
                    <a:pt x="17838" y="9499"/>
                    <a:pt x="17864" y="9248"/>
                  </a:cubicBezTo>
                  <a:cubicBezTo>
                    <a:pt x="18365" y="4160"/>
                    <a:pt x="14956" y="50"/>
                    <a:pt x="10320" y="50"/>
                  </a:cubicBezTo>
                  <a:cubicBezTo>
                    <a:pt x="10025" y="17"/>
                    <a:pt x="9734" y="0"/>
                    <a:pt x="9447"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4" name="Google Shape;2668;p43"/>
            <p:cNvSpPr>
              <a:spLocks/>
            </p:cNvSpPr>
            <p:nvPr/>
          </p:nvSpPr>
          <p:spPr bwMode="auto">
            <a:xfrm>
              <a:off x="7086660" y="1612412"/>
              <a:ext cx="348761" cy="79375"/>
            </a:xfrm>
            <a:custGeom>
              <a:avLst/>
              <a:gdLst>
                <a:gd name="T0" fmla="*/ 27318 w 18397"/>
                <a:gd name="T1" fmla="*/ 360 h 4187"/>
                <a:gd name="T2" fmla="*/ 0 w 18397"/>
                <a:gd name="T3" fmla="*/ 99186 h 4187"/>
                <a:gd name="T4" fmla="*/ 36304 w 18397"/>
                <a:gd name="T5" fmla="*/ 27318 h 4187"/>
                <a:gd name="T6" fmla="*/ 27318 w 18397"/>
                <a:gd name="T7" fmla="*/ 360 h 4187"/>
                <a:gd name="T8" fmla="*/ 153461 w 18397"/>
                <a:gd name="T9" fmla="*/ 936917 h 4187"/>
                <a:gd name="T10" fmla="*/ 729920 w 18397"/>
                <a:gd name="T11" fmla="*/ 1189203 h 4187"/>
                <a:gd name="T12" fmla="*/ 792802 w 18397"/>
                <a:gd name="T13" fmla="*/ 1189203 h 4187"/>
                <a:gd name="T14" fmla="*/ 801788 w 18397"/>
                <a:gd name="T15" fmla="*/ 1180217 h 4187"/>
                <a:gd name="T16" fmla="*/ 720574 w 18397"/>
                <a:gd name="T17" fmla="*/ 1180217 h 4187"/>
                <a:gd name="T18" fmla="*/ 153461 w 18397"/>
                <a:gd name="T19" fmla="*/ 936917 h 4187"/>
                <a:gd name="T20" fmla="*/ 6611634 w 18397"/>
                <a:gd name="T21" fmla="*/ 1252104 h 4187"/>
                <a:gd name="T22" fmla="*/ 6611634 w 18397"/>
                <a:gd name="T23" fmla="*/ 1252104 h 4187"/>
                <a:gd name="T24" fmla="*/ 6062132 w 18397"/>
                <a:gd name="T25" fmla="*/ 1477433 h 4187"/>
                <a:gd name="T26" fmla="*/ 5891060 w 18397"/>
                <a:gd name="T27" fmla="*/ 1459461 h 4187"/>
                <a:gd name="T28" fmla="*/ 5872728 w 18397"/>
                <a:gd name="T29" fmla="*/ 1450475 h 4187"/>
                <a:gd name="T30" fmla="*/ 5863742 w 18397"/>
                <a:gd name="T31" fmla="*/ 1486419 h 4187"/>
                <a:gd name="T32" fmla="*/ 6044161 w 18397"/>
                <a:gd name="T33" fmla="*/ 1504390 h 4187"/>
                <a:gd name="T34" fmla="*/ 6611634 w 18397"/>
                <a:gd name="T35" fmla="*/ 1252104 h 4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97" h="4187" extrusionOk="0">
                  <a:moveTo>
                    <a:pt x="76" y="1"/>
                  </a:moveTo>
                  <a:cubicBezTo>
                    <a:pt x="51" y="76"/>
                    <a:pt x="26" y="176"/>
                    <a:pt x="0" y="276"/>
                  </a:cubicBezTo>
                  <a:cubicBezTo>
                    <a:pt x="26" y="201"/>
                    <a:pt x="51" y="126"/>
                    <a:pt x="101" y="76"/>
                  </a:cubicBezTo>
                  <a:cubicBezTo>
                    <a:pt x="76" y="51"/>
                    <a:pt x="76" y="26"/>
                    <a:pt x="76" y="1"/>
                  </a:cubicBezTo>
                  <a:close/>
                  <a:moveTo>
                    <a:pt x="427" y="2607"/>
                  </a:moveTo>
                  <a:cubicBezTo>
                    <a:pt x="878" y="3134"/>
                    <a:pt x="1554" y="3309"/>
                    <a:pt x="2031" y="3309"/>
                  </a:cubicBezTo>
                  <a:lnTo>
                    <a:pt x="2206" y="3309"/>
                  </a:lnTo>
                  <a:lnTo>
                    <a:pt x="2231" y="3284"/>
                  </a:lnTo>
                  <a:lnTo>
                    <a:pt x="2005" y="3284"/>
                  </a:lnTo>
                  <a:cubicBezTo>
                    <a:pt x="1529" y="3284"/>
                    <a:pt x="878" y="3108"/>
                    <a:pt x="427" y="2607"/>
                  </a:cubicBezTo>
                  <a:close/>
                  <a:moveTo>
                    <a:pt x="18397" y="3484"/>
                  </a:moveTo>
                  <a:lnTo>
                    <a:pt x="18397" y="3484"/>
                  </a:lnTo>
                  <a:cubicBezTo>
                    <a:pt x="17945" y="3961"/>
                    <a:pt x="17344" y="4111"/>
                    <a:pt x="16868" y="4111"/>
                  </a:cubicBezTo>
                  <a:cubicBezTo>
                    <a:pt x="16692" y="4111"/>
                    <a:pt x="16517" y="4086"/>
                    <a:pt x="16392" y="4061"/>
                  </a:cubicBezTo>
                  <a:lnTo>
                    <a:pt x="16341" y="4036"/>
                  </a:lnTo>
                  <a:cubicBezTo>
                    <a:pt x="16341" y="4061"/>
                    <a:pt x="16316" y="4111"/>
                    <a:pt x="16316" y="4136"/>
                  </a:cubicBezTo>
                  <a:cubicBezTo>
                    <a:pt x="16467" y="4161"/>
                    <a:pt x="16642" y="4186"/>
                    <a:pt x="16818" y="4186"/>
                  </a:cubicBezTo>
                  <a:cubicBezTo>
                    <a:pt x="17344" y="4186"/>
                    <a:pt x="17970" y="4011"/>
                    <a:pt x="18397" y="3484"/>
                  </a:cubicBezTo>
                  <a:close/>
                </a:path>
              </a:pathLst>
            </a:custGeom>
            <a:solidFill>
              <a:srgbClr val="231A1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5" name="Google Shape;2669;p43"/>
            <p:cNvSpPr>
              <a:spLocks/>
            </p:cNvSpPr>
            <p:nvPr/>
          </p:nvSpPr>
          <p:spPr bwMode="auto">
            <a:xfrm>
              <a:off x="7084765" y="1613834"/>
              <a:ext cx="361102" cy="156343"/>
            </a:xfrm>
            <a:custGeom>
              <a:avLst/>
              <a:gdLst>
                <a:gd name="T0" fmla="*/ 72228 w 19048"/>
                <a:gd name="T1" fmla="*/ 360 h 8247"/>
                <a:gd name="T2" fmla="*/ 35943 w 19048"/>
                <a:gd name="T3" fmla="*/ 72228 h 8247"/>
                <a:gd name="T4" fmla="*/ 17972 w 19048"/>
                <a:gd name="T5" fmla="*/ 522546 h 8247"/>
                <a:gd name="T6" fmla="*/ 189404 w 19048"/>
                <a:gd name="T7" fmla="*/ 909982 h 8247"/>
                <a:gd name="T8" fmla="*/ 756498 w 19048"/>
                <a:gd name="T9" fmla="*/ 1153283 h 8247"/>
                <a:gd name="T10" fmla="*/ 837731 w 19048"/>
                <a:gd name="T11" fmla="*/ 1153283 h 8247"/>
                <a:gd name="T12" fmla="*/ 846717 w 19048"/>
                <a:gd name="T13" fmla="*/ 1063064 h 8247"/>
                <a:gd name="T14" fmla="*/ 981846 w 19048"/>
                <a:gd name="T15" fmla="*/ 1387599 h 8247"/>
                <a:gd name="T16" fmla="*/ 3440763 w 19048"/>
                <a:gd name="T17" fmla="*/ 2963882 h 8247"/>
                <a:gd name="T18" fmla="*/ 5683679 w 19048"/>
                <a:gd name="T19" fmla="*/ 1765669 h 8247"/>
                <a:gd name="T20" fmla="*/ 5863737 w 19048"/>
                <a:gd name="T21" fmla="*/ 1459486 h 8247"/>
                <a:gd name="T22" fmla="*/ 5872723 w 19048"/>
                <a:gd name="T23" fmla="*/ 1450500 h 8247"/>
                <a:gd name="T24" fmla="*/ 5899680 w 19048"/>
                <a:gd name="T25" fmla="*/ 1459486 h 8247"/>
                <a:gd name="T26" fmla="*/ 5908666 w 19048"/>
                <a:gd name="T27" fmla="*/ 1423542 h 8247"/>
                <a:gd name="T28" fmla="*/ 5926998 w 19048"/>
                <a:gd name="T29" fmla="*/ 1432528 h 8247"/>
                <a:gd name="T30" fmla="*/ 6098051 w 19048"/>
                <a:gd name="T31" fmla="*/ 1450500 h 8247"/>
                <a:gd name="T32" fmla="*/ 6647553 w 19048"/>
                <a:gd name="T33" fmla="*/ 1225151 h 8247"/>
                <a:gd name="T34" fmla="*/ 6782321 w 19048"/>
                <a:gd name="T35" fmla="*/ 964238 h 8247"/>
                <a:gd name="T36" fmla="*/ 6791667 w 19048"/>
                <a:gd name="T37" fmla="*/ 441692 h 8247"/>
                <a:gd name="T38" fmla="*/ 6791667 w 19048"/>
                <a:gd name="T39" fmla="*/ 441692 h 8247"/>
                <a:gd name="T40" fmla="*/ 6089084 w 19048"/>
                <a:gd name="T41" fmla="*/ 945906 h 8247"/>
                <a:gd name="T42" fmla="*/ 5899680 w 19048"/>
                <a:gd name="T43" fmla="*/ 918949 h 8247"/>
                <a:gd name="T44" fmla="*/ 5881709 w 19048"/>
                <a:gd name="T45" fmla="*/ 918949 h 8247"/>
                <a:gd name="T46" fmla="*/ 5701650 w 19048"/>
                <a:gd name="T47" fmla="*/ 1216165 h 8247"/>
                <a:gd name="T48" fmla="*/ 3386848 w 19048"/>
                <a:gd name="T49" fmla="*/ 2468293 h 8247"/>
                <a:gd name="T50" fmla="*/ 999817 w 19048"/>
                <a:gd name="T51" fmla="*/ 936921 h 8247"/>
                <a:gd name="T52" fmla="*/ 873674 w 19048"/>
                <a:gd name="T53" fmla="*/ 522546 h 8247"/>
                <a:gd name="T54" fmla="*/ 855703 w 19048"/>
                <a:gd name="T55" fmla="*/ 612765 h 8247"/>
                <a:gd name="T56" fmla="*/ 819759 w 19048"/>
                <a:gd name="T57" fmla="*/ 621751 h 8247"/>
                <a:gd name="T58" fmla="*/ 72228 w 19048"/>
                <a:gd name="T59" fmla="*/ 360 h 8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048" h="8247" extrusionOk="0">
                  <a:moveTo>
                    <a:pt x="201" y="1"/>
                  </a:moveTo>
                  <a:cubicBezTo>
                    <a:pt x="151" y="51"/>
                    <a:pt x="126" y="126"/>
                    <a:pt x="100" y="201"/>
                  </a:cubicBezTo>
                  <a:cubicBezTo>
                    <a:pt x="25" y="552"/>
                    <a:pt x="0" y="1053"/>
                    <a:pt x="50" y="1454"/>
                  </a:cubicBezTo>
                  <a:cubicBezTo>
                    <a:pt x="126" y="1906"/>
                    <a:pt x="301" y="2282"/>
                    <a:pt x="527" y="2532"/>
                  </a:cubicBezTo>
                  <a:cubicBezTo>
                    <a:pt x="978" y="3033"/>
                    <a:pt x="1629" y="3209"/>
                    <a:pt x="2105" y="3209"/>
                  </a:cubicBezTo>
                  <a:lnTo>
                    <a:pt x="2331" y="3209"/>
                  </a:lnTo>
                  <a:lnTo>
                    <a:pt x="2356" y="2958"/>
                  </a:lnTo>
                  <a:cubicBezTo>
                    <a:pt x="2481" y="3259"/>
                    <a:pt x="2582" y="3560"/>
                    <a:pt x="2732" y="3861"/>
                  </a:cubicBezTo>
                  <a:cubicBezTo>
                    <a:pt x="4085" y="6743"/>
                    <a:pt x="6817" y="8247"/>
                    <a:pt x="9574" y="8247"/>
                  </a:cubicBezTo>
                  <a:cubicBezTo>
                    <a:pt x="11905" y="8247"/>
                    <a:pt x="14286" y="7169"/>
                    <a:pt x="15815" y="4913"/>
                  </a:cubicBezTo>
                  <a:cubicBezTo>
                    <a:pt x="15990" y="4637"/>
                    <a:pt x="16166" y="4362"/>
                    <a:pt x="16316" y="4061"/>
                  </a:cubicBezTo>
                  <a:lnTo>
                    <a:pt x="16341" y="4036"/>
                  </a:lnTo>
                  <a:cubicBezTo>
                    <a:pt x="16366" y="4036"/>
                    <a:pt x="16391" y="4036"/>
                    <a:pt x="16416" y="4061"/>
                  </a:cubicBezTo>
                  <a:cubicBezTo>
                    <a:pt x="16416" y="4036"/>
                    <a:pt x="16441" y="3986"/>
                    <a:pt x="16441" y="3961"/>
                  </a:cubicBezTo>
                  <a:lnTo>
                    <a:pt x="16492" y="3986"/>
                  </a:lnTo>
                  <a:cubicBezTo>
                    <a:pt x="16617" y="4011"/>
                    <a:pt x="16792" y="4036"/>
                    <a:pt x="16968" y="4036"/>
                  </a:cubicBezTo>
                  <a:cubicBezTo>
                    <a:pt x="17444" y="4036"/>
                    <a:pt x="18045" y="3886"/>
                    <a:pt x="18497" y="3409"/>
                  </a:cubicBezTo>
                  <a:cubicBezTo>
                    <a:pt x="18647" y="3209"/>
                    <a:pt x="18772" y="2983"/>
                    <a:pt x="18872" y="2683"/>
                  </a:cubicBezTo>
                  <a:cubicBezTo>
                    <a:pt x="19048" y="2081"/>
                    <a:pt x="19023" y="1580"/>
                    <a:pt x="18898" y="1229"/>
                  </a:cubicBezTo>
                  <a:cubicBezTo>
                    <a:pt x="18547" y="2332"/>
                    <a:pt x="17644" y="2632"/>
                    <a:pt x="16943" y="2632"/>
                  </a:cubicBezTo>
                  <a:cubicBezTo>
                    <a:pt x="16742" y="2632"/>
                    <a:pt x="16567" y="2607"/>
                    <a:pt x="16416" y="2557"/>
                  </a:cubicBezTo>
                  <a:lnTo>
                    <a:pt x="16366" y="2557"/>
                  </a:lnTo>
                  <a:cubicBezTo>
                    <a:pt x="16216" y="2833"/>
                    <a:pt x="16040" y="3109"/>
                    <a:pt x="15865" y="3384"/>
                  </a:cubicBezTo>
                  <a:cubicBezTo>
                    <a:pt x="14311" y="5715"/>
                    <a:pt x="11830" y="6868"/>
                    <a:pt x="9424" y="6868"/>
                  </a:cubicBezTo>
                  <a:cubicBezTo>
                    <a:pt x="6742" y="6868"/>
                    <a:pt x="4085" y="5439"/>
                    <a:pt x="2782" y="2607"/>
                  </a:cubicBezTo>
                  <a:cubicBezTo>
                    <a:pt x="2632" y="2307"/>
                    <a:pt x="2532" y="1755"/>
                    <a:pt x="2431" y="1454"/>
                  </a:cubicBezTo>
                  <a:lnTo>
                    <a:pt x="2381" y="1705"/>
                  </a:lnTo>
                  <a:cubicBezTo>
                    <a:pt x="2356" y="1730"/>
                    <a:pt x="2306" y="1730"/>
                    <a:pt x="2281" y="1730"/>
                  </a:cubicBezTo>
                  <a:cubicBezTo>
                    <a:pt x="1604" y="1730"/>
                    <a:pt x="501" y="1179"/>
                    <a:pt x="20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6" name="Google Shape;2670;p43"/>
            <p:cNvSpPr>
              <a:spLocks/>
            </p:cNvSpPr>
            <p:nvPr/>
          </p:nvSpPr>
          <p:spPr bwMode="auto">
            <a:xfrm>
              <a:off x="7313782" y="1612374"/>
              <a:ext cx="44209" cy="22863"/>
            </a:xfrm>
            <a:custGeom>
              <a:avLst/>
              <a:gdLst>
                <a:gd name="T0" fmla="*/ 420839 w 2332"/>
                <a:gd name="T1" fmla="*/ 0 h 1206"/>
                <a:gd name="T2" fmla="*/ 162447 w 2332"/>
                <a:gd name="T3" fmla="*/ 127225 h 1206"/>
                <a:gd name="T4" fmla="*/ 63261 w 2332"/>
                <a:gd name="T5" fmla="*/ 253010 h 1206"/>
                <a:gd name="T6" fmla="*/ 0 w 2332"/>
                <a:gd name="T7" fmla="*/ 388140 h 1206"/>
                <a:gd name="T8" fmla="*/ 198391 w 2332"/>
                <a:gd name="T9" fmla="*/ 163169 h 1206"/>
                <a:gd name="T10" fmla="*/ 418336 w 2332"/>
                <a:gd name="T11" fmla="*/ 62902 h 1206"/>
                <a:gd name="T12" fmla="*/ 441692 w 2332"/>
                <a:gd name="T13" fmla="*/ 63963 h 1206"/>
                <a:gd name="T14" fmla="*/ 684633 w 2332"/>
                <a:gd name="T15" fmla="*/ 190127 h 1206"/>
                <a:gd name="T16" fmla="*/ 828748 w 2332"/>
                <a:gd name="T17" fmla="*/ 433430 h 1206"/>
                <a:gd name="T18" fmla="*/ 720937 w 2332"/>
                <a:gd name="T19" fmla="*/ 154183 h 1206"/>
                <a:gd name="T20" fmla="*/ 441692 w 2332"/>
                <a:gd name="T21" fmla="*/ 1081 h 1206"/>
                <a:gd name="T22" fmla="*/ 420839 w 2332"/>
                <a:gd name="T23" fmla="*/ 0 h 1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7" name="Google Shape;2671;p43"/>
            <p:cNvSpPr>
              <a:spLocks/>
            </p:cNvSpPr>
            <p:nvPr/>
          </p:nvSpPr>
          <p:spPr bwMode="auto">
            <a:xfrm>
              <a:off x="7176941" y="1596696"/>
              <a:ext cx="44209" cy="22389"/>
            </a:xfrm>
            <a:custGeom>
              <a:avLst/>
              <a:gdLst>
                <a:gd name="T0" fmla="*/ 477996 w 2332"/>
                <a:gd name="T1" fmla="*/ 0 h 1181"/>
                <a:gd name="T2" fmla="*/ 459664 w 2332"/>
                <a:gd name="T3" fmla="*/ 1081 h 1181"/>
                <a:gd name="T4" fmla="*/ 171433 w 2332"/>
                <a:gd name="T5" fmla="*/ 136211 h 1181"/>
                <a:gd name="T6" fmla="*/ 81214 w 2332"/>
                <a:gd name="T7" fmla="*/ 253009 h 1181"/>
                <a:gd name="T8" fmla="*/ 0 w 2332"/>
                <a:gd name="T9" fmla="*/ 379153 h 1181"/>
                <a:gd name="T10" fmla="*/ 207377 w 2332"/>
                <a:gd name="T11" fmla="*/ 172155 h 1181"/>
                <a:gd name="T12" fmla="*/ 459664 w 2332"/>
                <a:gd name="T13" fmla="*/ 63963 h 1181"/>
                <a:gd name="T14" fmla="*/ 479057 w 2332"/>
                <a:gd name="T15" fmla="*/ 62902 h 1181"/>
                <a:gd name="T16" fmla="*/ 693619 w 2332"/>
                <a:gd name="T17" fmla="*/ 181140 h 1181"/>
                <a:gd name="T18" fmla="*/ 828748 w 2332"/>
                <a:gd name="T19" fmla="*/ 424443 h 1181"/>
                <a:gd name="T20" fmla="*/ 729562 w 2332"/>
                <a:gd name="T21" fmla="*/ 145197 h 1181"/>
                <a:gd name="T22" fmla="*/ 477996 w 2332"/>
                <a:gd name="T23" fmla="*/ 0 h 1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8" name="Google Shape;2672;p43"/>
            <p:cNvSpPr>
              <a:spLocks/>
            </p:cNvSpPr>
            <p:nvPr/>
          </p:nvSpPr>
          <p:spPr bwMode="auto">
            <a:xfrm>
              <a:off x="7214478" y="1694613"/>
              <a:ext cx="69858" cy="16967"/>
            </a:xfrm>
            <a:custGeom>
              <a:avLst/>
              <a:gdLst>
                <a:gd name="T0" fmla="*/ 0 w 3685"/>
                <a:gd name="T1" fmla="*/ 360 h 895"/>
                <a:gd name="T2" fmla="*/ 0 w 3685"/>
                <a:gd name="T3" fmla="*/ 360 h 895"/>
                <a:gd name="T4" fmla="*/ 279242 w 3685"/>
                <a:gd name="T5" fmla="*/ 216343 h 895"/>
                <a:gd name="T6" fmla="*/ 621727 w 3685"/>
                <a:gd name="T7" fmla="*/ 315548 h 895"/>
                <a:gd name="T8" fmla="*/ 774466 w 3685"/>
                <a:gd name="T9" fmla="*/ 321292 h 895"/>
                <a:gd name="T10" fmla="*/ 981841 w 3685"/>
                <a:gd name="T11" fmla="*/ 306562 h 895"/>
                <a:gd name="T12" fmla="*/ 1152894 w 3685"/>
                <a:gd name="T13" fmla="*/ 261273 h 895"/>
                <a:gd name="T14" fmla="*/ 1324326 w 3685"/>
                <a:gd name="T15" fmla="*/ 198391 h 895"/>
                <a:gd name="T16" fmla="*/ 1324326 w 3685"/>
                <a:gd name="T17" fmla="*/ 198391 h 895"/>
                <a:gd name="T18" fmla="*/ 972856 w 3685"/>
                <a:gd name="T19" fmla="*/ 261273 h 895"/>
                <a:gd name="T20" fmla="*/ 805026 w 3685"/>
                <a:gd name="T21" fmla="*/ 268098 h 895"/>
                <a:gd name="T22" fmla="*/ 630713 w 3685"/>
                <a:gd name="T23" fmla="*/ 261273 h 895"/>
                <a:gd name="T24" fmla="*/ 297214 w 3685"/>
                <a:gd name="T25" fmla="*/ 171433 h 895"/>
                <a:gd name="T26" fmla="*/ 0 w 3685"/>
                <a:gd name="T27" fmla="*/ 360 h 8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85" h="895" extrusionOk="0">
                  <a:moveTo>
                    <a:pt x="0" y="1"/>
                  </a:moveTo>
                  <a:lnTo>
                    <a:pt x="0" y="1"/>
                  </a:lnTo>
                  <a:cubicBezTo>
                    <a:pt x="201" y="251"/>
                    <a:pt x="477" y="452"/>
                    <a:pt x="777" y="602"/>
                  </a:cubicBezTo>
                  <a:cubicBezTo>
                    <a:pt x="1078" y="752"/>
                    <a:pt x="1404" y="828"/>
                    <a:pt x="1730" y="878"/>
                  </a:cubicBezTo>
                  <a:cubicBezTo>
                    <a:pt x="1875" y="888"/>
                    <a:pt x="2016" y="894"/>
                    <a:pt x="2155" y="894"/>
                  </a:cubicBezTo>
                  <a:cubicBezTo>
                    <a:pt x="2350" y="894"/>
                    <a:pt x="2541" y="882"/>
                    <a:pt x="2732" y="853"/>
                  </a:cubicBezTo>
                  <a:cubicBezTo>
                    <a:pt x="2908" y="828"/>
                    <a:pt x="3058" y="777"/>
                    <a:pt x="3208" y="727"/>
                  </a:cubicBezTo>
                  <a:cubicBezTo>
                    <a:pt x="3384" y="677"/>
                    <a:pt x="3534" y="627"/>
                    <a:pt x="3685" y="552"/>
                  </a:cubicBezTo>
                  <a:cubicBezTo>
                    <a:pt x="3359" y="627"/>
                    <a:pt x="3033" y="677"/>
                    <a:pt x="2707" y="727"/>
                  </a:cubicBezTo>
                  <a:cubicBezTo>
                    <a:pt x="2557" y="740"/>
                    <a:pt x="2400" y="746"/>
                    <a:pt x="2240" y="746"/>
                  </a:cubicBezTo>
                  <a:cubicBezTo>
                    <a:pt x="2081" y="746"/>
                    <a:pt x="1918" y="740"/>
                    <a:pt x="1755" y="727"/>
                  </a:cubicBezTo>
                  <a:cubicBezTo>
                    <a:pt x="1429" y="677"/>
                    <a:pt x="1128" y="602"/>
                    <a:pt x="827" y="477"/>
                  </a:cubicBezTo>
                  <a:cubicBezTo>
                    <a:pt x="527" y="351"/>
                    <a:pt x="251" y="20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9" name="Google Shape;2673;p43"/>
            <p:cNvSpPr>
              <a:spLocks/>
            </p:cNvSpPr>
            <p:nvPr/>
          </p:nvSpPr>
          <p:spPr bwMode="auto">
            <a:xfrm>
              <a:off x="7230157" y="1716946"/>
              <a:ext cx="28531" cy="13327"/>
            </a:xfrm>
            <a:custGeom>
              <a:avLst/>
              <a:gdLst>
                <a:gd name="T0" fmla="*/ 0 w 1505"/>
                <a:gd name="T1" fmla="*/ 0 h 703"/>
                <a:gd name="T2" fmla="*/ 0 w 1505"/>
                <a:gd name="T3" fmla="*/ 0 h 703"/>
                <a:gd name="T4" fmla="*/ 81214 w 1505"/>
                <a:gd name="T5" fmla="*/ 135128 h 703"/>
                <a:gd name="T6" fmla="*/ 225329 w 1505"/>
                <a:gd name="T7" fmla="*/ 216341 h 703"/>
                <a:gd name="T8" fmla="*/ 378429 w 1505"/>
                <a:gd name="T9" fmla="*/ 252284 h 703"/>
                <a:gd name="T10" fmla="*/ 540516 w 1505"/>
                <a:gd name="T11" fmla="*/ 243298 h 703"/>
                <a:gd name="T12" fmla="*/ 387415 w 1505"/>
                <a:gd name="T13" fmla="*/ 198369 h 703"/>
                <a:gd name="T14" fmla="*/ 243300 w 1505"/>
                <a:gd name="T15" fmla="*/ 162445 h 703"/>
                <a:gd name="T16" fmla="*/ 117157 w 1505"/>
                <a:gd name="T17" fmla="*/ 99185 h 703"/>
                <a:gd name="T18" fmla="*/ 0 w 1505"/>
                <a:gd name="T19" fmla="*/ 0 h 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0" name="Google Shape;2674;p43"/>
            <p:cNvSpPr>
              <a:spLocks/>
            </p:cNvSpPr>
            <p:nvPr/>
          </p:nvSpPr>
          <p:spPr bwMode="auto">
            <a:xfrm>
              <a:off x="7239655" y="1662309"/>
              <a:ext cx="38503" cy="12095"/>
            </a:xfrm>
            <a:custGeom>
              <a:avLst/>
              <a:gdLst>
                <a:gd name="T0" fmla="*/ 360 w 2031"/>
                <a:gd name="T1" fmla="*/ 0 h 638"/>
                <a:gd name="T2" fmla="*/ 360 w 2031"/>
                <a:gd name="T3" fmla="*/ 0 h 638"/>
                <a:gd name="T4" fmla="*/ 72229 w 2031"/>
                <a:gd name="T5" fmla="*/ 81215 h 638"/>
                <a:gd name="T6" fmla="*/ 153462 w 2031"/>
                <a:gd name="T7" fmla="*/ 144116 h 638"/>
                <a:gd name="T8" fmla="*/ 351494 w 2031"/>
                <a:gd name="T9" fmla="*/ 225331 h 638"/>
                <a:gd name="T10" fmla="*/ 410073 w 2031"/>
                <a:gd name="T11" fmla="*/ 228933 h 638"/>
                <a:gd name="T12" fmla="*/ 729927 w 2031"/>
                <a:gd name="T13" fmla="*/ 81215 h 638"/>
                <a:gd name="T14" fmla="*/ 729927 w 2031"/>
                <a:gd name="T15" fmla="*/ 81215 h 638"/>
                <a:gd name="T16" fmla="*/ 445638 w 2031"/>
                <a:gd name="T17" fmla="*/ 171074 h 638"/>
                <a:gd name="T18" fmla="*/ 360480 w 2031"/>
                <a:gd name="T19" fmla="*/ 162088 h 638"/>
                <a:gd name="T20" fmla="*/ 171434 w 2031"/>
                <a:gd name="T21" fmla="*/ 99187 h 638"/>
                <a:gd name="T22" fmla="*/ 360 w 2031"/>
                <a:gd name="T23" fmla="*/ 0 h 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1" name="Google Shape;2675;p43"/>
            <p:cNvSpPr>
              <a:spLocks/>
            </p:cNvSpPr>
            <p:nvPr/>
          </p:nvSpPr>
          <p:spPr bwMode="auto">
            <a:xfrm>
              <a:off x="7337537" y="1583956"/>
              <a:ext cx="47053" cy="28000"/>
            </a:xfrm>
            <a:custGeom>
              <a:avLst/>
              <a:gdLst>
                <a:gd name="T0" fmla="*/ 122922 w 2482"/>
                <a:gd name="T1" fmla="*/ 360 h 1477"/>
                <a:gd name="T2" fmla="*/ 360 w 2482"/>
                <a:gd name="T3" fmla="*/ 17251 h 1477"/>
                <a:gd name="T4" fmla="*/ 360 w 2482"/>
                <a:gd name="T5" fmla="*/ 26237 h 1477"/>
                <a:gd name="T6" fmla="*/ 504597 w 2482"/>
                <a:gd name="T7" fmla="*/ 170351 h 1477"/>
                <a:gd name="T8" fmla="*/ 720942 w 2482"/>
                <a:gd name="T9" fmla="*/ 323450 h 1477"/>
                <a:gd name="T10" fmla="*/ 892016 w 2482"/>
                <a:gd name="T11" fmla="*/ 530806 h 1477"/>
                <a:gd name="T12" fmla="*/ 892016 w 2482"/>
                <a:gd name="T13" fmla="*/ 521820 h 1477"/>
                <a:gd name="T14" fmla="*/ 837741 w 2482"/>
                <a:gd name="T15" fmla="*/ 395678 h 1477"/>
                <a:gd name="T16" fmla="*/ 756886 w 2482"/>
                <a:gd name="T17" fmla="*/ 287507 h 1477"/>
                <a:gd name="T18" fmla="*/ 540522 w 2482"/>
                <a:gd name="T19" fmla="*/ 107450 h 1477"/>
                <a:gd name="T20" fmla="*/ 279607 w 2482"/>
                <a:gd name="T21" fmla="*/ 17251 h 1477"/>
                <a:gd name="T22" fmla="*/ 122922 w 2482"/>
                <a:gd name="T23" fmla="*/ 360 h 1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2" name="Google Shape;2676;p43"/>
            <p:cNvSpPr>
              <a:spLocks/>
            </p:cNvSpPr>
            <p:nvPr/>
          </p:nvSpPr>
          <p:spPr bwMode="auto">
            <a:xfrm>
              <a:off x="7162684" y="1571861"/>
              <a:ext cx="51337" cy="19185"/>
            </a:xfrm>
            <a:custGeom>
              <a:avLst/>
              <a:gdLst>
                <a:gd name="T0" fmla="*/ 811136 w 2708"/>
                <a:gd name="T1" fmla="*/ 360 h 1012"/>
                <a:gd name="T2" fmla="*/ 441692 w 2708"/>
                <a:gd name="T3" fmla="*/ 66484 h 1012"/>
                <a:gd name="T4" fmla="*/ 207357 w 2708"/>
                <a:gd name="T5" fmla="*/ 183641 h 1012"/>
                <a:gd name="T6" fmla="*/ 360 w 2708"/>
                <a:gd name="T7" fmla="*/ 363700 h 1012"/>
                <a:gd name="T8" fmla="*/ 9346 w 2708"/>
                <a:gd name="T9" fmla="*/ 363700 h 1012"/>
                <a:gd name="T10" fmla="*/ 234315 w 2708"/>
                <a:gd name="T11" fmla="*/ 228571 h 1012"/>
                <a:gd name="T12" fmla="*/ 468649 w 2708"/>
                <a:gd name="T13" fmla="*/ 129385 h 1012"/>
                <a:gd name="T14" fmla="*/ 711590 w 2708"/>
                <a:gd name="T15" fmla="*/ 57498 h 1012"/>
                <a:gd name="T16" fmla="*/ 963877 w 2708"/>
                <a:gd name="T17" fmla="*/ 21194 h 1012"/>
                <a:gd name="T18" fmla="*/ 972863 w 2708"/>
                <a:gd name="T19" fmla="*/ 12228 h 1012"/>
                <a:gd name="T20" fmla="*/ 811136 w 2708"/>
                <a:gd name="T21" fmla="*/ 360 h 10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3" name="Google Shape;2677;p43"/>
            <p:cNvSpPr>
              <a:spLocks/>
            </p:cNvSpPr>
            <p:nvPr/>
          </p:nvSpPr>
          <p:spPr bwMode="auto">
            <a:xfrm>
              <a:off x="7274823" y="1416653"/>
              <a:ext cx="173689" cy="205746"/>
            </a:xfrm>
            <a:custGeom>
              <a:avLst/>
              <a:gdLst>
                <a:gd name="T0" fmla="*/ 1029281 w 9162"/>
                <a:gd name="T1" fmla="*/ 360 h 10853"/>
                <a:gd name="T2" fmla="*/ 666661 w 9162"/>
                <a:gd name="T3" fmla="*/ 27318 h 10853"/>
                <a:gd name="T4" fmla="*/ 1008807 w 9162"/>
                <a:gd name="T5" fmla="*/ 2144115 h 10853"/>
                <a:gd name="T6" fmla="*/ 2720218 w 9162"/>
                <a:gd name="T7" fmla="*/ 3900435 h 10853"/>
                <a:gd name="T8" fmla="*/ 3251749 w 9162"/>
                <a:gd name="T9" fmla="*/ 3377889 h 10853"/>
                <a:gd name="T10" fmla="*/ 1029281 w 9162"/>
                <a:gd name="T11" fmla="*/ 360 h 10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2" h="10853" extrusionOk="0">
                  <a:moveTo>
                    <a:pt x="2864" y="1"/>
                  </a:moveTo>
                  <a:cubicBezTo>
                    <a:pt x="2544" y="1"/>
                    <a:pt x="2208" y="25"/>
                    <a:pt x="1855" y="76"/>
                  </a:cubicBezTo>
                  <a:cubicBezTo>
                    <a:pt x="1855" y="76"/>
                    <a:pt x="0" y="3510"/>
                    <a:pt x="2807" y="5966"/>
                  </a:cubicBezTo>
                  <a:cubicBezTo>
                    <a:pt x="5614" y="8422"/>
                    <a:pt x="6191" y="8798"/>
                    <a:pt x="7569" y="10853"/>
                  </a:cubicBezTo>
                  <a:lnTo>
                    <a:pt x="9048" y="9399"/>
                  </a:lnTo>
                  <a:cubicBezTo>
                    <a:pt x="9048" y="9399"/>
                    <a:pt x="9162" y="1"/>
                    <a:pt x="28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4" name="Google Shape;2678;p43"/>
            <p:cNvSpPr>
              <a:spLocks/>
            </p:cNvSpPr>
            <p:nvPr/>
          </p:nvSpPr>
          <p:spPr bwMode="auto">
            <a:xfrm>
              <a:off x="7088556" y="1407875"/>
              <a:ext cx="229518" cy="193158"/>
            </a:xfrm>
            <a:custGeom>
              <a:avLst/>
              <a:gdLst>
                <a:gd name="T0" fmla="*/ 3244532 w 12107"/>
                <a:gd name="T1" fmla="*/ 0 h 10189"/>
                <a:gd name="T2" fmla="*/ 360 w 12107"/>
                <a:gd name="T3" fmla="*/ 2895948 h 10189"/>
                <a:gd name="T4" fmla="*/ 396401 w 12107"/>
                <a:gd name="T5" fmla="*/ 3661433 h 10189"/>
                <a:gd name="T6" fmla="*/ 2918577 w 12107"/>
                <a:gd name="T7" fmla="*/ 2355413 h 10189"/>
                <a:gd name="T8" fmla="*/ 4305790 w 12107"/>
                <a:gd name="T9" fmla="*/ 175736 h 10189"/>
                <a:gd name="T10" fmla="*/ 3244532 w 12107"/>
                <a:gd name="T11" fmla="*/ 0 h 10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07" h="10189" extrusionOk="0">
                  <a:moveTo>
                    <a:pt x="9028" y="0"/>
                  </a:moveTo>
                  <a:cubicBezTo>
                    <a:pt x="2389" y="0"/>
                    <a:pt x="1" y="8058"/>
                    <a:pt x="1" y="8058"/>
                  </a:cubicBezTo>
                  <a:lnTo>
                    <a:pt x="1103" y="10188"/>
                  </a:lnTo>
                  <a:cubicBezTo>
                    <a:pt x="3359" y="8434"/>
                    <a:pt x="4136" y="8233"/>
                    <a:pt x="8121" y="6554"/>
                  </a:cubicBezTo>
                  <a:cubicBezTo>
                    <a:pt x="12106" y="4875"/>
                    <a:pt x="11981" y="489"/>
                    <a:pt x="11981" y="489"/>
                  </a:cubicBezTo>
                  <a:cubicBezTo>
                    <a:pt x="10915" y="149"/>
                    <a:pt x="9932" y="0"/>
                    <a:pt x="9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077" name="Google Shape;2680;p43"/>
          <p:cNvGrpSpPr>
            <a:grpSpLocks/>
          </p:cNvGrpSpPr>
          <p:nvPr/>
        </p:nvGrpSpPr>
        <p:grpSpPr bwMode="auto">
          <a:xfrm>
            <a:off x="7813722" y="3600451"/>
            <a:ext cx="1708150" cy="2398713"/>
            <a:chOff x="1569250" y="1488116"/>
            <a:chExt cx="1053299" cy="1255924"/>
          </a:xfrm>
        </p:grpSpPr>
        <p:sp>
          <p:nvSpPr>
            <p:cNvPr id="3078" name="Google Shape;2681;p43"/>
            <p:cNvSpPr>
              <a:spLocks/>
            </p:cNvSpPr>
            <p:nvPr/>
          </p:nvSpPr>
          <p:spPr bwMode="auto">
            <a:xfrm>
              <a:off x="1569250" y="1702871"/>
              <a:ext cx="449857" cy="348641"/>
            </a:xfrm>
            <a:custGeom>
              <a:avLst/>
              <a:gdLst>
                <a:gd name="T0" fmla="*/ 1805033 w 24238"/>
                <a:gd name="T1" fmla="*/ 814894 h 18782"/>
                <a:gd name="T2" fmla="*/ 1779198 w 24238"/>
                <a:gd name="T3" fmla="*/ 849699 h 18782"/>
                <a:gd name="T4" fmla="*/ 1805033 w 24238"/>
                <a:gd name="T5" fmla="*/ 814894 h 18782"/>
                <a:gd name="T6" fmla="*/ 1547031 w 24238"/>
                <a:gd name="T7" fmla="*/ 0 h 18782"/>
                <a:gd name="T8" fmla="*/ 1468485 w 24238"/>
                <a:gd name="T9" fmla="*/ 80970 h 18782"/>
                <a:gd name="T10" fmla="*/ 1502932 w 24238"/>
                <a:gd name="T11" fmla="*/ 426566 h 18782"/>
                <a:gd name="T12" fmla="*/ 1486061 w 24238"/>
                <a:gd name="T13" fmla="*/ 430706 h 18782"/>
                <a:gd name="T14" fmla="*/ 725807 w 24238"/>
                <a:gd name="T15" fmla="*/ 236375 h 18782"/>
                <a:gd name="T16" fmla="*/ 686181 w 24238"/>
                <a:gd name="T17" fmla="*/ 233275 h 18782"/>
                <a:gd name="T18" fmla="*/ 527382 w 24238"/>
                <a:gd name="T19" fmla="*/ 996491 h 18782"/>
                <a:gd name="T20" fmla="*/ 1339994 w 24238"/>
                <a:gd name="T21" fmla="*/ 1245600 h 18782"/>
                <a:gd name="T22" fmla="*/ 1502932 w 24238"/>
                <a:gd name="T23" fmla="*/ 1229413 h 18782"/>
                <a:gd name="T24" fmla="*/ 7200867 w 24238"/>
                <a:gd name="T25" fmla="*/ 6471651 h 18782"/>
                <a:gd name="T26" fmla="*/ 7977992 w 24238"/>
                <a:gd name="T27" fmla="*/ 3846393 h 18782"/>
                <a:gd name="T28" fmla="*/ 1805033 w 24238"/>
                <a:gd name="T29" fmla="*/ 814894 h 18782"/>
                <a:gd name="T30" fmla="*/ 1779198 w 24238"/>
                <a:gd name="T31" fmla="*/ 486876 h 18782"/>
                <a:gd name="T32" fmla="*/ 1615239 w 24238"/>
                <a:gd name="T33" fmla="*/ 89583 h 18782"/>
                <a:gd name="T34" fmla="*/ 1547031 w 24238"/>
                <a:gd name="T35" fmla="*/ 0 h 187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9" name="Google Shape;2682;p43"/>
            <p:cNvSpPr>
              <a:spLocks/>
            </p:cNvSpPr>
            <p:nvPr/>
          </p:nvSpPr>
          <p:spPr bwMode="auto">
            <a:xfrm>
              <a:off x="2198676" y="1682026"/>
              <a:ext cx="423873" cy="377858"/>
            </a:xfrm>
            <a:custGeom>
              <a:avLst/>
              <a:gdLst>
                <a:gd name="T0" fmla="*/ 6121288 w 22838"/>
                <a:gd name="T1" fmla="*/ 839359 h 20356"/>
                <a:gd name="T2" fmla="*/ 6156088 w 22838"/>
                <a:gd name="T3" fmla="*/ 873811 h 20356"/>
                <a:gd name="T4" fmla="*/ 6121288 w 22838"/>
                <a:gd name="T5" fmla="*/ 839359 h 20356"/>
                <a:gd name="T6" fmla="*/ 6305923 w 22838"/>
                <a:gd name="T7" fmla="*/ 353 h 20356"/>
                <a:gd name="T8" fmla="*/ 6242206 w 22838"/>
                <a:gd name="T9" fmla="*/ 96469 h 20356"/>
                <a:gd name="T10" fmla="*/ 6121288 w 22838"/>
                <a:gd name="T11" fmla="*/ 502375 h 20356"/>
                <a:gd name="T12" fmla="*/ 6121288 w 22838"/>
                <a:gd name="T13" fmla="*/ 839359 h 20356"/>
                <a:gd name="T14" fmla="*/ 293842 w 22838"/>
                <a:gd name="T15" fmla="*/ 4474877 h 20356"/>
                <a:gd name="T16" fmla="*/ 1329675 w 22838"/>
                <a:gd name="T17" fmla="*/ 7013984 h 20356"/>
                <a:gd name="T18" fmla="*/ 6466801 w 22838"/>
                <a:gd name="T19" fmla="*/ 1219426 h 20356"/>
                <a:gd name="T20" fmla="*/ 6547407 w 22838"/>
                <a:gd name="T21" fmla="*/ 1225960 h 20356"/>
                <a:gd name="T22" fmla="*/ 7416515 w 22838"/>
                <a:gd name="T23" fmla="*/ 891055 h 20356"/>
                <a:gd name="T24" fmla="*/ 7210165 w 22838"/>
                <a:gd name="T25" fmla="*/ 140574 h 20356"/>
                <a:gd name="T26" fmla="*/ 7140231 w 22838"/>
                <a:gd name="T27" fmla="*/ 148500 h 20356"/>
                <a:gd name="T28" fmla="*/ 6409265 w 22838"/>
                <a:gd name="T29" fmla="*/ 419679 h 20356"/>
                <a:gd name="T30" fmla="*/ 6397554 w 22838"/>
                <a:gd name="T31" fmla="*/ 416227 h 20356"/>
                <a:gd name="T32" fmla="*/ 6388942 w 22838"/>
                <a:gd name="T33" fmla="*/ 70630 h 20356"/>
                <a:gd name="T34" fmla="*/ 6305923 w 22838"/>
                <a:gd name="T35" fmla="*/ 353 h 203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0" name="Google Shape;2683;p43"/>
            <p:cNvSpPr>
              <a:spLocks/>
            </p:cNvSpPr>
            <p:nvPr/>
          </p:nvSpPr>
          <p:spPr bwMode="auto">
            <a:xfrm>
              <a:off x="2295436" y="1692810"/>
              <a:ext cx="314481" cy="318235"/>
            </a:xfrm>
            <a:custGeom>
              <a:avLst/>
              <a:gdLst>
                <a:gd name="T0" fmla="*/ 5655238 w 16944"/>
                <a:gd name="T1" fmla="*/ 0 h 17144"/>
                <a:gd name="T2" fmla="*/ 5482649 w 16944"/>
                <a:gd name="T3" fmla="*/ 604710 h 17144"/>
                <a:gd name="T4" fmla="*/ 4662463 w 16944"/>
                <a:gd name="T5" fmla="*/ 881049 h 17144"/>
                <a:gd name="T6" fmla="*/ 4515709 w 16944"/>
                <a:gd name="T7" fmla="*/ 863489 h 17144"/>
                <a:gd name="T8" fmla="*/ 353 w 16944"/>
                <a:gd name="T9" fmla="*/ 4430082 h 17144"/>
                <a:gd name="T10" fmla="*/ 518437 w 16944"/>
                <a:gd name="T11" fmla="*/ 5405893 h 17144"/>
                <a:gd name="T12" fmla="*/ 811927 w 16944"/>
                <a:gd name="T13" fmla="*/ 5906875 h 17144"/>
                <a:gd name="T14" fmla="*/ 4671075 w 16944"/>
                <a:gd name="T15" fmla="*/ 1019228 h 17144"/>
                <a:gd name="T16" fmla="*/ 4757193 w 16944"/>
                <a:gd name="T17" fmla="*/ 1027841 h 17144"/>
                <a:gd name="T18" fmla="*/ 5620791 w 16944"/>
                <a:gd name="T19" fmla="*/ 690858 h 17144"/>
                <a:gd name="T20" fmla="*/ 5629403 w 16944"/>
                <a:gd name="T21" fmla="*/ 690858 h 17144"/>
                <a:gd name="T22" fmla="*/ 5810586 w 16944"/>
                <a:gd name="T23" fmla="*/ 336983 h 17144"/>
                <a:gd name="T24" fmla="*/ 5819198 w 16944"/>
                <a:gd name="T25" fmla="*/ 336983 h 17144"/>
                <a:gd name="T26" fmla="*/ 5819198 w 16944"/>
                <a:gd name="T27" fmla="*/ 328370 h 17144"/>
                <a:gd name="T28" fmla="*/ 5819198 w 16944"/>
                <a:gd name="T29" fmla="*/ 319757 h 17144"/>
                <a:gd name="T30" fmla="*/ 5655238 w 16944"/>
                <a:gd name="T31" fmla="*/ 0 h 17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1" name="Google Shape;2684;p43"/>
            <p:cNvSpPr>
              <a:spLocks/>
            </p:cNvSpPr>
            <p:nvPr/>
          </p:nvSpPr>
          <p:spPr bwMode="auto">
            <a:xfrm>
              <a:off x="2019580" y="1793747"/>
              <a:ext cx="207482" cy="207993"/>
            </a:xfrm>
            <a:custGeom>
              <a:avLst/>
              <a:gdLst>
                <a:gd name="T0" fmla="*/ 2443347 w 11179"/>
                <a:gd name="T1" fmla="*/ 353 h 11205"/>
                <a:gd name="T2" fmla="*/ 673783 w 11179"/>
                <a:gd name="T3" fmla="*/ 104061 h 11205"/>
                <a:gd name="T4" fmla="*/ 777125 w 11179"/>
                <a:gd name="T5" fmla="*/ 1977818 h 11205"/>
                <a:gd name="T6" fmla="*/ 431965 w 11179"/>
                <a:gd name="T7" fmla="*/ 2340641 h 11205"/>
                <a:gd name="T8" fmla="*/ 353 w 11179"/>
                <a:gd name="T9" fmla="*/ 2349254 h 11205"/>
                <a:gd name="T10" fmla="*/ 768513 w 11179"/>
                <a:gd name="T11" fmla="*/ 3799877 h 11205"/>
                <a:gd name="T12" fmla="*/ 1398569 w 11179"/>
                <a:gd name="T13" fmla="*/ 3860874 h 11205"/>
                <a:gd name="T14" fmla="*/ 2184305 w 11179"/>
                <a:gd name="T15" fmla="*/ 3843295 h 11205"/>
                <a:gd name="T16" fmla="*/ 3427842 w 11179"/>
                <a:gd name="T17" fmla="*/ 2383706 h 11205"/>
                <a:gd name="T18" fmla="*/ 2901147 w 11179"/>
                <a:gd name="T19" fmla="*/ 2349254 h 11205"/>
                <a:gd name="T20" fmla="*/ 2564247 w 11179"/>
                <a:gd name="T21" fmla="*/ 2021235 h 11205"/>
                <a:gd name="T22" fmla="*/ 2443347 w 11179"/>
                <a:gd name="T23" fmla="*/ 353 h 11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2" name="Google Shape;2685;p43"/>
            <p:cNvSpPr>
              <a:spLocks/>
            </p:cNvSpPr>
            <p:nvPr/>
          </p:nvSpPr>
          <p:spPr bwMode="auto">
            <a:xfrm>
              <a:off x="2060062" y="1873765"/>
              <a:ext cx="947" cy="15370"/>
            </a:xfrm>
            <a:custGeom>
              <a:avLst/>
              <a:gdLst>
                <a:gd name="T0" fmla="*/ 17232 w 51"/>
                <a:gd name="T1" fmla="*/ 285310 h 828"/>
                <a:gd name="T2" fmla="*/ 17232 w 51"/>
                <a:gd name="T3" fmla="*/ 285310 h 828"/>
                <a:gd name="T4" fmla="*/ 0 w 51"/>
                <a:gd name="T5" fmla="*/ 353 h 828"/>
                <a:gd name="T6" fmla="*/ 0 w 51"/>
                <a:gd name="T7" fmla="*/ 353 h 828"/>
                <a:gd name="T8" fmla="*/ 17232 w 51"/>
                <a:gd name="T9" fmla="*/ 285310 h 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3" name="Google Shape;2686;p43"/>
            <p:cNvSpPr>
              <a:spLocks/>
            </p:cNvSpPr>
            <p:nvPr/>
          </p:nvSpPr>
          <p:spPr bwMode="auto">
            <a:xfrm>
              <a:off x="2060062" y="1871909"/>
              <a:ext cx="96772" cy="25134"/>
            </a:xfrm>
            <a:custGeom>
              <a:avLst/>
              <a:gdLst>
                <a:gd name="T0" fmla="*/ 1778515 w 5214"/>
                <a:gd name="T1" fmla="*/ 0 h 1354"/>
                <a:gd name="T2" fmla="*/ 837410 w 5214"/>
                <a:gd name="T3" fmla="*/ 172987 h 1354"/>
                <a:gd name="T4" fmla="*/ 0 w 5214"/>
                <a:gd name="T5" fmla="*/ 34805 h 1354"/>
                <a:gd name="T6" fmla="*/ 0 w 5214"/>
                <a:gd name="T7" fmla="*/ 34805 h 1354"/>
                <a:gd name="T8" fmla="*/ 17224 w 5214"/>
                <a:gd name="T9" fmla="*/ 319762 h 1354"/>
                <a:gd name="T10" fmla="*/ 871857 w 5214"/>
                <a:gd name="T11" fmla="*/ 466557 h 1354"/>
                <a:gd name="T12" fmla="*/ 1795739 w 5214"/>
                <a:gd name="T13" fmla="*/ 293923 h 1354"/>
                <a:gd name="T14" fmla="*/ 1778515 w 5214"/>
                <a:gd name="T15" fmla="*/ 0 h 1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4" h="1354" extrusionOk="0">
                  <a:moveTo>
                    <a:pt x="5163" y="0"/>
                  </a:moveTo>
                  <a:cubicBezTo>
                    <a:pt x="4286" y="351"/>
                    <a:pt x="3358" y="502"/>
                    <a:pt x="2431" y="502"/>
                  </a:cubicBezTo>
                  <a:cubicBezTo>
                    <a:pt x="1604" y="502"/>
                    <a:pt x="777" y="376"/>
                    <a:pt x="0" y="101"/>
                  </a:cubicBezTo>
                  <a:lnTo>
                    <a:pt x="50" y="928"/>
                  </a:lnTo>
                  <a:cubicBezTo>
                    <a:pt x="852" y="1203"/>
                    <a:pt x="1704" y="1354"/>
                    <a:pt x="2531" y="1354"/>
                  </a:cubicBezTo>
                  <a:cubicBezTo>
                    <a:pt x="3434" y="1354"/>
                    <a:pt x="4361" y="1178"/>
                    <a:pt x="5213" y="853"/>
                  </a:cubicBezTo>
                  <a:lnTo>
                    <a:pt x="5163" y="0"/>
                  </a:ln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4" name="Google Shape;2687;p43"/>
            <p:cNvSpPr>
              <a:spLocks/>
            </p:cNvSpPr>
            <p:nvPr/>
          </p:nvSpPr>
          <p:spPr bwMode="auto">
            <a:xfrm>
              <a:off x="1927016" y="1553804"/>
              <a:ext cx="356259" cy="327591"/>
            </a:xfrm>
            <a:custGeom>
              <a:avLst/>
              <a:gdLst>
                <a:gd name="T0" fmla="*/ 3425784 w 19195"/>
                <a:gd name="T1" fmla="*/ 0 h 17648"/>
                <a:gd name="T2" fmla="*/ 3142633 w 19195"/>
                <a:gd name="T3" fmla="*/ 15852 h 17648"/>
                <a:gd name="T4" fmla="*/ 3113345 w 19195"/>
                <a:gd name="T5" fmla="*/ 15500 h 17648"/>
                <a:gd name="T6" fmla="*/ 552531 w 19195"/>
                <a:gd name="T7" fmla="*/ 3115920 h 17648"/>
                <a:gd name="T8" fmla="*/ 578366 w 19195"/>
                <a:gd name="T9" fmla="*/ 3375034 h 17648"/>
                <a:gd name="T10" fmla="*/ 388572 w 19195"/>
                <a:gd name="T11" fmla="*/ 3366421 h 17648"/>
                <a:gd name="T12" fmla="*/ 103695 w 19195"/>
                <a:gd name="T13" fmla="*/ 4065893 h 17648"/>
                <a:gd name="T14" fmla="*/ 788150 w 19195"/>
                <a:gd name="T15" fmla="*/ 4594442 h 17648"/>
                <a:gd name="T16" fmla="*/ 949715 w 19195"/>
                <a:gd name="T17" fmla="*/ 4575489 h 17648"/>
                <a:gd name="T18" fmla="*/ 958327 w 19195"/>
                <a:gd name="T19" fmla="*/ 4575489 h 17648"/>
                <a:gd name="T20" fmla="*/ 1122285 w 19195"/>
                <a:gd name="T21" fmla="*/ 4860461 h 17648"/>
                <a:gd name="T22" fmla="*/ 3302806 w 19195"/>
                <a:gd name="T23" fmla="*/ 6080908 h 17648"/>
                <a:gd name="T24" fmla="*/ 5603205 w 19195"/>
                <a:gd name="T25" fmla="*/ 4653025 h 17648"/>
                <a:gd name="T26" fmla="*/ 5741329 w 19195"/>
                <a:gd name="T27" fmla="*/ 4350846 h 17648"/>
                <a:gd name="T28" fmla="*/ 5749940 w 19195"/>
                <a:gd name="T29" fmla="*/ 4350846 h 17648"/>
                <a:gd name="T30" fmla="*/ 5843297 w 19195"/>
                <a:gd name="T31" fmla="*/ 4357046 h 17648"/>
                <a:gd name="T32" fmla="*/ 6544308 w 19195"/>
                <a:gd name="T33" fmla="*/ 3763695 h 17648"/>
                <a:gd name="T34" fmla="*/ 6210859 w 19195"/>
                <a:gd name="T35" fmla="*/ 3089728 h 17648"/>
                <a:gd name="T36" fmla="*/ 6198795 w 19195"/>
                <a:gd name="T37" fmla="*/ 3090081 h 17648"/>
                <a:gd name="T38" fmla="*/ 6008982 w 19195"/>
                <a:gd name="T39" fmla="*/ 3124533 h 17648"/>
                <a:gd name="T40" fmla="*/ 6017594 w 19195"/>
                <a:gd name="T41" fmla="*/ 2856806 h 17648"/>
                <a:gd name="T42" fmla="*/ 3425784 w 19195"/>
                <a:gd name="T43" fmla="*/ 0 h 17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5" name="Google Shape;2688;p43"/>
            <p:cNvSpPr>
              <a:spLocks/>
            </p:cNvSpPr>
            <p:nvPr/>
          </p:nvSpPr>
          <p:spPr bwMode="auto">
            <a:xfrm>
              <a:off x="2199604" y="2393390"/>
              <a:ext cx="223778" cy="342905"/>
            </a:xfrm>
            <a:custGeom>
              <a:avLst/>
              <a:gdLst>
                <a:gd name="T0" fmla="*/ 2763028 w 12057"/>
                <a:gd name="T1" fmla="*/ 353 h 18473"/>
                <a:gd name="T2" fmla="*/ 353 w 12057"/>
                <a:gd name="T3" fmla="*/ 1511618 h 18473"/>
                <a:gd name="T4" fmla="*/ 3893927 w 12057"/>
                <a:gd name="T5" fmla="*/ 6364820 h 18473"/>
                <a:gd name="T6" fmla="*/ 4152969 w 12057"/>
                <a:gd name="T7" fmla="*/ 6148790 h 18473"/>
                <a:gd name="T8" fmla="*/ 2763028 w 12057"/>
                <a:gd name="T9" fmla="*/ 353 h 18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57" h="18473" extrusionOk="0">
                  <a:moveTo>
                    <a:pt x="8021" y="1"/>
                  </a:moveTo>
                  <a:cubicBezTo>
                    <a:pt x="8021" y="1"/>
                    <a:pt x="2532" y="703"/>
                    <a:pt x="1" y="4387"/>
                  </a:cubicBezTo>
                  <a:cubicBezTo>
                    <a:pt x="5540" y="13058"/>
                    <a:pt x="11304" y="18472"/>
                    <a:pt x="11304" y="18472"/>
                  </a:cubicBezTo>
                  <a:lnTo>
                    <a:pt x="12056" y="17845"/>
                  </a:lnTo>
                  <a:lnTo>
                    <a:pt x="8021" y="1"/>
                  </a:ln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6" name="Google Shape;2689;p43"/>
            <p:cNvSpPr>
              <a:spLocks/>
            </p:cNvSpPr>
            <p:nvPr/>
          </p:nvSpPr>
          <p:spPr bwMode="auto">
            <a:xfrm>
              <a:off x="2218221" y="2488758"/>
              <a:ext cx="205162" cy="247531"/>
            </a:xfrm>
            <a:custGeom>
              <a:avLst/>
              <a:gdLst>
                <a:gd name="T0" fmla="*/ 846372 w 11054"/>
                <a:gd name="T1" fmla="*/ 353 h 13335"/>
                <a:gd name="T2" fmla="*/ 0 w 11054"/>
                <a:gd name="T3" fmla="*/ 268080 h 13335"/>
                <a:gd name="T4" fmla="*/ 3548408 w 11054"/>
                <a:gd name="T5" fmla="*/ 4594443 h 13335"/>
                <a:gd name="T6" fmla="*/ 3807450 w 11054"/>
                <a:gd name="T7" fmla="*/ 4378412 h 13335"/>
                <a:gd name="T8" fmla="*/ 3790226 w 11054"/>
                <a:gd name="T9" fmla="*/ 4300877 h 13335"/>
                <a:gd name="T10" fmla="*/ 3643491 w 11054"/>
                <a:gd name="T11" fmla="*/ 4395972 h 13335"/>
                <a:gd name="T12" fmla="*/ 846372 w 11054"/>
                <a:gd name="T13" fmla="*/ 353 h 13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4" h="13335" extrusionOk="0">
                  <a:moveTo>
                    <a:pt x="2457" y="1"/>
                  </a:moveTo>
                  <a:cubicBezTo>
                    <a:pt x="1655" y="326"/>
                    <a:pt x="827" y="577"/>
                    <a:pt x="0" y="778"/>
                  </a:cubicBezTo>
                  <a:cubicBezTo>
                    <a:pt x="5213" y="8572"/>
                    <a:pt x="10301" y="13334"/>
                    <a:pt x="10301" y="13334"/>
                  </a:cubicBezTo>
                  <a:lnTo>
                    <a:pt x="11053" y="12707"/>
                  </a:lnTo>
                  <a:lnTo>
                    <a:pt x="11003" y="12482"/>
                  </a:lnTo>
                  <a:lnTo>
                    <a:pt x="10577" y="12758"/>
                  </a:lnTo>
                  <a:cubicBezTo>
                    <a:pt x="10577" y="12758"/>
                    <a:pt x="6492" y="7820"/>
                    <a:pt x="2457" y="1"/>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7" name="Google Shape;2690;p43"/>
            <p:cNvSpPr>
              <a:spLocks/>
            </p:cNvSpPr>
            <p:nvPr/>
          </p:nvSpPr>
          <p:spPr bwMode="auto">
            <a:xfrm>
              <a:off x="2297774" y="2561537"/>
              <a:ext cx="125614" cy="174747"/>
            </a:xfrm>
            <a:custGeom>
              <a:avLst/>
              <a:gdLst>
                <a:gd name="T0" fmla="*/ 1561489 w 6768"/>
                <a:gd name="T1" fmla="*/ 0 h 9414"/>
                <a:gd name="T2" fmla="*/ 0 w 6768"/>
                <a:gd name="T3" fmla="*/ 937553 h 9414"/>
                <a:gd name="T4" fmla="*/ 2072000 w 6768"/>
                <a:gd name="T5" fmla="*/ 3243382 h 9414"/>
                <a:gd name="T6" fmla="*/ 2331042 w 6768"/>
                <a:gd name="T7" fmla="*/ 3027352 h 9414"/>
                <a:gd name="T8" fmla="*/ 1648999 w 6768"/>
                <a:gd name="T9" fmla="*/ 4826 h 9414"/>
                <a:gd name="T10" fmla="*/ 1561489 w 6768"/>
                <a:gd name="T11" fmla="*/ 0 h 94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8" h="9414" extrusionOk="0">
                  <a:moveTo>
                    <a:pt x="4533" y="0"/>
                  </a:moveTo>
                  <a:cubicBezTo>
                    <a:pt x="3860" y="0"/>
                    <a:pt x="1955" y="243"/>
                    <a:pt x="0" y="2721"/>
                  </a:cubicBezTo>
                  <a:cubicBezTo>
                    <a:pt x="2256" y="5629"/>
                    <a:pt x="4762" y="8461"/>
                    <a:pt x="6015" y="9413"/>
                  </a:cubicBezTo>
                  <a:cubicBezTo>
                    <a:pt x="6466" y="9037"/>
                    <a:pt x="6767" y="8786"/>
                    <a:pt x="6767" y="8786"/>
                  </a:cubicBezTo>
                  <a:lnTo>
                    <a:pt x="4787" y="14"/>
                  </a:lnTo>
                  <a:cubicBezTo>
                    <a:pt x="4787" y="14"/>
                    <a:pt x="4697" y="0"/>
                    <a:pt x="453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8" name="Google Shape;2691;p43"/>
            <p:cNvSpPr>
              <a:spLocks/>
            </p:cNvSpPr>
            <p:nvPr/>
          </p:nvSpPr>
          <p:spPr bwMode="auto">
            <a:xfrm>
              <a:off x="2393605" y="2614270"/>
              <a:ext cx="125132" cy="129770"/>
            </a:xfrm>
            <a:custGeom>
              <a:avLst/>
              <a:gdLst>
                <a:gd name="T0" fmla="*/ 1787483 w 6742"/>
                <a:gd name="T1" fmla="*/ 353 h 6991"/>
                <a:gd name="T2" fmla="*/ 1459193 w 6742"/>
                <a:gd name="T3" fmla="*/ 131626 h 6991"/>
                <a:gd name="T4" fmla="*/ 95083 w 6742"/>
                <a:gd name="T5" fmla="*/ 2083225 h 6991"/>
                <a:gd name="T6" fmla="*/ 740974 w 6742"/>
                <a:gd name="T7" fmla="*/ 2408848 h 6991"/>
                <a:gd name="T8" fmla="*/ 1010002 w 6742"/>
                <a:gd name="T9" fmla="*/ 2359583 h 6991"/>
                <a:gd name="T10" fmla="*/ 2262176 w 6742"/>
                <a:gd name="T11" fmla="*/ 217756 h 6991"/>
                <a:gd name="T12" fmla="*/ 1787483 w 6742"/>
                <a:gd name="T13" fmla="*/ 353 h 6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2" h="6991" extrusionOk="0">
                  <a:moveTo>
                    <a:pt x="5189" y="1"/>
                  </a:moveTo>
                  <a:cubicBezTo>
                    <a:pt x="4860" y="1"/>
                    <a:pt x="4522" y="103"/>
                    <a:pt x="4236" y="382"/>
                  </a:cubicBezTo>
                  <a:cubicBezTo>
                    <a:pt x="4236" y="382"/>
                    <a:pt x="0" y="3865"/>
                    <a:pt x="276" y="6046"/>
                  </a:cubicBezTo>
                  <a:cubicBezTo>
                    <a:pt x="296" y="6248"/>
                    <a:pt x="1102" y="6991"/>
                    <a:pt x="2151" y="6991"/>
                  </a:cubicBezTo>
                  <a:cubicBezTo>
                    <a:pt x="2400" y="6991"/>
                    <a:pt x="2663" y="6949"/>
                    <a:pt x="2932" y="6848"/>
                  </a:cubicBezTo>
                  <a:cubicBezTo>
                    <a:pt x="4311" y="6321"/>
                    <a:pt x="6742" y="983"/>
                    <a:pt x="6567" y="632"/>
                  </a:cubicBezTo>
                  <a:cubicBezTo>
                    <a:pt x="6450" y="399"/>
                    <a:pt x="5837" y="1"/>
                    <a:pt x="51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9" name="Google Shape;2692;p43"/>
            <p:cNvSpPr>
              <a:spLocks/>
            </p:cNvSpPr>
            <p:nvPr/>
          </p:nvSpPr>
          <p:spPr bwMode="auto">
            <a:xfrm>
              <a:off x="1786063" y="2379431"/>
              <a:ext cx="239572" cy="338246"/>
            </a:xfrm>
            <a:custGeom>
              <a:avLst/>
              <a:gdLst>
                <a:gd name="T0" fmla="*/ 1787120 w 12908"/>
                <a:gd name="T1" fmla="*/ 353 h 18222"/>
                <a:gd name="T2" fmla="*/ 0 w 12908"/>
                <a:gd name="T3" fmla="*/ 6045419 h 18222"/>
                <a:gd name="T4" fmla="*/ 250430 w 12908"/>
                <a:gd name="T5" fmla="*/ 6278694 h 18222"/>
                <a:gd name="T6" fmla="*/ 4446095 w 12908"/>
                <a:gd name="T7" fmla="*/ 1684250 h 18222"/>
                <a:gd name="T8" fmla="*/ 1787120 w 12908"/>
                <a:gd name="T9" fmla="*/ 353 h 18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08" h="18222" extrusionOk="0">
                  <a:moveTo>
                    <a:pt x="5188" y="1"/>
                  </a:moveTo>
                  <a:lnTo>
                    <a:pt x="0" y="17545"/>
                  </a:lnTo>
                  <a:lnTo>
                    <a:pt x="727" y="18222"/>
                  </a:lnTo>
                  <a:cubicBezTo>
                    <a:pt x="727" y="18222"/>
                    <a:pt x="6817" y="13209"/>
                    <a:pt x="12907" y="4888"/>
                  </a:cubicBezTo>
                  <a:cubicBezTo>
                    <a:pt x="10627" y="1054"/>
                    <a:pt x="5188" y="1"/>
                    <a:pt x="5188" y="1"/>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0" name="Google Shape;2693;p43"/>
            <p:cNvSpPr>
              <a:spLocks/>
            </p:cNvSpPr>
            <p:nvPr/>
          </p:nvSpPr>
          <p:spPr bwMode="auto">
            <a:xfrm>
              <a:off x="1786063" y="2448294"/>
              <a:ext cx="103750" cy="267523"/>
            </a:xfrm>
            <a:custGeom>
              <a:avLst/>
              <a:gdLst>
                <a:gd name="T0" fmla="*/ 1415770 w 5590"/>
                <a:gd name="T1" fmla="*/ 0 h 14412"/>
                <a:gd name="T2" fmla="*/ 0 w 5590"/>
                <a:gd name="T3" fmla="*/ 4767077 h 14412"/>
                <a:gd name="T4" fmla="*/ 181201 w 5590"/>
                <a:gd name="T5" fmla="*/ 4939709 h 14412"/>
                <a:gd name="T6" fmla="*/ 207370 w 5590"/>
                <a:gd name="T7" fmla="*/ 4965548 h 14412"/>
                <a:gd name="T8" fmla="*/ 43059 w 5590"/>
                <a:gd name="T9" fmla="*/ 4767077 h 14412"/>
                <a:gd name="T10" fmla="*/ 1925240 w 5590"/>
                <a:gd name="T11" fmla="*/ 345597 h 14412"/>
                <a:gd name="T12" fmla="*/ 1415770 w 5590"/>
                <a:gd name="T13" fmla="*/ 0 h 14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90" h="14412" extrusionOk="0">
                  <a:moveTo>
                    <a:pt x="4110" y="0"/>
                  </a:moveTo>
                  <a:lnTo>
                    <a:pt x="0" y="13835"/>
                  </a:lnTo>
                  <a:lnTo>
                    <a:pt x="526" y="14336"/>
                  </a:lnTo>
                  <a:lnTo>
                    <a:pt x="602" y="14411"/>
                  </a:lnTo>
                  <a:lnTo>
                    <a:pt x="125" y="13835"/>
                  </a:lnTo>
                  <a:lnTo>
                    <a:pt x="5589" y="1003"/>
                  </a:lnTo>
                  <a:cubicBezTo>
                    <a:pt x="5088" y="702"/>
                    <a:pt x="4587" y="351"/>
                    <a:pt x="4110" y="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1" name="Google Shape;2694;p43"/>
            <p:cNvSpPr>
              <a:spLocks/>
            </p:cNvSpPr>
            <p:nvPr/>
          </p:nvSpPr>
          <p:spPr bwMode="auto">
            <a:xfrm>
              <a:off x="1841876" y="2190106"/>
              <a:ext cx="536829" cy="324287"/>
            </a:xfrm>
            <a:custGeom>
              <a:avLst/>
              <a:gdLst>
                <a:gd name="T0" fmla="*/ 8495388 w 28924"/>
                <a:gd name="T1" fmla="*/ 0 h 17470"/>
                <a:gd name="T2" fmla="*/ 1545657 w 28924"/>
                <a:gd name="T3" fmla="*/ 639163 h 17470"/>
                <a:gd name="T4" fmla="*/ 353 w 28924"/>
                <a:gd name="T5" fmla="*/ 4482122 h 17470"/>
                <a:gd name="T6" fmla="*/ 3272144 w 28924"/>
                <a:gd name="T7" fmla="*/ 6019227 h 17470"/>
                <a:gd name="T8" fmla="*/ 4878084 w 28924"/>
                <a:gd name="T9" fmla="*/ 3929441 h 17470"/>
                <a:gd name="T10" fmla="*/ 4971440 w 28924"/>
                <a:gd name="T11" fmla="*/ 3916689 h 17470"/>
                <a:gd name="T12" fmla="*/ 6639371 w 28924"/>
                <a:gd name="T13" fmla="*/ 5881066 h 17470"/>
                <a:gd name="T14" fmla="*/ 9963185 w 28924"/>
                <a:gd name="T15" fmla="*/ 4361187 h 17470"/>
                <a:gd name="T16" fmla="*/ 8495388 w 28924"/>
                <a:gd name="T17" fmla="*/ 0 h 17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924" h="17470" extrusionOk="0">
                  <a:moveTo>
                    <a:pt x="24662" y="0"/>
                  </a:moveTo>
                  <a:lnTo>
                    <a:pt x="4487" y="1855"/>
                  </a:lnTo>
                  <a:cubicBezTo>
                    <a:pt x="4487" y="1855"/>
                    <a:pt x="2933" y="6141"/>
                    <a:pt x="1" y="13008"/>
                  </a:cubicBezTo>
                  <a:cubicBezTo>
                    <a:pt x="4161" y="16767"/>
                    <a:pt x="9499" y="17469"/>
                    <a:pt x="9499" y="17469"/>
                  </a:cubicBezTo>
                  <a:cubicBezTo>
                    <a:pt x="9499" y="17469"/>
                    <a:pt x="12707" y="11805"/>
                    <a:pt x="14161" y="11404"/>
                  </a:cubicBezTo>
                  <a:cubicBezTo>
                    <a:pt x="14250" y="11379"/>
                    <a:pt x="14340" y="11367"/>
                    <a:pt x="14432" y="11367"/>
                  </a:cubicBezTo>
                  <a:cubicBezTo>
                    <a:pt x="15803" y="11367"/>
                    <a:pt x="17418" y="14107"/>
                    <a:pt x="19274" y="17068"/>
                  </a:cubicBezTo>
                  <a:cubicBezTo>
                    <a:pt x="24236" y="16291"/>
                    <a:pt x="28923" y="12657"/>
                    <a:pt x="28923" y="12657"/>
                  </a:cubicBezTo>
                  <a:lnTo>
                    <a:pt x="246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2" name="Google Shape;2695;p43"/>
            <p:cNvSpPr>
              <a:spLocks/>
            </p:cNvSpPr>
            <p:nvPr/>
          </p:nvSpPr>
          <p:spPr bwMode="auto">
            <a:xfrm>
              <a:off x="1995859" y="2400833"/>
              <a:ext cx="113977" cy="113547"/>
            </a:xfrm>
            <a:custGeom>
              <a:avLst/>
              <a:gdLst>
                <a:gd name="T0" fmla="*/ 414408 w 6141"/>
                <a:gd name="T1" fmla="*/ 2107367 h 6117"/>
                <a:gd name="T2" fmla="*/ 0 w 6141"/>
                <a:gd name="T3" fmla="*/ 2020884 h 6117"/>
                <a:gd name="T4" fmla="*/ 0 w 6141"/>
                <a:gd name="T5" fmla="*/ 2020884 h 6117"/>
                <a:gd name="T6" fmla="*/ 414408 w 6141"/>
                <a:gd name="T7" fmla="*/ 2107367 h 6117"/>
                <a:gd name="T8" fmla="*/ 2020331 w 6141"/>
                <a:gd name="T9" fmla="*/ 17579 h 6117"/>
                <a:gd name="T10" fmla="*/ 2115414 w 6141"/>
                <a:gd name="T11" fmla="*/ 353 h 6117"/>
                <a:gd name="T12" fmla="*/ 2020331 w 6141"/>
                <a:gd name="T13" fmla="*/ 17579 h 6117"/>
                <a:gd name="T14" fmla="*/ 414408 w 6141"/>
                <a:gd name="T15" fmla="*/ 2107367 h 6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41" h="6117" extrusionOk="0">
                  <a:moveTo>
                    <a:pt x="1203" y="6116"/>
                  </a:moveTo>
                  <a:cubicBezTo>
                    <a:pt x="1203" y="6116"/>
                    <a:pt x="752" y="6041"/>
                    <a:pt x="0" y="5865"/>
                  </a:cubicBezTo>
                  <a:cubicBezTo>
                    <a:pt x="752" y="6041"/>
                    <a:pt x="1203" y="6116"/>
                    <a:pt x="1203" y="6116"/>
                  </a:cubicBezTo>
                  <a:cubicBezTo>
                    <a:pt x="1203" y="6116"/>
                    <a:pt x="4411" y="452"/>
                    <a:pt x="5865" y="51"/>
                  </a:cubicBezTo>
                  <a:cubicBezTo>
                    <a:pt x="5940" y="26"/>
                    <a:pt x="6041" y="1"/>
                    <a:pt x="6141" y="1"/>
                  </a:cubicBezTo>
                  <a:cubicBezTo>
                    <a:pt x="6041" y="1"/>
                    <a:pt x="5940" y="26"/>
                    <a:pt x="5865" y="51"/>
                  </a:cubicBezTo>
                  <a:cubicBezTo>
                    <a:pt x="4411" y="452"/>
                    <a:pt x="1203" y="6116"/>
                    <a:pt x="1203" y="6116"/>
                  </a:cubicBezTo>
                  <a:close/>
                </a:path>
              </a:pathLst>
            </a:custGeom>
            <a:solidFill>
              <a:srgbClr val="34B6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2696;p43">
              <a:extLst>
                <a:ext uri="{FF2B5EF4-FFF2-40B4-BE49-F238E27FC236}"/>
              </a:extLst>
            </p:cNvPr>
            <p:cNvSpPr/>
            <p:nvPr/>
          </p:nvSpPr>
          <p:spPr>
            <a:xfrm>
              <a:off x="1842364" y="2246159"/>
              <a:ext cx="536439" cy="268474"/>
            </a:xfrm>
            <a:custGeom>
              <a:avLst/>
              <a:gdLst/>
              <a:ahLst/>
              <a:cxnLst/>
              <a:rect l="l" t="t" r="r" b="b"/>
              <a:pathLst>
                <a:path w="28924" h="14463" extrusionOk="0">
                  <a:moveTo>
                    <a:pt x="25665" y="1"/>
                  </a:moveTo>
                  <a:cubicBezTo>
                    <a:pt x="25590" y="51"/>
                    <a:pt x="25464" y="101"/>
                    <a:pt x="25339" y="176"/>
                  </a:cubicBezTo>
                  <a:lnTo>
                    <a:pt x="25540" y="753"/>
                  </a:lnTo>
                  <a:cubicBezTo>
                    <a:pt x="27319" y="6016"/>
                    <a:pt x="24011" y="11680"/>
                    <a:pt x="18547" y="12607"/>
                  </a:cubicBezTo>
                  <a:cubicBezTo>
                    <a:pt x="18497" y="12607"/>
                    <a:pt x="18447" y="12632"/>
                    <a:pt x="18397" y="12632"/>
                  </a:cubicBezTo>
                  <a:cubicBezTo>
                    <a:pt x="16567" y="9675"/>
                    <a:pt x="14938" y="6918"/>
                    <a:pt x="13560" y="6918"/>
                  </a:cubicBezTo>
                  <a:cubicBezTo>
                    <a:pt x="13484" y="6918"/>
                    <a:pt x="13384" y="6943"/>
                    <a:pt x="13284" y="6968"/>
                  </a:cubicBezTo>
                  <a:cubicBezTo>
                    <a:pt x="12783" y="7119"/>
                    <a:pt x="12006" y="7946"/>
                    <a:pt x="11254" y="8948"/>
                  </a:cubicBezTo>
                  <a:cubicBezTo>
                    <a:pt x="9925" y="10753"/>
                    <a:pt x="7845" y="11730"/>
                    <a:pt x="5715" y="11730"/>
                  </a:cubicBezTo>
                  <a:cubicBezTo>
                    <a:pt x="4612" y="11730"/>
                    <a:pt x="3509" y="11480"/>
                    <a:pt x="2507" y="10928"/>
                  </a:cubicBezTo>
                  <a:cubicBezTo>
                    <a:pt x="1755" y="10502"/>
                    <a:pt x="978" y="10026"/>
                    <a:pt x="226" y="9475"/>
                  </a:cubicBezTo>
                  <a:cubicBezTo>
                    <a:pt x="151" y="9650"/>
                    <a:pt x="76" y="9825"/>
                    <a:pt x="1" y="10001"/>
                  </a:cubicBezTo>
                  <a:cubicBezTo>
                    <a:pt x="352" y="10327"/>
                    <a:pt x="727" y="10602"/>
                    <a:pt x="1103" y="10903"/>
                  </a:cubicBezTo>
                  <a:cubicBezTo>
                    <a:pt x="1580" y="11254"/>
                    <a:pt x="2081" y="11605"/>
                    <a:pt x="2582" y="11906"/>
                  </a:cubicBezTo>
                  <a:cubicBezTo>
                    <a:pt x="4813" y="13234"/>
                    <a:pt x="6993" y="13911"/>
                    <a:pt x="8296" y="14211"/>
                  </a:cubicBezTo>
                  <a:cubicBezTo>
                    <a:pt x="9048" y="14387"/>
                    <a:pt x="9499" y="14462"/>
                    <a:pt x="9499" y="14462"/>
                  </a:cubicBezTo>
                  <a:cubicBezTo>
                    <a:pt x="9499" y="14462"/>
                    <a:pt x="12707" y="8798"/>
                    <a:pt x="14161" y="8397"/>
                  </a:cubicBezTo>
                  <a:cubicBezTo>
                    <a:pt x="14236" y="8372"/>
                    <a:pt x="14337" y="8347"/>
                    <a:pt x="14437" y="8347"/>
                  </a:cubicBezTo>
                  <a:cubicBezTo>
                    <a:pt x="15765" y="8347"/>
                    <a:pt x="17319" y="10928"/>
                    <a:pt x="19073" y="13760"/>
                  </a:cubicBezTo>
                  <a:lnTo>
                    <a:pt x="19098" y="13760"/>
                  </a:lnTo>
                  <a:cubicBezTo>
                    <a:pt x="19098" y="13810"/>
                    <a:pt x="19124" y="13861"/>
                    <a:pt x="19149" y="13886"/>
                  </a:cubicBezTo>
                  <a:lnTo>
                    <a:pt x="19174" y="13886"/>
                  </a:lnTo>
                  <a:cubicBezTo>
                    <a:pt x="19174" y="13911"/>
                    <a:pt x="19174" y="13911"/>
                    <a:pt x="19174" y="13911"/>
                  </a:cubicBezTo>
                  <a:cubicBezTo>
                    <a:pt x="19174" y="13936"/>
                    <a:pt x="19174" y="13936"/>
                    <a:pt x="19174" y="13936"/>
                  </a:cubicBezTo>
                  <a:cubicBezTo>
                    <a:pt x="19199" y="13961"/>
                    <a:pt x="19224" y="13986"/>
                    <a:pt x="19224" y="14011"/>
                  </a:cubicBezTo>
                  <a:lnTo>
                    <a:pt x="19249" y="14011"/>
                  </a:lnTo>
                  <a:cubicBezTo>
                    <a:pt x="19249" y="14011"/>
                    <a:pt x="19249" y="14011"/>
                    <a:pt x="19249" y="14036"/>
                  </a:cubicBezTo>
                  <a:cubicBezTo>
                    <a:pt x="19249" y="14036"/>
                    <a:pt x="19249" y="14036"/>
                    <a:pt x="19274" y="14061"/>
                  </a:cubicBezTo>
                  <a:cubicBezTo>
                    <a:pt x="19600" y="14011"/>
                    <a:pt x="19926" y="13936"/>
                    <a:pt x="20276" y="13861"/>
                  </a:cubicBezTo>
                  <a:cubicBezTo>
                    <a:pt x="21103" y="13660"/>
                    <a:pt x="21931" y="13409"/>
                    <a:pt x="22733" y="13084"/>
                  </a:cubicBezTo>
                  <a:cubicBezTo>
                    <a:pt x="26216" y="11730"/>
                    <a:pt x="28923" y="9650"/>
                    <a:pt x="28923" y="9650"/>
                  </a:cubicBezTo>
                  <a:lnTo>
                    <a:pt x="25665" y="1"/>
                  </a:lnTo>
                  <a:close/>
                </a:path>
              </a:pathLst>
            </a:custGeom>
            <a:solidFill>
              <a:schemeClr val="accent4"/>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094" name="Google Shape;2697;p43"/>
            <p:cNvSpPr>
              <a:spLocks/>
            </p:cNvSpPr>
            <p:nvPr/>
          </p:nvSpPr>
          <p:spPr bwMode="auto">
            <a:xfrm>
              <a:off x="1786063" y="2544999"/>
              <a:ext cx="132574" cy="172668"/>
            </a:xfrm>
            <a:custGeom>
              <a:avLst/>
              <a:gdLst>
                <a:gd name="T0" fmla="*/ 909755 w 7143"/>
                <a:gd name="T1" fmla="*/ 353 h 9302"/>
                <a:gd name="T2" fmla="*/ 880467 w 7143"/>
                <a:gd name="T3" fmla="*/ 1039 h 9302"/>
                <a:gd name="T4" fmla="*/ 0 w 7143"/>
                <a:gd name="T5" fmla="*/ 2971868 h 9302"/>
                <a:gd name="T6" fmla="*/ 250430 w 7143"/>
                <a:gd name="T7" fmla="*/ 3205143 h 9302"/>
                <a:gd name="T8" fmla="*/ 2460572 w 7143"/>
                <a:gd name="T9" fmla="*/ 1037493 h 9302"/>
                <a:gd name="T10" fmla="*/ 909755 w 7143"/>
                <a:gd name="T11" fmla="*/ 353 h 93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43" h="9302" extrusionOk="0">
                  <a:moveTo>
                    <a:pt x="2641" y="1"/>
                  </a:moveTo>
                  <a:cubicBezTo>
                    <a:pt x="2586" y="1"/>
                    <a:pt x="2556" y="3"/>
                    <a:pt x="2556" y="3"/>
                  </a:cubicBezTo>
                  <a:lnTo>
                    <a:pt x="0" y="8625"/>
                  </a:lnTo>
                  <a:cubicBezTo>
                    <a:pt x="0" y="8625"/>
                    <a:pt x="276" y="8901"/>
                    <a:pt x="727" y="9302"/>
                  </a:cubicBezTo>
                  <a:cubicBezTo>
                    <a:pt x="2005" y="8424"/>
                    <a:pt x="4712" y="5768"/>
                    <a:pt x="7143" y="3011"/>
                  </a:cubicBezTo>
                  <a:cubicBezTo>
                    <a:pt x="5183" y="159"/>
                    <a:pt x="3083" y="1"/>
                    <a:pt x="2641"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5" name="Google Shape;2698;p43"/>
            <p:cNvSpPr>
              <a:spLocks/>
            </p:cNvSpPr>
            <p:nvPr/>
          </p:nvSpPr>
          <p:spPr bwMode="auto">
            <a:xfrm>
              <a:off x="1704654" y="2598437"/>
              <a:ext cx="113049" cy="123886"/>
            </a:xfrm>
            <a:custGeom>
              <a:avLst/>
              <a:gdLst>
                <a:gd name="T0" fmla="*/ 486402 w 6091"/>
                <a:gd name="T1" fmla="*/ 353 h 6674"/>
                <a:gd name="T2" fmla="*/ 69247 w 6091"/>
                <a:gd name="T3" fmla="*/ 175044 h 6674"/>
                <a:gd name="T4" fmla="*/ 1096470 w 6091"/>
                <a:gd name="T5" fmla="*/ 2238988 h 6674"/>
                <a:gd name="T6" fmla="*/ 1387880 w 6091"/>
                <a:gd name="T7" fmla="*/ 2299279 h 6674"/>
                <a:gd name="T8" fmla="*/ 1968326 w 6091"/>
                <a:gd name="T9" fmla="*/ 2031552 h 6674"/>
                <a:gd name="T10" fmla="*/ 820185 w 6091"/>
                <a:gd name="T11" fmla="*/ 140240 h 6674"/>
                <a:gd name="T12" fmla="*/ 486402 w 6091"/>
                <a:gd name="T13" fmla="*/ 353 h 6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6" name="Google Shape;2699;p43"/>
            <p:cNvSpPr>
              <a:spLocks/>
            </p:cNvSpPr>
            <p:nvPr/>
          </p:nvSpPr>
          <p:spPr bwMode="auto">
            <a:xfrm>
              <a:off x="1888390" y="1885867"/>
              <a:ext cx="451231" cy="431541"/>
            </a:xfrm>
            <a:custGeom>
              <a:avLst/>
              <a:gdLst>
                <a:gd name="T0" fmla="*/ 7209154 w 24312"/>
                <a:gd name="T1" fmla="*/ 0 h 23248"/>
                <a:gd name="T2" fmla="*/ 4947338 w 24312"/>
                <a:gd name="T3" fmla="*/ 803181 h 23248"/>
                <a:gd name="T4" fmla="*/ 4106124 w 24312"/>
                <a:gd name="T5" fmla="*/ 862804 h 23248"/>
                <a:gd name="T6" fmla="*/ 3073742 w 24312"/>
                <a:gd name="T7" fmla="*/ 751503 h 23248"/>
                <a:gd name="T8" fmla="*/ 1053745 w 24312"/>
                <a:gd name="T9" fmla="*/ 60644 h 23248"/>
                <a:gd name="T10" fmla="*/ 708231 w 24312"/>
                <a:gd name="T11" fmla="*/ 1183248 h 23248"/>
                <a:gd name="T12" fmla="*/ 353 w 24312"/>
                <a:gd name="T13" fmla="*/ 2478465 h 23248"/>
                <a:gd name="T14" fmla="*/ 1347234 w 24312"/>
                <a:gd name="T15" fmla="*/ 3350903 h 23248"/>
                <a:gd name="T16" fmla="*/ 207371 w 24312"/>
                <a:gd name="T17" fmla="*/ 7357878 h 23248"/>
                <a:gd name="T18" fmla="*/ 3193621 w 24312"/>
                <a:gd name="T19" fmla="*/ 8010480 h 23248"/>
                <a:gd name="T20" fmla="*/ 4135746 w 24312"/>
                <a:gd name="T21" fmla="*/ 7945010 h 23248"/>
                <a:gd name="T22" fmla="*/ 8072751 w 24312"/>
                <a:gd name="T23" fmla="*/ 6632214 h 23248"/>
                <a:gd name="T24" fmla="*/ 7036564 w 24312"/>
                <a:gd name="T25" fmla="*/ 3307485 h 23248"/>
                <a:gd name="T26" fmla="*/ 8374853 w 24312"/>
                <a:gd name="T27" fmla="*/ 2340304 h 23248"/>
                <a:gd name="T28" fmla="*/ 7209154 w 24312"/>
                <a:gd name="T29" fmla="*/ 0 h 23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7" name="Google Shape;2700;p43"/>
            <p:cNvSpPr>
              <a:spLocks/>
            </p:cNvSpPr>
            <p:nvPr/>
          </p:nvSpPr>
          <p:spPr bwMode="auto">
            <a:xfrm>
              <a:off x="1931656" y="1744912"/>
              <a:ext cx="340520" cy="56764"/>
            </a:xfrm>
            <a:custGeom>
              <a:avLst/>
              <a:gdLst>
                <a:gd name="T0" fmla="*/ 17576 w 18347"/>
                <a:gd name="T1" fmla="*/ 0 h 3058"/>
                <a:gd name="T2" fmla="*/ 353 w 18347"/>
                <a:gd name="T3" fmla="*/ 95095 h 3058"/>
                <a:gd name="T4" fmla="*/ 26188 w 18347"/>
                <a:gd name="T5" fmla="*/ 25839 h 3058"/>
                <a:gd name="T6" fmla="*/ 17576 w 18347"/>
                <a:gd name="T7" fmla="*/ 0 h 3058"/>
                <a:gd name="T8" fmla="*/ 6320045 w 18347"/>
                <a:gd name="T9" fmla="*/ 544066 h 3058"/>
                <a:gd name="T10" fmla="*/ 5750291 w 18347"/>
                <a:gd name="T11" fmla="*/ 811792 h 3058"/>
                <a:gd name="T12" fmla="*/ 5663820 w 18347"/>
                <a:gd name="T13" fmla="*/ 803179 h 3058"/>
                <a:gd name="T14" fmla="*/ 5655208 w 18347"/>
                <a:gd name="T15" fmla="*/ 803179 h 3058"/>
                <a:gd name="T16" fmla="*/ 5646596 w 18347"/>
                <a:gd name="T17" fmla="*/ 829018 h 3058"/>
                <a:gd name="T18" fmla="*/ 5732715 w 18347"/>
                <a:gd name="T19" fmla="*/ 837631 h 3058"/>
                <a:gd name="T20" fmla="*/ 6320045 w 18347"/>
                <a:gd name="T21" fmla="*/ 544066 h 3058"/>
                <a:gd name="T22" fmla="*/ 224594 w 18347"/>
                <a:gd name="T23" fmla="*/ 872436 h 3058"/>
                <a:gd name="T24" fmla="*/ 224594 w 18347"/>
                <a:gd name="T25" fmla="*/ 872436 h 3058"/>
                <a:gd name="T26" fmla="*/ 716842 w 18347"/>
                <a:gd name="T27" fmla="*/ 1053679 h 3058"/>
                <a:gd name="T28" fmla="*/ 854984 w 18347"/>
                <a:gd name="T29" fmla="*/ 1045066 h 3058"/>
                <a:gd name="T30" fmla="*/ 854984 w 18347"/>
                <a:gd name="T31" fmla="*/ 1036453 h 3058"/>
                <a:gd name="T32" fmla="*/ 708230 w 18347"/>
                <a:gd name="T33" fmla="*/ 1045066 h 3058"/>
                <a:gd name="T34" fmla="*/ 224594 w 18347"/>
                <a:gd name="T35" fmla="*/ 872436 h 30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8" name="Google Shape;2701;p43"/>
            <p:cNvSpPr>
              <a:spLocks/>
            </p:cNvSpPr>
            <p:nvPr/>
          </p:nvSpPr>
          <p:spPr bwMode="auto">
            <a:xfrm>
              <a:off x="1945169" y="1889134"/>
              <a:ext cx="61396" cy="23259"/>
            </a:xfrm>
            <a:custGeom>
              <a:avLst/>
              <a:gdLst>
                <a:gd name="T0" fmla="*/ 353 w 3308"/>
                <a:gd name="T1" fmla="*/ 0 h 1253"/>
                <a:gd name="T2" fmla="*/ 353 w 3308"/>
                <a:gd name="T3" fmla="*/ 0 h 1253"/>
                <a:gd name="T4" fmla="*/ 1130889 w 3308"/>
                <a:gd name="T5" fmla="*/ 431749 h 1253"/>
                <a:gd name="T6" fmla="*/ 1139501 w 3308"/>
                <a:gd name="T7" fmla="*/ 431749 h 1253"/>
                <a:gd name="T8" fmla="*/ 353 w 3308"/>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9" name="Google Shape;2702;p43"/>
            <p:cNvSpPr>
              <a:spLocks/>
            </p:cNvSpPr>
            <p:nvPr/>
          </p:nvSpPr>
          <p:spPr bwMode="auto">
            <a:xfrm>
              <a:off x="1944222" y="1890971"/>
              <a:ext cx="483" cy="1429"/>
            </a:xfrm>
            <a:custGeom>
              <a:avLst/>
              <a:gdLst>
                <a:gd name="T0" fmla="*/ 0 w 26"/>
                <a:gd name="T1" fmla="*/ 26167 h 77"/>
                <a:gd name="T2" fmla="*/ 0 w 26"/>
                <a:gd name="T3" fmla="*/ 26167 h 77"/>
                <a:gd name="T4" fmla="*/ 8973 w 26"/>
                <a:gd name="T5" fmla="*/ 353 h 77"/>
                <a:gd name="T6" fmla="*/ 8973 w 26"/>
                <a:gd name="T7" fmla="*/ 353 h 77"/>
                <a:gd name="T8" fmla="*/ 0 w 26"/>
                <a:gd name="T9" fmla="*/ 2616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77" extrusionOk="0">
                  <a:moveTo>
                    <a:pt x="0" y="76"/>
                  </a:moveTo>
                  <a:lnTo>
                    <a:pt x="0" y="76"/>
                  </a:lnTo>
                  <a:cubicBezTo>
                    <a:pt x="0" y="51"/>
                    <a:pt x="26" y="26"/>
                    <a:pt x="26" y="1"/>
                  </a:cubicBezTo>
                  <a:cubicBezTo>
                    <a:pt x="26" y="26"/>
                    <a:pt x="0" y="51"/>
                    <a:pt x="0" y="76"/>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2703;p43">
              <a:extLst>
                <a:ext uri="{FF2B5EF4-FFF2-40B4-BE49-F238E27FC236}"/>
              </a:extLst>
            </p:cNvPr>
            <p:cNvSpPr/>
            <p:nvPr/>
          </p:nvSpPr>
          <p:spPr>
            <a:xfrm>
              <a:off x="1944170" y="1888748"/>
              <a:ext cx="61671" cy="23273"/>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101" name="Google Shape;2704;p43"/>
            <p:cNvSpPr>
              <a:spLocks/>
            </p:cNvSpPr>
            <p:nvPr/>
          </p:nvSpPr>
          <p:spPr bwMode="auto">
            <a:xfrm>
              <a:off x="1999571" y="2312444"/>
              <a:ext cx="106089" cy="4678"/>
            </a:xfrm>
            <a:custGeom>
              <a:avLst/>
              <a:gdLst>
                <a:gd name="T0" fmla="*/ 1131251 w 5716"/>
                <a:gd name="T1" fmla="*/ 86487 h 252"/>
                <a:gd name="T2" fmla="*/ 353 w 5716"/>
                <a:gd name="T3" fmla="*/ 353 h 252"/>
                <a:gd name="T4" fmla="*/ 1131251 w 5716"/>
                <a:gd name="T5" fmla="*/ 86487 h 252"/>
                <a:gd name="T6" fmla="*/ 1968660 w 5716"/>
                <a:gd name="T7" fmla="*/ 34807 h 252"/>
                <a:gd name="T8" fmla="*/ 1131251 w 5716"/>
                <a:gd name="T9" fmla="*/ 86487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6" h="252" extrusionOk="0">
                  <a:moveTo>
                    <a:pt x="3284" y="251"/>
                  </a:moveTo>
                  <a:cubicBezTo>
                    <a:pt x="2106" y="251"/>
                    <a:pt x="1003" y="151"/>
                    <a:pt x="1" y="1"/>
                  </a:cubicBezTo>
                  <a:cubicBezTo>
                    <a:pt x="1003" y="151"/>
                    <a:pt x="2106" y="251"/>
                    <a:pt x="3284" y="251"/>
                  </a:cubicBezTo>
                  <a:cubicBezTo>
                    <a:pt x="4061" y="251"/>
                    <a:pt x="4863" y="226"/>
                    <a:pt x="5715" y="101"/>
                  </a:cubicBezTo>
                  <a:cubicBezTo>
                    <a:pt x="4863" y="226"/>
                    <a:pt x="4061" y="251"/>
                    <a:pt x="3284" y="251"/>
                  </a:cubicBezTo>
                  <a:close/>
                </a:path>
              </a:pathLst>
            </a:custGeom>
            <a:solidFill>
              <a:srgbClr val="30A2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2" name="Google Shape;2705;p43"/>
            <p:cNvSpPr>
              <a:spLocks/>
            </p:cNvSpPr>
            <p:nvPr/>
          </p:nvSpPr>
          <p:spPr bwMode="auto">
            <a:xfrm>
              <a:off x="1999107" y="2312444"/>
              <a:ext cx="19" cy="19"/>
            </a:xfrm>
            <a:custGeom>
              <a:avLst/>
              <a:gdLst>
                <a:gd name="T0" fmla="*/ 361 w 1"/>
                <a:gd name="T1" fmla="*/ 361 h 1"/>
                <a:gd name="T2" fmla="*/ 361 w 1"/>
                <a:gd name="T3" fmla="*/ 361 h 1"/>
                <a:gd name="T4" fmla="*/ 361 w 1"/>
                <a:gd name="T5" fmla="*/ 361 h 1"/>
                <a:gd name="T6" fmla="*/ 361 w 1"/>
                <a:gd name="T7" fmla="*/ 361 h 1"/>
                <a:gd name="T8" fmla="*/ 361 w 1"/>
                <a:gd name="T9" fmla="*/ 361 h 1"/>
                <a:gd name="T10" fmla="*/ 361 w 1"/>
                <a:gd name="T11" fmla="*/ 36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solidFill>
              <a:srgbClr val="30A2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3" name="Google Shape;2706;p43"/>
            <p:cNvSpPr>
              <a:spLocks/>
            </p:cNvSpPr>
            <p:nvPr/>
          </p:nvSpPr>
          <p:spPr bwMode="auto">
            <a:xfrm>
              <a:off x="2339166" y="2011007"/>
              <a:ext cx="483" cy="947"/>
            </a:xfrm>
            <a:custGeom>
              <a:avLst/>
              <a:gdLst>
                <a:gd name="T0" fmla="*/ 8973 w 26"/>
                <a:gd name="T1" fmla="*/ 17232 h 51"/>
                <a:gd name="T2" fmla="*/ 8973 w 26"/>
                <a:gd name="T3" fmla="*/ 17232 h 51"/>
                <a:gd name="T4" fmla="*/ 8973 w 26"/>
                <a:gd name="T5" fmla="*/ 17232 h 51"/>
                <a:gd name="T6" fmla="*/ 8973 w 26"/>
                <a:gd name="T7" fmla="*/ 17232 h 51"/>
                <a:gd name="T8" fmla="*/ 8973 w 26"/>
                <a:gd name="T9" fmla="*/ 17232 h 51"/>
                <a:gd name="T10" fmla="*/ 8973 w 26"/>
                <a:gd name="T11" fmla="*/ 17232 h 51"/>
                <a:gd name="T12" fmla="*/ 8973 w 26"/>
                <a:gd name="T13" fmla="*/ 17232 h 51"/>
                <a:gd name="T14" fmla="*/ 8973 w 26"/>
                <a:gd name="T15" fmla="*/ 17232 h 51"/>
                <a:gd name="T16" fmla="*/ 8973 w 26"/>
                <a:gd name="T17" fmla="*/ 17232 h 51"/>
                <a:gd name="T18" fmla="*/ 8973 w 26"/>
                <a:gd name="T19" fmla="*/ 17232 h 51"/>
                <a:gd name="T20" fmla="*/ 8973 w 26"/>
                <a:gd name="T21" fmla="*/ 17232 h 51"/>
                <a:gd name="T22" fmla="*/ 8973 w 26"/>
                <a:gd name="T23" fmla="*/ 17232 h 51"/>
                <a:gd name="T24" fmla="*/ 8973 w 26"/>
                <a:gd name="T25" fmla="*/ 17232 h 51"/>
                <a:gd name="T26" fmla="*/ 353 w 26"/>
                <a:gd name="T27" fmla="*/ 0 h 51"/>
                <a:gd name="T28" fmla="*/ 353 w 26"/>
                <a:gd name="T29" fmla="*/ 0 h 51"/>
                <a:gd name="T30" fmla="*/ 8973 w 26"/>
                <a:gd name="T31" fmla="*/ 17232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1" extrusionOk="0">
                  <a:moveTo>
                    <a:pt x="26" y="50"/>
                  </a:move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cubicBezTo>
                    <a:pt x="1" y="25"/>
                    <a:pt x="1" y="50"/>
                    <a:pt x="26" y="50"/>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4" name="Google Shape;2707;p43"/>
            <p:cNvSpPr>
              <a:spLocks/>
            </p:cNvSpPr>
            <p:nvPr/>
          </p:nvSpPr>
          <p:spPr bwMode="auto">
            <a:xfrm>
              <a:off x="2323351" y="1984019"/>
              <a:ext cx="15832" cy="27008"/>
            </a:xfrm>
            <a:custGeom>
              <a:avLst/>
              <a:gdLst>
                <a:gd name="T0" fmla="*/ 293848 w 853"/>
                <a:gd name="T1" fmla="*/ 500975 h 1455"/>
                <a:gd name="T2" fmla="*/ 353 w 853"/>
                <a:gd name="T3" fmla="*/ 0 h 1455"/>
                <a:gd name="T4" fmla="*/ 353 w 853"/>
                <a:gd name="T5" fmla="*/ 0 h 1455"/>
                <a:gd name="T6" fmla="*/ 293848 w 853"/>
                <a:gd name="T7" fmla="*/ 500975 h 1455"/>
                <a:gd name="T8" fmla="*/ 293848 w 853"/>
                <a:gd name="T9" fmla="*/ 500975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3" h="1455" extrusionOk="0">
                  <a:moveTo>
                    <a:pt x="853" y="1454"/>
                  </a:moveTo>
                  <a:cubicBezTo>
                    <a:pt x="753" y="1304"/>
                    <a:pt x="427" y="752"/>
                    <a:pt x="1" y="0"/>
                  </a:cubicBezTo>
                  <a:cubicBezTo>
                    <a:pt x="427" y="752"/>
                    <a:pt x="753" y="1304"/>
                    <a:pt x="853" y="1454"/>
                  </a:cubicBezTo>
                  <a:close/>
                </a:path>
              </a:pathLst>
            </a:custGeom>
            <a:solidFill>
              <a:srgbClr val="F03B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2708;p43">
              <a:extLst>
                <a:ext uri="{FF2B5EF4-FFF2-40B4-BE49-F238E27FC236}"/>
              </a:extLst>
            </p:cNvPr>
            <p:cNvSpPr/>
            <p:nvPr/>
          </p:nvSpPr>
          <p:spPr>
            <a:xfrm>
              <a:off x="1925570" y="1984335"/>
              <a:ext cx="414076" cy="332475"/>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106" name="Google Shape;2709;p43"/>
            <p:cNvSpPr>
              <a:spLocks/>
            </p:cNvSpPr>
            <p:nvPr/>
          </p:nvSpPr>
          <p:spPr bwMode="auto">
            <a:xfrm>
              <a:off x="2151234" y="1720244"/>
              <a:ext cx="42354" cy="21885"/>
            </a:xfrm>
            <a:custGeom>
              <a:avLst/>
              <a:gdLst>
                <a:gd name="T0" fmla="*/ 379961 w 2282"/>
                <a:gd name="T1" fmla="*/ 353 h 1179"/>
                <a:gd name="T2" fmla="*/ 120919 w 2282"/>
                <a:gd name="T3" fmla="*/ 147125 h 1179"/>
                <a:gd name="T4" fmla="*/ 52024 w 2282"/>
                <a:gd name="T5" fmla="*/ 276690 h 1179"/>
                <a:gd name="T6" fmla="*/ 0 w 2282"/>
                <a:gd name="T7" fmla="*/ 406237 h 1179"/>
                <a:gd name="T8" fmla="*/ 164312 w 2282"/>
                <a:gd name="T9" fmla="*/ 181577 h 1179"/>
                <a:gd name="T10" fmla="*/ 379961 w 2282"/>
                <a:gd name="T11" fmla="*/ 69256 h 1179"/>
                <a:gd name="T12" fmla="*/ 402344 w 2282"/>
                <a:gd name="T13" fmla="*/ 68217 h 1179"/>
                <a:gd name="T14" fmla="*/ 621780 w 2282"/>
                <a:gd name="T15" fmla="*/ 155738 h 1179"/>
                <a:gd name="T16" fmla="*/ 785739 w 2282"/>
                <a:gd name="T17" fmla="*/ 371785 h 1179"/>
                <a:gd name="T18" fmla="*/ 656227 w 2282"/>
                <a:gd name="T19" fmla="*/ 121286 h 1179"/>
                <a:gd name="T20" fmla="*/ 379961 w 2282"/>
                <a:gd name="T21" fmla="*/ 353 h 1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7" name="Google Shape;2710;p43"/>
            <p:cNvSpPr>
              <a:spLocks/>
            </p:cNvSpPr>
            <p:nvPr/>
          </p:nvSpPr>
          <p:spPr bwMode="auto">
            <a:xfrm>
              <a:off x="2018652" y="1718332"/>
              <a:ext cx="41890" cy="21941"/>
            </a:xfrm>
            <a:custGeom>
              <a:avLst/>
              <a:gdLst>
                <a:gd name="T0" fmla="*/ 411309 w 2257"/>
                <a:gd name="T1" fmla="*/ 353 h 1182"/>
                <a:gd name="T2" fmla="*/ 388573 w 2257"/>
                <a:gd name="T3" fmla="*/ 1374 h 1182"/>
                <a:gd name="T4" fmla="*/ 129530 w 2257"/>
                <a:gd name="T5" fmla="*/ 156780 h 1182"/>
                <a:gd name="T6" fmla="*/ 52024 w 2257"/>
                <a:gd name="T7" fmla="*/ 277715 h 1182"/>
                <a:gd name="T8" fmla="*/ 0 w 2257"/>
                <a:gd name="T9" fmla="*/ 407282 h 1182"/>
                <a:gd name="T10" fmla="*/ 172924 w 2257"/>
                <a:gd name="T11" fmla="*/ 191232 h 1182"/>
                <a:gd name="T12" fmla="*/ 388573 w 2257"/>
                <a:gd name="T13" fmla="*/ 70297 h 1182"/>
                <a:gd name="T14" fmla="*/ 428180 w 2257"/>
                <a:gd name="T15" fmla="*/ 66510 h 1182"/>
                <a:gd name="T16" fmla="*/ 630392 w 2257"/>
                <a:gd name="T17" fmla="*/ 148167 h 1182"/>
                <a:gd name="T18" fmla="*/ 777127 w 2257"/>
                <a:gd name="T19" fmla="*/ 372477 h 1182"/>
                <a:gd name="T20" fmla="*/ 656227 w 2257"/>
                <a:gd name="T21" fmla="*/ 113362 h 1182"/>
                <a:gd name="T22" fmla="*/ 411309 w 2257"/>
                <a:gd name="T23" fmla="*/ 353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8" name="Google Shape;2711;p43"/>
            <p:cNvSpPr>
              <a:spLocks/>
            </p:cNvSpPr>
            <p:nvPr/>
          </p:nvSpPr>
          <p:spPr bwMode="auto">
            <a:xfrm>
              <a:off x="2061918" y="1811436"/>
              <a:ext cx="67930" cy="13031"/>
            </a:xfrm>
            <a:custGeom>
              <a:avLst/>
              <a:gdLst>
                <a:gd name="T0" fmla="*/ 0 w 3660"/>
                <a:gd name="T1" fmla="*/ 0 h 702"/>
                <a:gd name="T2" fmla="*/ 284879 w 3660"/>
                <a:gd name="T3" fmla="*/ 172633 h 702"/>
                <a:gd name="T4" fmla="*/ 621782 w 3660"/>
                <a:gd name="T5" fmla="*/ 241890 h 702"/>
                <a:gd name="T6" fmla="*/ 958333 w 3660"/>
                <a:gd name="T7" fmla="*/ 190212 h 702"/>
                <a:gd name="T8" fmla="*/ 1113699 w 3660"/>
                <a:gd name="T9" fmla="*/ 138181 h 702"/>
                <a:gd name="T10" fmla="*/ 1260436 w 3660"/>
                <a:gd name="T11" fmla="*/ 60644 h 702"/>
                <a:gd name="T12" fmla="*/ 1260436 w 3660"/>
                <a:gd name="T13" fmla="*/ 60644 h 702"/>
                <a:gd name="T14" fmla="*/ 941109 w 3660"/>
                <a:gd name="T15" fmla="*/ 146794 h 702"/>
                <a:gd name="T16" fmla="*/ 621782 w 3660"/>
                <a:gd name="T17" fmla="*/ 181599 h 702"/>
                <a:gd name="T18" fmla="*/ 293491 w 3660"/>
                <a:gd name="T19" fmla="*/ 138181 h 702"/>
                <a:gd name="T20" fmla="*/ 0 w 3660"/>
                <a:gd name="T21" fmla="*/ 0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9" name="Google Shape;2712;p43"/>
            <p:cNvSpPr>
              <a:spLocks/>
            </p:cNvSpPr>
            <p:nvPr/>
          </p:nvSpPr>
          <p:spPr bwMode="auto">
            <a:xfrm>
              <a:off x="2079124" y="1831426"/>
              <a:ext cx="28861" cy="10729"/>
            </a:xfrm>
            <a:custGeom>
              <a:avLst/>
              <a:gdLst>
                <a:gd name="T0" fmla="*/ 353 w 1555"/>
                <a:gd name="T1" fmla="*/ 353 h 578"/>
                <a:gd name="T2" fmla="*/ 95084 w 1555"/>
                <a:gd name="T3" fmla="*/ 121286 h 578"/>
                <a:gd name="T4" fmla="*/ 233208 w 1555"/>
                <a:gd name="T5" fmla="*/ 181576 h 578"/>
                <a:gd name="T6" fmla="*/ 388575 w 1555"/>
                <a:gd name="T7" fmla="*/ 198802 h 578"/>
                <a:gd name="T8" fmla="*/ 535664 w 1555"/>
                <a:gd name="T9" fmla="*/ 172963 h 578"/>
                <a:gd name="T10" fmla="*/ 388575 w 1555"/>
                <a:gd name="T11" fmla="*/ 147125 h 578"/>
                <a:gd name="T12" fmla="*/ 250432 w 1555"/>
                <a:gd name="T13" fmla="*/ 121286 h 578"/>
                <a:gd name="T14" fmla="*/ 121253 w 1555"/>
                <a:gd name="T15" fmla="*/ 77869 h 578"/>
                <a:gd name="T16" fmla="*/ 353 w 1555"/>
                <a:gd name="T17" fmla="*/ 353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0" name="Google Shape;2713;p43"/>
            <p:cNvSpPr>
              <a:spLocks/>
            </p:cNvSpPr>
            <p:nvPr/>
          </p:nvSpPr>
          <p:spPr bwMode="auto">
            <a:xfrm>
              <a:off x="2082855" y="1777933"/>
              <a:ext cx="37231" cy="9374"/>
            </a:xfrm>
            <a:custGeom>
              <a:avLst/>
              <a:gdLst>
                <a:gd name="T0" fmla="*/ 0 w 2006"/>
                <a:gd name="T1" fmla="*/ 353 h 505"/>
                <a:gd name="T2" fmla="*/ 0 w 2006"/>
                <a:gd name="T3" fmla="*/ 353 h 505"/>
                <a:gd name="T4" fmla="*/ 77858 w 2006"/>
                <a:gd name="T5" fmla="*/ 69256 h 505"/>
                <a:gd name="T6" fmla="*/ 155346 w 2006"/>
                <a:gd name="T7" fmla="*/ 121287 h 505"/>
                <a:gd name="T8" fmla="*/ 354103 w 2006"/>
                <a:gd name="T9" fmla="*/ 172964 h 505"/>
                <a:gd name="T10" fmla="*/ 378565 w 2006"/>
                <a:gd name="T11" fmla="*/ 173651 h 505"/>
                <a:gd name="T12" fmla="*/ 690648 w 2006"/>
                <a:gd name="T13" fmla="*/ 353 h 505"/>
                <a:gd name="T14" fmla="*/ 690648 w 2006"/>
                <a:gd name="T15" fmla="*/ 353 h 505"/>
                <a:gd name="T16" fmla="*/ 384430 w 2006"/>
                <a:gd name="T17" fmla="*/ 122326 h 505"/>
                <a:gd name="T18" fmla="*/ 354103 w 2006"/>
                <a:gd name="T19" fmla="*/ 121287 h 505"/>
                <a:gd name="T20" fmla="*/ 172569 w 2006"/>
                <a:gd name="T21" fmla="*/ 77869 h 505"/>
                <a:gd name="T22" fmla="*/ 0 w 2006"/>
                <a:gd name="T23" fmla="*/ 353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1" name="Google Shape;2714;p43"/>
            <p:cNvSpPr>
              <a:spLocks/>
            </p:cNvSpPr>
            <p:nvPr/>
          </p:nvSpPr>
          <p:spPr bwMode="auto">
            <a:xfrm>
              <a:off x="2169368" y="1692161"/>
              <a:ext cx="47940" cy="22999"/>
            </a:xfrm>
            <a:custGeom>
              <a:avLst/>
              <a:gdLst>
                <a:gd name="T0" fmla="*/ 193245 w 2583"/>
                <a:gd name="T1" fmla="*/ 353 h 1239"/>
                <a:gd name="T2" fmla="*/ 353 w 2583"/>
                <a:gd name="T3" fmla="*/ 29292 h 1239"/>
                <a:gd name="T4" fmla="*/ 353 w 2583"/>
                <a:gd name="T5" fmla="*/ 37905 h 1239"/>
                <a:gd name="T6" fmla="*/ 61322 w 2583"/>
                <a:gd name="T7" fmla="*/ 36531 h 1239"/>
                <a:gd name="T8" fmla="*/ 492243 w 2583"/>
                <a:gd name="T9" fmla="*/ 124388 h 1239"/>
                <a:gd name="T10" fmla="*/ 699612 w 2583"/>
                <a:gd name="T11" fmla="*/ 253954 h 1239"/>
                <a:gd name="T12" fmla="*/ 880793 w 2583"/>
                <a:gd name="T13" fmla="*/ 426567 h 1239"/>
                <a:gd name="T14" fmla="*/ 889405 w 2583"/>
                <a:gd name="T15" fmla="*/ 426567 h 1239"/>
                <a:gd name="T16" fmla="*/ 820511 w 2583"/>
                <a:gd name="T17" fmla="*/ 314245 h 1239"/>
                <a:gd name="T18" fmla="*/ 734059 w 2583"/>
                <a:gd name="T19" fmla="*/ 210871 h 1239"/>
                <a:gd name="T20" fmla="*/ 509820 w 2583"/>
                <a:gd name="T21" fmla="*/ 72710 h 1239"/>
                <a:gd name="T22" fmla="*/ 259392 w 2583"/>
                <a:gd name="T23" fmla="*/ 3453 h 1239"/>
                <a:gd name="T24" fmla="*/ 193245 w 2583"/>
                <a:gd name="T25" fmla="*/ 353 h 1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2" name="Google Shape;2715;p43"/>
            <p:cNvSpPr>
              <a:spLocks/>
            </p:cNvSpPr>
            <p:nvPr/>
          </p:nvSpPr>
          <p:spPr bwMode="auto">
            <a:xfrm>
              <a:off x="2002374" y="1694128"/>
              <a:ext cx="46994" cy="22888"/>
            </a:xfrm>
            <a:custGeom>
              <a:avLst/>
              <a:gdLst>
                <a:gd name="T0" fmla="*/ 820539 w 2532"/>
                <a:gd name="T1" fmla="*/ 353 h 1233"/>
                <a:gd name="T2" fmla="*/ 379961 w 2532"/>
                <a:gd name="T3" fmla="*/ 105103 h 1233"/>
                <a:gd name="T4" fmla="*/ 172924 w 2532"/>
                <a:gd name="T5" fmla="*/ 243266 h 1233"/>
                <a:gd name="T6" fmla="*/ 0 w 2532"/>
                <a:gd name="T7" fmla="*/ 424514 h 1233"/>
                <a:gd name="T8" fmla="*/ 198759 w 2532"/>
                <a:gd name="T9" fmla="*/ 277737 h 1233"/>
                <a:gd name="T10" fmla="*/ 405797 w 2532"/>
                <a:gd name="T11" fmla="*/ 157135 h 1233"/>
                <a:gd name="T12" fmla="*/ 630391 w 2532"/>
                <a:gd name="T13" fmla="*/ 70632 h 1233"/>
                <a:gd name="T14" fmla="*/ 872210 w 2532"/>
                <a:gd name="T15" fmla="*/ 9987 h 1233"/>
                <a:gd name="T16" fmla="*/ 872210 w 2532"/>
                <a:gd name="T17" fmla="*/ 1374 h 1233"/>
                <a:gd name="T18" fmla="*/ 820539 w 2532"/>
                <a:gd name="T19" fmla="*/ 353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3" name="Google Shape;2716;p43"/>
            <p:cNvSpPr>
              <a:spLocks/>
            </p:cNvSpPr>
            <p:nvPr/>
          </p:nvSpPr>
          <p:spPr bwMode="auto">
            <a:xfrm>
              <a:off x="2186129" y="1564403"/>
              <a:ext cx="90257" cy="171703"/>
            </a:xfrm>
            <a:custGeom>
              <a:avLst/>
              <a:gdLst>
                <a:gd name="T0" fmla="*/ 302100 w 4863"/>
                <a:gd name="T1" fmla="*/ 353 h 9250"/>
                <a:gd name="T2" fmla="*/ 0 w 4863"/>
                <a:gd name="T3" fmla="*/ 501336 h 9250"/>
                <a:gd name="T4" fmla="*/ 336900 w 4863"/>
                <a:gd name="T5" fmla="*/ 1002003 h 9250"/>
                <a:gd name="T6" fmla="*/ 742342 w 4863"/>
                <a:gd name="T7" fmla="*/ 3186882 h 9250"/>
                <a:gd name="T8" fmla="*/ 1528077 w 4863"/>
                <a:gd name="T9" fmla="*/ 2513268 h 9250"/>
                <a:gd name="T10" fmla="*/ 302100 w 4863"/>
                <a:gd name="T11" fmla="*/ 353 h 9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4" name="Google Shape;2717;p43"/>
            <p:cNvSpPr>
              <a:spLocks/>
            </p:cNvSpPr>
            <p:nvPr/>
          </p:nvSpPr>
          <p:spPr bwMode="auto">
            <a:xfrm>
              <a:off x="2226128" y="1704430"/>
              <a:ext cx="4677" cy="31668"/>
            </a:xfrm>
            <a:custGeom>
              <a:avLst/>
              <a:gdLst>
                <a:gd name="T0" fmla="*/ 0 w 252"/>
                <a:gd name="T1" fmla="*/ 587492 h 1706"/>
                <a:gd name="T2" fmla="*/ 0 w 252"/>
                <a:gd name="T3" fmla="*/ 587492 h 1706"/>
                <a:gd name="T4" fmla="*/ 0 w 252"/>
                <a:gd name="T5" fmla="*/ 587492 h 1706"/>
                <a:gd name="T6" fmla="*/ 0 w 252"/>
                <a:gd name="T7" fmla="*/ 587492 h 1706"/>
                <a:gd name="T8" fmla="*/ 8964 w 252"/>
                <a:gd name="T9" fmla="*/ 570265 h 1706"/>
                <a:gd name="T10" fmla="*/ 86450 w 252"/>
                <a:gd name="T11" fmla="*/ 353 h 1706"/>
                <a:gd name="T12" fmla="*/ 8964 w 252"/>
                <a:gd name="T13" fmla="*/ 570265 h 17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1706" extrusionOk="0">
                  <a:moveTo>
                    <a:pt x="0" y="1705"/>
                  </a:move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5" name="Google Shape;2718;p43"/>
            <p:cNvSpPr>
              <a:spLocks/>
            </p:cNvSpPr>
            <p:nvPr/>
          </p:nvSpPr>
          <p:spPr bwMode="auto">
            <a:xfrm>
              <a:off x="2218221" y="1642101"/>
              <a:ext cx="25594" cy="94001"/>
            </a:xfrm>
            <a:custGeom>
              <a:avLst/>
              <a:gdLst>
                <a:gd name="T0" fmla="*/ 233204 w 1379"/>
                <a:gd name="T1" fmla="*/ 0 h 5064"/>
                <a:gd name="T2" fmla="*/ 233204 w 1379"/>
                <a:gd name="T3" fmla="*/ 0 h 5064"/>
                <a:gd name="T4" fmla="*/ 0 w 1379"/>
                <a:gd name="T5" fmla="*/ 86483 h 5064"/>
                <a:gd name="T6" fmla="*/ 233204 w 1379"/>
                <a:gd name="T7" fmla="*/ 1157415 h 5064"/>
                <a:gd name="T8" fmla="*/ 155698 w 1379"/>
                <a:gd name="T9" fmla="*/ 1727324 h 5064"/>
                <a:gd name="T10" fmla="*/ 146734 w 1379"/>
                <a:gd name="T11" fmla="*/ 1744550 h 5064"/>
                <a:gd name="T12" fmla="*/ 311063 w 1379"/>
                <a:gd name="T13" fmla="*/ 1710098 h 5064"/>
                <a:gd name="T14" fmla="*/ 311063 w 1379"/>
                <a:gd name="T15" fmla="*/ 1710098 h 5064"/>
                <a:gd name="T16" fmla="*/ 224592 w 1379"/>
                <a:gd name="T17" fmla="*/ 1718711 h 5064"/>
                <a:gd name="T18" fmla="*/ 233204 w 1379"/>
                <a:gd name="T19" fmla="*/ 0 h 50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cubicBezTo>
                    <a:pt x="752" y="4988"/>
                    <a:pt x="652" y="4988"/>
                    <a:pt x="652" y="4988"/>
                  </a:cubicBezTo>
                  <a:cubicBezTo>
                    <a:pt x="1379" y="3309"/>
                    <a:pt x="1128" y="1479"/>
                    <a:pt x="67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6" name="Google Shape;2719;p43"/>
            <p:cNvSpPr>
              <a:spLocks/>
            </p:cNvSpPr>
            <p:nvPr/>
          </p:nvSpPr>
          <p:spPr bwMode="auto">
            <a:xfrm>
              <a:off x="1934923" y="1577897"/>
              <a:ext cx="81423" cy="173559"/>
            </a:xfrm>
            <a:custGeom>
              <a:avLst/>
              <a:gdLst>
                <a:gd name="T0" fmla="*/ 1148478 w 4387"/>
                <a:gd name="T1" fmla="*/ 353 h 9350"/>
                <a:gd name="T2" fmla="*/ 259043 w 4387"/>
                <a:gd name="T3" fmla="*/ 2651425 h 9350"/>
                <a:gd name="T4" fmla="*/ 1116796 w 4387"/>
                <a:gd name="T5" fmla="*/ 3221329 h 9350"/>
                <a:gd name="T6" fmla="*/ 1122308 w 4387"/>
                <a:gd name="T7" fmla="*/ 3221329 h 9350"/>
                <a:gd name="T8" fmla="*/ 1243209 w 4387"/>
                <a:gd name="T9" fmla="*/ 1002002 h 9350"/>
                <a:gd name="T10" fmla="*/ 1510863 w 4387"/>
                <a:gd name="T11" fmla="*/ 457936 h 9350"/>
                <a:gd name="T12" fmla="*/ 1148478 w 4387"/>
                <a:gd name="T13" fmla="*/ 353 h 9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7" name="Google Shape;2720;p43"/>
            <p:cNvSpPr>
              <a:spLocks/>
            </p:cNvSpPr>
            <p:nvPr/>
          </p:nvSpPr>
          <p:spPr bwMode="auto">
            <a:xfrm>
              <a:off x="1967943" y="1610936"/>
              <a:ext cx="39087" cy="140518"/>
            </a:xfrm>
            <a:custGeom>
              <a:avLst/>
              <a:gdLst>
                <a:gd name="T0" fmla="*/ 500856 w 2106"/>
                <a:gd name="T1" fmla="*/ 0 h 7570"/>
                <a:gd name="T2" fmla="*/ 362733 w 2106"/>
                <a:gd name="T3" fmla="*/ 371435 h 7570"/>
                <a:gd name="T4" fmla="*/ 423350 w 2106"/>
                <a:gd name="T5" fmla="*/ 2590784 h 7570"/>
                <a:gd name="T6" fmla="*/ 371327 w 2106"/>
                <a:gd name="T7" fmla="*/ 2599397 h 7570"/>
                <a:gd name="T8" fmla="*/ 500856 w 2106"/>
                <a:gd name="T9" fmla="*/ 2608010 h 7570"/>
                <a:gd name="T10" fmla="*/ 509467 w 2106"/>
                <a:gd name="T11" fmla="*/ 2608010 h 7570"/>
                <a:gd name="T12" fmla="*/ 328286 w 2106"/>
                <a:gd name="T13" fmla="*/ 1727313 h 7570"/>
                <a:gd name="T14" fmla="*/ 630366 w 2106"/>
                <a:gd name="T15" fmla="*/ 388661 h 7570"/>
                <a:gd name="T16" fmla="*/ 725448 w 2106"/>
                <a:gd name="T17" fmla="*/ 172631 h 7570"/>
                <a:gd name="T18" fmla="*/ 500856 w 2106"/>
                <a:gd name="T19" fmla="*/ 0 h 7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8" name="Google Shape;2721;p43"/>
            <p:cNvSpPr>
              <a:spLocks/>
            </p:cNvSpPr>
            <p:nvPr/>
          </p:nvSpPr>
          <p:spPr bwMode="auto">
            <a:xfrm>
              <a:off x="1938654" y="1488116"/>
              <a:ext cx="306556" cy="167508"/>
            </a:xfrm>
            <a:custGeom>
              <a:avLst/>
              <a:gdLst>
                <a:gd name="T0" fmla="*/ 68895 w 16517"/>
                <a:gd name="T1" fmla="*/ 353 h 9024"/>
                <a:gd name="T2" fmla="*/ 2702062 w 16517"/>
                <a:gd name="T3" fmla="*/ 3005306 h 9024"/>
                <a:gd name="T4" fmla="*/ 3963179 w 16517"/>
                <a:gd name="T5" fmla="*/ 3109367 h 9024"/>
                <a:gd name="T6" fmla="*/ 5689336 w 16517"/>
                <a:gd name="T7" fmla="*/ 2694514 h 9024"/>
                <a:gd name="T8" fmla="*/ 3729972 w 16517"/>
                <a:gd name="T9" fmla="*/ 496528 h 9024"/>
                <a:gd name="T10" fmla="*/ 3384124 w 16517"/>
                <a:gd name="T11" fmla="*/ 518228 h 9024"/>
                <a:gd name="T12" fmla="*/ 1979353 w 16517"/>
                <a:gd name="T13" fmla="*/ 611950 h 9024"/>
                <a:gd name="T14" fmla="*/ 68895 w 16517"/>
                <a:gd name="T15" fmla="*/ 353 h 9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9" name="Google Shape;2722;p43"/>
            <p:cNvSpPr>
              <a:spLocks/>
            </p:cNvSpPr>
            <p:nvPr/>
          </p:nvSpPr>
          <p:spPr bwMode="auto">
            <a:xfrm>
              <a:off x="2158677" y="1646741"/>
              <a:ext cx="59559" cy="8873"/>
            </a:xfrm>
            <a:custGeom>
              <a:avLst/>
              <a:gdLst>
                <a:gd name="T0" fmla="*/ 0 w 3209"/>
                <a:gd name="T1" fmla="*/ 164355 h 478"/>
                <a:gd name="T2" fmla="*/ 0 w 3209"/>
                <a:gd name="T3" fmla="*/ 164355 h 478"/>
                <a:gd name="T4" fmla="*/ 0 w 3209"/>
                <a:gd name="T5" fmla="*/ 164355 h 478"/>
                <a:gd name="T6" fmla="*/ 0 w 3209"/>
                <a:gd name="T7" fmla="*/ 164355 h 478"/>
                <a:gd name="T8" fmla="*/ 8612 w 3209"/>
                <a:gd name="T9" fmla="*/ 164355 h 478"/>
                <a:gd name="T10" fmla="*/ 0 w 3209"/>
                <a:gd name="T11" fmla="*/ 164355 h 478"/>
                <a:gd name="T12" fmla="*/ 8612 w 3209"/>
                <a:gd name="T13" fmla="*/ 164355 h 478"/>
                <a:gd name="T14" fmla="*/ 1105062 w 3209"/>
                <a:gd name="T15" fmla="*/ 353 h 478"/>
                <a:gd name="T16" fmla="*/ 1105062 w 3209"/>
                <a:gd name="T17" fmla="*/ 353 h 478"/>
                <a:gd name="T18" fmla="*/ 8612 w 3209"/>
                <a:gd name="T19" fmla="*/ 164355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9" h="478" extrusionOk="0">
                  <a:moveTo>
                    <a:pt x="0" y="477"/>
                  </a:moveTo>
                  <a:lnTo>
                    <a:pt x="0" y="477"/>
                  </a:lnTo>
                  <a:close/>
                  <a:moveTo>
                    <a:pt x="0" y="477"/>
                  </a:moveTo>
                  <a:lnTo>
                    <a:pt x="25" y="477"/>
                  </a:lnTo>
                  <a:lnTo>
                    <a:pt x="0" y="477"/>
                  </a:lnTo>
                  <a:close/>
                  <a:moveTo>
                    <a:pt x="25" y="477"/>
                  </a:moveTo>
                  <a:cubicBezTo>
                    <a:pt x="1454" y="452"/>
                    <a:pt x="2507" y="252"/>
                    <a:pt x="3208" y="1"/>
                  </a:cubicBezTo>
                  <a:cubicBezTo>
                    <a:pt x="2507" y="252"/>
                    <a:pt x="1454" y="452"/>
                    <a:pt x="25" y="477"/>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0" name="Google Shape;2723;p43"/>
            <p:cNvSpPr>
              <a:spLocks/>
            </p:cNvSpPr>
            <p:nvPr/>
          </p:nvSpPr>
          <p:spPr bwMode="auto">
            <a:xfrm>
              <a:off x="2218221" y="1638370"/>
              <a:ext cx="20490" cy="8390"/>
            </a:xfrm>
            <a:custGeom>
              <a:avLst/>
              <a:gdLst>
                <a:gd name="T0" fmla="*/ 0 w 1104"/>
                <a:gd name="T1" fmla="*/ 155735 h 452"/>
                <a:gd name="T2" fmla="*/ 0 w 1104"/>
                <a:gd name="T3" fmla="*/ 155735 h 452"/>
                <a:gd name="T4" fmla="*/ 0 w 1104"/>
                <a:gd name="T5" fmla="*/ 155735 h 452"/>
                <a:gd name="T6" fmla="*/ 0 w 1104"/>
                <a:gd name="T7" fmla="*/ 155735 h 452"/>
                <a:gd name="T8" fmla="*/ 0 w 1104"/>
                <a:gd name="T9" fmla="*/ 155735 h 452"/>
                <a:gd name="T10" fmla="*/ 233204 w 1104"/>
                <a:gd name="T11" fmla="*/ 69255 h 452"/>
                <a:gd name="T12" fmla="*/ 233204 w 1104"/>
                <a:gd name="T13" fmla="*/ 69255 h 452"/>
                <a:gd name="T14" fmla="*/ 379937 w 1104"/>
                <a:gd name="T15" fmla="*/ 353 h 452"/>
                <a:gd name="T16" fmla="*/ 233204 w 1104"/>
                <a:gd name="T17" fmla="*/ 69255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4" h="452" extrusionOk="0">
                  <a:moveTo>
                    <a:pt x="0" y="452"/>
                  </a:move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1" name="Google Shape;2724;p43"/>
            <p:cNvSpPr>
              <a:spLocks/>
            </p:cNvSpPr>
            <p:nvPr/>
          </p:nvSpPr>
          <p:spPr bwMode="auto">
            <a:xfrm>
              <a:off x="2218221" y="1642101"/>
              <a:ext cx="12584" cy="4659"/>
            </a:xfrm>
            <a:custGeom>
              <a:avLst/>
              <a:gdLst>
                <a:gd name="T0" fmla="*/ 0 w 678"/>
                <a:gd name="T1" fmla="*/ 86479 h 251"/>
                <a:gd name="T2" fmla="*/ 0 w 678"/>
                <a:gd name="T3" fmla="*/ 86479 h 251"/>
                <a:gd name="T4" fmla="*/ 233212 w 678"/>
                <a:gd name="T5" fmla="*/ 0 h 251"/>
                <a:gd name="T6" fmla="*/ 233212 w 678"/>
                <a:gd name="T7" fmla="*/ 0 h 251"/>
                <a:gd name="T8" fmla="*/ 0 w 678"/>
                <a:gd name="T9" fmla="*/ 86479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251" extrusionOk="0">
                  <a:moveTo>
                    <a:pt x="0" y="251"/>
                  </a:moveTo>
                  <a:lnTo>
                    <a:pt x="0" y="251"/>
                  </a:lnTo>
                  <a:cubicBezTo>
                    <a:pt x="276" y="176"/>
                    <a:pt x="477" y="101"/>
                    <a:pt x="677" y="0"/>
                  </a:cubicBezTo>
                  <a:cubicBezTo>
                    <a:pt x="477" y="101"/>
                    <a:pt x="276" y="176"/>
                    <a:pt x="0" y="251"/>
                  </a:cubicBezTo>
                  <a:close/>
                </a:path>
              </a:pathLst>
            </a:custGeom>
            <a:solidFill>
              <a:srgbClr val="F3652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2" name="Google Shape;2725;p43"/>
            <p:cNvSpPr>
              <a:spLocks/>
            </p:cNvSpPr>
            <p:nvPr/>
          </p:nvSpPr>
          <p:spPr bwMode="auto">
            <a:xfrm>
              <a:off x="2238694" y="1637906"/>
              <a:ext cx="19" cy="19"/>
            </a:xfrm>
            <a:custGeom>
              <a:avLst/>
              <a:gdLst>
                <a:gd name="T0" fmla="*/ 0 w 1"/>
                <a:gd name="T1" fmla="*/ 361 h 1"/>
                <a:gd name="T2" fmla="*/ 0 w 1"/>
                <a:gd name="T3" fmla="*/ 361 h 1"/>
                <a:gd name="T4" fmla="*/ 0 w 1"/>
                <a:gd name="T5" fmla="*/ 361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1"/>
                  </a:moveTo>
                  <a:lnTo>
                    <a:pt x="0" y="1"/>
                  </a:ln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3" name="Google Shape;2726;p43"/>
            <p:cNvSpPr>
              <a:spLocks/>
            </p:cNvSpPr>
            <p:nvPr/>
          </p:nvSpPr>
          <p:spPr bwMode="auto">
            <a:xfrm>
              <a:off x="1942366" y="1488116"/>
              <a:ext cx="301897" cy="167508"/>
            </a:xfrm>
            <a:custGeom>
              <a:avLst/>
              <a:gdLst>
                <a:gd name="T0" fmla="*/ 0 w 16266"/>
                <a:gd name="T1" fmla="*/ 353 h 9024"/>
                <a:gd name="T2" fmla="*/ 0 w 16266"/>
                <a:gd name="T3" fmla="*/ 26192 h 9024"/>
                <a:gd name="T4" fmla="*/ 975551 w 16266"/>
                <a:gd name="T5" fmla="*/ 2279995 h 9024"/>
                <a:gd name="T6" fmla="*/ 1200145 w 16266"/>
                <a:gd name="T7" fmla="*/ 2452626 h 9024"/>
                <a:gd name="T8" fmla="*/ 2633163 w 16266"/>
                <a:gd name="T9" fmla="*/ 3005306 h 9024"/>
                <a:gd name="T10" fmla="*/ 3893926 w 16266"/>
                <a:gd name="T11" fmla="*/ 3109015 h 9024"/>
                <a:gd name="T12" fmla="*/ 4023103 w 16266"/>
                <a:gd name="T13" fmla="*/ 3109015 h 9024"/>
                <a:gd name="T14" fmla="*/ 5119573 w 16266"/>
                <a:gd name="T15" fmla="*/ 2945015 h 9024"/>
                <a:gd name="T16" fmla="*/ 5352779 w 16266"/>
                <a:gd name="T17" fmla="*/ 2858532 h 9024"/>
                <a:gd name="T18" fmla="*/ 5499514 w 16266"/>
                <a:gd name="T19" fmla="*/ 2789610 h 9024"/>
                <a:gd name="T20" fmla="*/ 5499514 w 16266"/>
                <a:gd name="T21" fmla="*/ 2780997 h 9024"/>
                <a:gd name="T22" fmla="*/ 5603209 w 16266"/>
                <a:gd name="T23" fmla="*/ 2711740 h 9024"/>
                <a:gd name="T24" fmla="*/ 5603209 w 16266"/>
                <a:gd name="T25" fmla="*/ 2711740 h 9024"/>
                <a:gd name="T26" fmla="*/ 4601823 w 16266"/>
                <a:gd name="T27" fmla="*/ 2910544 h 9024"/>
                <a:gd name="T28" fmla="*/ 2615940 w 16266"/>
                <a:gd name="T29" fmla="*/ 2564948 h 9024"/>
                <a:gd name="T30" fmla="*/ 518084 w 16266"/>
                <a:gd name="T31" fmla="*/ 423466 h 9024"/>
                <a:gd name="T32" fmla="*/ 0 w 16266"/>
                <a:gd name="T33" fmla="*/ 353 h 90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 name="Rounded Rectangle 1"/>
          <p:cNvSpPr/>
          <p:nvPr/>
        </p:nvSpPr>
        <p:spPr>
          <a:xfrm>
            <a:off x="1981200" y="846599"/>
            <a:ext cx="7772400" cy="1175735"/>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ÔN TẬP THỰC HÀNH TV 1( NGHĨA CỦA TỪ…)</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523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350520" y="428469"/>
            <a:ext cx="1136904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err="1">
                <a:solidFill>
                  <a:schemeClr val="tx1"/>
                </a:solidFill>
                <a:latin typeface="Times New Roman" pitchFamily="18" charset="0"/>
                <a:cs typeface="Times New Roman" pitchFamily="18" charset="0"/>
              </a:rPr>
              <a:t>Câu</a:t>
            </a:r>
            <a:r>
              <a:rPr lang="en-US" sz="2200" b="1" dirty="0">
                <a:solidFill>
                  <a:schemeClr val="tx1"/>
                </a:solidFill>
                <a:latin typeface="Times New Roman" pitchFamily="18" charset="0"/>
                <a:cs typeface="Times New Roman" pitchFamily="18" charset="0"/>
              </a:rPr>
              <a:t> </a:t>
            </a:r>
            <a:r>
              <a:rPr lang="en-GB" sz="2200" b="1" dirty="0">
                <a:solidFill>
                  <a:schemeClr val="tx1"/>
                </a:solidFill>
                <a:latin typeface="Times New Roman" pitchFamily="18" charset="0"/>
                <a:cs typeface="Times New Roman" pitchFamily="18" charset="0"/>
              </a:rPr>
              <a:t>1</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Số</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lượng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từ</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ghép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trong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câu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sau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là</a:t>
            </a:r>
            <a:r>
              <a:rPr lang="en-US" sz="2200" b="1" dirty="0" smtClean="0">
                <a:solidFill>
                  <a:schemeClr val="tx1"/>
                </a:solidFill>
                <a:latin typeface="Times New Roman" panose="02020603050405020304" pitchFamily="18" charset="0"/>
                <a:cs typeface="Times New Roman" panose="02020603050405020304" pitchFamily="18" charset="0"/>
              </a:rPr>
              <a:t>:</a:t>
            </a:r>
            <a:r>
              <a:rPr lang="en-US" sz="2200" b="1"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Một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hiểu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sao</a:t>
            </a:r>
            <a:r>
              <a:rPr lang="en-US" sz="2200" dirty="0">
                <a:solidFill>
                  <a:schemeClr val="tx1"/>
                </a:solidFill>
                <a:latin typeface="Times New Roman" panose="02020603050405020304" pitchFamily="18" charset="0"/>
                <a:cs typeface="Times New Roman" panose="02020603050405020304" pitchFamily="18" charset="0"/>
              </a:rPr>
              <a:t> Arthur </a:t>
            </a:r>
            <a:r>
              <a:rPr lang="en-US" sz="2200" dirty="0" err="1">
                <a:solidFill>
                  <a:schemeClr val="tx1"/>
                </a:solidFill>
                <a:latin typeface="Times New Roman" panose="02020603050405020304" pitchFamily="18" charset="0"/>
                <a:cs typeface="Times New Roman" panose="02020603050405020304" pitchFamily="18" charset="0"/>
              </a:rPr>
              <a:t>lại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liều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đấu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Pellinore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vua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một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dũng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kém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gì</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a:t>
            </a:r>
            <a:r>
              <a:rPr lang="en-US" sz="2200" dirty="0">
                <a:solidFill>
                  <a:schemeClr val="tx1"/>
                </a:solidFill>
                <a:latin typeface="Times New Roman" panose="02020603050405020304" pitchFamily="18" charset="0"/>
                <a:cs typeface="Times New Roman" panose="02020603050405020304" pitchFamily="18" charset="0"/>
              </a:rPr>
              <a:t>. ”</a:t>
            </a:r>
          </a:p>
          <a:p>
            <a:r>
              <a:rPr lang="en-US" sz="2200" dirty="0">
                <a:solidFill>
                  <a:schemeClr val="tx1"/>
                </a:solidFill>
                <a:latin typeface="Times New Roman" panose="02020603050405020304" pitchFamily="18" charset="0"/>
                <a:cs typeface="Times New Roman" panose="02020603050405020304" pitchFamily="18" charset="0"/>
              </a:rPr>
              <a:t>(</a:t>
            </a:r>
            <a:r>
              <a:rPr lang="en-US" sz="2200" dirty="0" err="1">
                <a:solidFill>
                  <a:schemeClr val="tx1"/>
                </a:solidFill>
                <a:latin typeface="Times New Roman" panose="02020603050405020304" pitchFamily="18" charset="0"/>
                <a:cs typeface="Times New Roman" panose="02020603050405020304" pitchFamily="18" charset="0"/>
              </a:rPr>
              <a:t>Trích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Truyền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thuyết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Vua</a:t>
            </a:r>
            <a:r>
              <a:rPr lang="en-US" sz="2200" dirty="0">
                <a:solidFill>
                  <a:schemeClr val="tx1"/>
                </a:solidFill>
                <a:latin typeface="Times New Roman" panose="02020603050405020304" pitchFamily="18" charset="0"/>
                <a:cs typeface="Times New Roman" panose="02020603050405020304" pitchFamily="18" charset="0"/>
              </a:rPr>
              <a:t> Arthur, </a:t>
            </a:r>
            <a:r>
              <a:rPr lang="en-US" sz="2200" dirty="0" err="1">
                <a:solidFill>
                  <a:schemeClr val="tx1"/>
                </a:solidFill>
                <a:latin typeface="Times New Roman" panose="02020603050405020304" pitchFamily="18" charset="0"/>
                <a:cs typeface="Times New Roman" panose="02020603050405020304" pitchFamily="18" charset="0"/>
              </a:rPr>
              <a:t>nhiều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giả</a:t>
            </a:r>
            <a:r>
              <a:rPr lang="en-US" sz="2200" dirty="0">
                <a:solidFill>
                  <a:schemeClr val="tx1"/>
                </a:solidFill>
                <a:latin typeface="Times New Roman" panose="02020603050405020304" pitchFamily="18" charset="0"/>
                <a:cs typeface="Times New Roman" panose="02020603050405020304" pitchFamily="18" charset="0"/>
              </a:rPr>
              <a:t>, NXB </a:t>
            </a:r>
            <a:r>
              <a:rPr lang="en-US" sz="2200" dirty="0" err="1">
                <a:solidFill>
                  <a:schemeClr val="tx1"/>
                </a:solidFill>
                <a:latin typeface="Times New Roman" panose="02020603050405020304" pitchFamily="18" charset="0"/>
                <a:cs typeface="Times New Roman" panose="02020603050405020304" pitchFamily="18" charset="0"/>
              </a:rPr>
              <a:t>Thanh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Niên</a:t>
            </a:r>
            <a:r>
              <a:rPr lang="en-US" sz="2200" dirty="0">
                <a:solidFill>
                  <a:schemeClr val="tx1"/>
                </a:solidFill>
                <a:latin typeface="Times New Roman" panose="02020603050405020304" pitchFamily="18" charset="0"/>
                <a:cs typeface="Times New Roman" panose="02020603050405020304" pitchFamily="18" charset="0"/>
              </a:rPr>
              <a:t>, 2018)</a:t>
            </a:r>
          </a:p>
          <a:p>
            <a:r>
              <a:rPr lang="en-US" sz="2200" dirty="0" smtClean="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latin typeface="Times New Roman" panose="02020603050405020304" pitchFamily="18" charset="0"/>
              <a:cs typeface="Times New Roman" panose="02020603050405020304" pitchFamily="18" charset="0"/>
            </a:endParaRPr>
          </a:p>
          <a:p>
            <a:pPr lvl="0"/>
            <a:endParaRPr lang="en-US" sz="4000" dirty="0"/>
          </a:p>
        </p:txBody>
      </p:sp>
      <p:sp>
        <p:nvSpPr>
          <p:cNvPr id="26" name="Rectangle 25"/>
          <p:cNvSpPr/>
          <p:nvPr/>
        </p:nvSpPr>
        <p:spPr>
          <a:xfrm>
            <a:off x="655320" y="1949346"/>
            <a:ext cx="53616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A. 5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hào</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B. 5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655320" y="3630998"/>
            <a:ext cx="53616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 6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3264136"/>
            <a:ext cx="4906798" cy="132474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D. 6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02054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58202" y="387772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420935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5071" y="211671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61978" y="6494930"/>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285405" y="-255185"/>
            <a:ext cx="11204145"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GB" sz="3200" b="1" dirty="0" smtClean="0">
                <a:solidFill>
                  <a:schemeClr val="tx1"/>
                </a:solidFill>
                <a:latin typeface="Times New Roman" pitchFamily="18" charset="0"/>
                <a:cs typeface="Times New Roman" pitchFamily="18" charset="0"/>
              </a:rPr>
              <a:t>2</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Phương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chỉ</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gồm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toàn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láy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phỏng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âm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thanh</a:t>
            </a:r>
            <a:r>
              <a:rPr lang="en-US" sz="3200" b="1" dirty="0">
                <a:solidFill>
                  <a:schemeClr val="tx1"/>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Ầm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ầm</a:t>
            </a:r>
            <a:r>
              <a:rPr lang="en-US" sz="3200" b="1" dirty="0">
                <a:solidFill>
                  <a:schemeClr val="tx1"/>
                </a:solidFill>
                <a:latin typeface="Times New Roman" panose="02020603050405020304" pitchFamily="18" charset="0"/>
                <a:cs typeface="Times New Roman" panose="02020603050405020304" pitchFamily="18" charset="0"/>
              </a:rPr>
              <a:t>, sung </a:t>
            </a:r>
            <a:r>
              <a:rPr lang="en-US" sz="3200" b="1" dirty="0" err="1">
                <a:solidFill>
                  <a:schemeClr val="tx1"/>
                </a:solidFill>
                <a:latin typeface="Times New Roman" panose="02020603050405020304" pitchFamily="18" charset="0"/>
                <a:cs typeface="Times New Roman" panose="02020603050405020304" pitchFamily="18" charset="0"/>
              </a:rPr>
              <a:t>sướng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cạu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róc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rách</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645908"/>
            <a:ext cx="4906799" cy="10784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B. </a:t>
            </a:r>
            <a:r>
              <a:rPr lang="en-US" sz="3200" b="1" dirty="0" err="1">
                <a:solidFill>
                  <a:schemeClr val="tx1"/>
                </a:solidFill>
                <a:latin typeface="Times New Roman" panose="02020603050405020304" pitchFamily="18" charset="0"/>
                <a:cs typeface="Times New Roman" panose="02020603050405020304" pitchFamily="18" charset="0"/>
              </a:rPr>
              <a:t>Róc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rách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khò</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khè</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ầm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ầm</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43" name="Rectangle 42"/>
          <p:cNvSpPr/>
          <p:nvPr/>
        </p:nvSpPr>
        <p:spPr>
          <a:xfrm>
            <a:off x="1110220" y="34481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C. </a:t>
            </a:r>
            <a:r>
              <a:rPr lang="en-US" sz="3200" b="1" dirty="0" err="1">
                <a:solidFill>
                  <a:schemeClr val="tx1"/>
                </a:solidFill>
                <a:latin typeface="Times New Roman" panose="02020603050405020304" pitchFamily="18" charset="0"/>
                <a:cs typeface="Times New Roman" panose="02020603050405020304" pitchFamily="18" charset="0"/>
              </a:rPr>
              <a:t>Lúng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cạu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ầm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ầm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khò</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khè</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rào</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44" name="Rectangle 43"/>
          <p:cNvSpPr/>
          <p:nvPr/>
        </p:nvSpPr>
        <p:spPr>
          <a:xfrm>
            <a:off x="6318644" y="325434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D. Sung </a:t>
            </a:r>
            <a:r>
              <a:rPr lang="en-US" sz="3200" b="1" dirty="0" err="1">
                <a:solidFill>
                  <a:schemeClr val="tx1"/>
                </a:solidFill>
                <a:latin typeface="Times New Roman" panose="02020603050405020304" pitchFamily="18" charset="0"/>
                <a:cs typeface="Times New Roman" panose="02020603050405020304" pitchFamily="18" charset="0"/>
              </a:rPr>
              <a:t>sướng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róc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rách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tăng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khò</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khè</a:t>
            </a:r>
            <a:r>
              <a:rPr lang="en-US" sz="3200" b="1"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407584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36318" y="407219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13353"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61978"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GB" sz="3200" b="1" dirty="0" smtClean="0">
                <a:solidFill>
                  <a:schemeClr val="tx1"/>
                </a:solidFill>
                <a:latin typeface="Times New Roman" pitchFamily="18" charset="0"/>
                <a:cs typeface="Times New Roman" pitchFamily="18" charset="0"/>
              </a:rPr>
              <a:t>3</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thủy</a:t>
            </a:r>
            <a:r>
              <a:rPr lang="en-US" sz="3200" b="1" dirty="0">
                <a:solidFill>
                  <a:schemeClr val="tx1"/>
                </a:solidFill>
                <a:latin typeface="Times New Roman" panose="02020603050405020304" pitchFamily="18" charset="0"/>
                <a:cs typeface="Times New Roman" panose="02020603050405020304" pitchFamily="18" charset="0"/>
              </a:rPr>
              <a:t> + ….. ” </a:t>
            </a:r>
            <a:r>
              <a:rPr lang="en-US" sz="3200" b="1" dirty="0" err="1">
                <a:solidFill>
                  <a:schemeClr val="tx1"/>
                </a:solidFill>
                <a:latin typeface="Times New Roman" panose="02020603050405020304" pitchFamily="18" charset="0"/>
                <a:cs typeface="Times New Roman" panose="02020603050405020304" pitchFamily="18" charset="0"/>
              </a:rPr>
              <a:t>mang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nghĩa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dưới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A. </a:t>
            </a:r>
            <a:r>
              <a:rPr lang="en-US" sz="3200" b="1" dirty="0" err="1">
                <a:solidFill>
                  <a:schemeClr val="tx1"/>
                </a:solidFill>
                <a:latin typeface="Times New Roman" panose="02020603050405020304" pitchFamily="18" charset="0"/>
                <a:cs typeface="Times New Roman" panose="02020603050405020304" pitchFamily="18" charset="0"/>
              </a:rPr>
              <a:t>thủy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B. </a:t>
            </a:r>
            <a:r>
              <a:rPr lang="en-US" sz="3200" b="1" dirty="0" err="1">
                <a:solidFill>
                  <a:schemeClr val="tx1"/>
                </a:solidFill>
                <a:latin typeface="Times New Roman" panose="02020603050405020304" pitchFamily="18" charset="0"/>
                <a:cs typeface="Times New Roman" panose="02020603050405020304" pitchFamily="18" charset="0"/>
              </a:rPr>
              <a:t>thủy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C. </a:t>
            </a:r>
            <a:r>
              <a:rPr lang="en-US" sz="3200" b="1" dirty="0" err="1">
                <a:solidFill>
                  <a:schemeClr val="tx1"/>
                </a:solidFill>
                <a:latin typeface="Times New Roman" panose="02020603050405020304" pitchFamily="18" charset="0"/>
                <a:cs typeface="Times New Roman" panose="02020603050405020304" pitchFamily="18" charset="0"/>
              </a:rPr>
              <a:t>thủy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chiến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D. </a:t>
            </a:r>
            <a:r>
              <a:rPr lang="en-US" sz="3200" b="1" dirty="0" err="1">
                <a:solidFill>
                  <a:schemeClr val="tx1"/>
                </a:solidFill>
                <a:latin typeface="Times New Roman" panose="02020603050405020304" pitchFamily="18" charset="0"/>
                <a:cs typeface="Times New Roman" panose="02020603050405020304" pitchFamily="18" charset="0"/>
              </a:rPr>
              <a:t>thủy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20139" y="1957657"/>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8" name="TextBox 17"/>
          <p:cNvSpPr txBox="1"/>
          <p:nvPr/>
        </p:nvSpPr>
        <p:spPr>
          <a:xfrm>
            <a:off x="10361978"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a:t>
            </a:r>
            <a:r>
              <a:rPr lang="en-GB" sz="3600" b="1" dirty="0" smtClean="0">
                <a:solidFill>
                  <a:schemeClr val="tx1"/>
                </a:solidFill>
                <a:latin typeface="Times New Roman" pitchFamily="18" charset="0"/>
                <a:cs typeface="Times New Roman" pitchFamily="18" charset="0"/>
              </a:rPr>
              <a:t>4</a:t>
            </a:r>
            <a:r>
              <a:rPr lang="en-US" sz="3600" b="1" dirty="0" smtClean="0">
                <a:solidFill>
                  <a:schemeClr val="tx1"/>
                </a:solidFill>
                <a:latin typeface="Times New Roman" pitchFamily="18" charset="0"/>
                <a:cs typeface="Times New Roman" pitchFamily="18" charset="0"/>
              </a:rPr>
              <a:t>. </a:t>
            </a:r>
            <a:r>
              <a:rPr lang="en-US" sz="3600" b="1" dirty="0" smtClean="0"/>
              <a:t>4</a:t>
            </a:r>
            <a:r>
              <a:rPr lang="en-US" sz="3600" b="1" dirty="0" smtClean="0">
                <a:solidFill>
                  <a:schemeClr val="tx1"/>
                </a:solidFill>
                <a:latin typeface="Times New Roman" panose="02020603050405020304" pitchFamily="18" charset="0"/>
                <a:cs typeface="Times New Roman" panose="02020603050405020304" pitchFamily="18" charset="0"/>
              </a:rPr>
              <a:t>“Thần </a:t>
            </a:r>
            <a:r>
              <a:rPr lang="en-US" sz="3600" b="1" dirty="0" err="1">
                <a:solidFill>
                  <a:schemeClr val="tx1"/>
                </a:solidFill>
                <a:latin typeface="Times New Roman" panose="02020603050405020304" pitchFamily="18" charset="0"/>
                <a:cs typeface="Times New Roman" panose="02020603050405020304" pitchFamily="18" charset="0"/>
              </a:rPr>
              <a:t>thông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nghĩa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a:t>
            </a:r>
            <a:r>
              <a:rPr lang="en-US" sz="3600" b="1"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A. </a:t>
            </a:r>
            <a:r>
              <a:rPr lang="en-US" sz="3600" b="1" dirty="0" err="1">
                <a:solidFill>
                  <a:schemeClr val="tx1"/>
                </a:solidFill>
                <a:latin typeface="Times New Roman" panose="02020603050405020304" pitchFamily="18" charset="0"/>
                <a:cs typeface="Times New Roman" panose="02020603050405020304" pitchFamily="18" charset="0"/>
              </a:rPr>
              <a:t>đứa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trẻ</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nhỏ</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giỏi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học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biết</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B</a:t>
            </a:r>
            <a:r>
              <a:rPr lang="en-US" sz="3600"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một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vị</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thần</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C. </a:t>
            </a:r>
            <a:r>
              <a:rPr lang="en-US" sz="3600" b="1" dirty="0" err="1">
                <a:solidFill>
                  <a:schemeClr val="tx1"/>
                </a:solidFill>
                <a:latin typeface="Times New Roman" panose="02020603050405020304" pitchFamily="18" charset="0"/>
                <a:cs typeface="Times New Roman" panose="02020603050405020304" pitchFamily="18" charset="0"/>
              </a:rPr>
              <a:t>hoá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lường</a:t>
            </a:r>
            <a:r>
              <a:rPr lang="en-US" sz="3600" dirty="0"/>
              <a:t>.</a:t>
            </a:r>
          </a:p>
        </p:txBody>
      </p:sp>
      <p:sp>
        <p:nvSpPr>
          <p:cNvPr id="44" name="Rectangle 43"/>
          <p:cNvSpPr/>
          <p:nvPr/>
        </p:nvSpPr>
        <p:spPr>
          <a:xfrm>
            <a:off x="6130615" y="3532033"/>
            <a:ext cx="4906798" cy="2456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D.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hoang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đường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thần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tiên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ma </a:t>
            </a:r>
            <a:r>
              <a:rPr lang="en-US" sz="3600" b="1" dirty="0" err="1">
                <a:solidFill>
                  <a:schemeClr val="tx1"/>
                </a:solidFill>
                <a:latin typeface="Times New Roman" panose="02020603050405020304" pitchFamily="18" charset="0"/>
                <a:cs typeface="Times New Roman" panose="02020603050405020304" pitchFamily="18" charset="0"/>
              </a:rPr>
              <a:t>quỷ</a:t>
            </a:r>
            <a:r>
              <a:rPr lang="en-US" sz="3600" b="1"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93431" y="407219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94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61978" y="6468036"/>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chemeClr val="tx1"/>
                </a:solidFill>
                <a:latin typeface="Times New Roman" pitchFamily="18" charset="0"/>
                <a:cs typeface="Times New Roman" pitchFamily="18" charset="0"/>
              </a:rPr>
              <a:t>Câu</a:t>
            </a:r>
            <a:r>
              <a:rPr lang="en-US" sz="4800" b="1" dirty="0">
                <a:solidFill>
                  <a:schemeClr val="tx1"/>
                </a:solidFill>
                <a:latin typeface="Times New Roman" pitchFamily="18" charset="0"/>
                <a:cs typeface="Times New Roman" pitchFamily="18" charset="0"/>
              </a:rPr>
              <a:t> </a:t>
            </a:r>
            <a:r>
              <a:rPr lang="en-GB" sz="4800" b="1" dirty="0" smtClean="0">
                <a:solidFill>
                  <a:schemeClr val="tx1"/>
                </a:solidFill>
                <a:latin typeface="Times New Roman" pitchFamily="18" charset="0"/>
                <a:cs typeface="Times New Roman" pitchFamily="18" charset="0"/>
              </a:rPr>
              <a:t>5</a:t>
            </a:r>
            <a:r>
              <a:rPr lang="en-US" sz="4800" b="1" dirty="0" smtClean="0">
                <a:solidFill>
                  <a:schemeClr val="tx1"/>
                </a:solidFill>
                <a:latin typeface="Times New Roman" pitchFamily="18" charset="0"/>
                <a:cs typeface="Times New Roman"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Trong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các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từ</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dưới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đây</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từ</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láy</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là</a:t>
            </a:r>
            <a:r>
              <a:rPr lang="en-US" sz="4800" b="1" dirty="0">
                <a:solidFill>
                  <a:schemeClr val="tx1"/>
                </a:solidFill>
                <a:latin typeface="Times New Roman" panose="02020603050405020304" pitchFamily="18" charset="0"/>
                <a:cs typeface="Times New Roman" panose="02020603050405020304" pitchFamily="18" charset="0"/>
              </a:rPr>
              <a:t>:</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Times New Roman" pitchFamily="18" charset="0"/>
                <a:cs typeface="Times New Roman" pitchFamily="18" charset="0"/>
              </a:rPr>
              <a:t>A</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Đèn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điện</a:t>
            </a:r>
            <a:endParaRPr lang="en-US" sz="3200" b="1" dirty="0">
              <a:solidFill>
                <a:schemeClr val="tx1"/>
              </a:solidFill>
              <a:latin typeface="Times New Roman" panose="02020603050405020304" pitchFamily="18" charset="0"/>
              <a:cs typeface="Times New Roman" panose="02020603050405020304" pitchFamily="18" charset="0"/>
            </a:endParaRPr>
          </a:p>
          <a:p>
            <a:pPr lvl="0">
              <a:defRPr/>
            </a:pPr>
            <a:endParaRPr kumimoji="0" lang="vi-VN"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B</a:t>
            </a:r>
            <a:r>
              <a:rPr lang="en-US" sz="3200" b="1" dirty="0" smtClean="0">
                <a:solidFill>
                  <a:schemeClr val="tx1"/>
                </a:solidFill>
                <a:latin typeface="Times New Roman" pitchFamily="18" charset="0"/>
                <a:cs typeface="Times New Roman" pitchFamily="18" charset="0"/>
              </a:rPr>
              <a:t>. </a:t>
            </a:r>
            <a:r>
              <a:rPr lang="en-US" sz="3200" b="1" dirty="0">
                <a:solidFill>
                  <a:schemeClr val="tx1"/>
                </a:solidFill>
                <a:latin typeface="Times New Roman" panose="02020603050405020304" pitchFamily="18" charset="0"/>
                <a:cs typeface="Times New Roman" panose="02020603050405020304" pitchFamily="18" charset="0"/>
              </a:rPr>
              <a:t>Sang </a:t>
            </a:r>
            <a:r>
              <a:rPr lang="en-US" sz="3200" b="1" dirty="0" err="1">
                <a:solidFill>
                  <a:schemeClr val="tx1"/>
                </a:solidFill>
                <a:latin typeface="Times New Roman" panose="02020603050405020304" pitchFamily="18" charset="0"/>
                <a:cs typeface="Times New Roman" panose="02020603050405020304" pitchFamily="18" charset="0"/>
              </a:rPr>
              <a:t>sảng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 </a:t>
            </a:r>
            <a:r>
              <a:rPr lang="en-US" sz="3200" b="1" dirty="0" err="1" smtClean="0">
                <a:solidFill>
                  <a:schemeClr val="tx1"/>
                </a:solidFill>
                <a:latin typeface="Times New Roman" panose="02020603050405020304" pitchFamily="18" charset="0"/>
                <a:cs typeface="Times New Roman" panose="02020603050405020304" pitchFamily="18" charset="0"/>
              </a:rPr>
              <a:t>Đi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đứng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D. </a:t>
            </a:r>
            <a:r>
              <a:rPr lang="en-US" sz="3200" b="1" dirty="0" err="1">
                <a:solidFill>
                  <a:schemeClr val="tx1"/>
                </a:solidFill>
                <a:latin typeface="Times New Roman" panose="02020603050405020304" pitchFamily="18" charset="0"/>
                <a:cs typeface="Times New Roman" panose="02020603050405020304" pitchFamily="18" charset="0"/>
              </a:rPr>
              <a:t>Ngon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ngọt</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 name="TextBox 1"/>
          <p:cNvSpPr txBox="1"/>
          <p:nvPr/>
        </p:nvSpPr>
        <p:spPr>
          <a:xfrm>
            <a:off x="10361978" y="6508377"/>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470647" y="199869"/>
            <a:ext cx="10888717"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a:t>
            </a:r>
            <a:r>
              <a:rPr lang="en-GB" sz="3600" b="1" dirty="0" smtClean="0">
                <a:solidFill>
                  <a:schemeClr val="tx1"/>
                </a:solidFill>
                <a:latin typeface="Times New Roman" pitchFamily="18" charset="0"/>
                <a:cs typeface="Times New Roman" pitchFamily="18" charset="0"/>
              </a:rPr>
              <a:t>6</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Trong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dưới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đây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a:t>
            </a:r>
            <a:r>
              <a:rPr lang="en-US" sz="3600" b="1"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smtClean="0">
                <a:solidFill>
                  <a:schemeClr val="tx1"/>
                </a:solidFill>
                <a:latin typeface="Times New Roman" pitchFamily="18" charset="0"/>
                <a:cs typeface="Times New Roman" pitchFamily="18" charset="0"/>
              </a:rPr>
              <a:t>A. </a:t>
            </a:r>
            <a:r>
              <a:rPr lang="en-US" sz="3200" b="1" dirty="0" err="1">
                <a:solidFill>
                  <a:schemeClr val="tx1"/>
                </a:solidFill>
                <a:latin typeface="Times New Roman" panose="02020603050405020304" pitchFamily="18" charset="0"/>
                <a:cs typeface="Times New Roman" panose="02020603050405020304" pitchFamily="18" charset="0"/>
              </a:rPr>
              <a:t>Thoăn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thoắt</a:t>
            </a:r>
            <a:r>
              <a:rPr lang="en-US" sz="3200" b="1" dirty="0">
                <a:solidFill>
                  <a:schemeClr val="tx1"/>
                </a:solidFill>
                <a:latin typeface="Times New Roman" panose="02020603050405020304" pitchFamily="18" charset="0"/>
                <a:cs typeface="Times New Roman" panose="02020603050405020304" pitchFamily="18" charset="0"/>
              </a:rPr>
              <a:t> </a:t>
            </a:r>
          </a:p>
          <a:p>
            <a:pPr lvl="0">
              <a:defRPr/>
            </a:pPr>
            <a:endParaRPr kumimoji="0" lang="vi-VN"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B</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Phầm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phập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C. </a:t>
            </a:r>
            <a:r>
              <a:rPr lang="en-US" sz="3200" b="1" dirty="0" err="1">
                <a:solidFill>
                  <a:schemeClr val="tx1"/>
                </a:solidFill>
                <a:latin typeface="Times New Roman" panose="02020603050405020304" pitchFamily="18" charset="0"/>
                <a:cs typeface="Times New Roman" panose="02020603050405020304" pitchFamily="18" charset="0"/>
              </a:rPr>
              <a:t>Đo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đỏ</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D</a:t>
            </a:r>
            <a:r>
              <a:rPr kumimoji="0" lang="vi-VN"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3200" b="1" dirty="0">
                <a:solidFill>
                  <a:schemeClr val="tx1"/>
                </a:solidFill>
                <a:latin typeface="Times New Roman" panose="02020603050405020304" pitchFamily="18" charset="0"/>
                <a:cs typeface="Times New Roman" panose="02020603050405020304" pitchFamily="18" charset="0"/>
              </a:rPr>
              <a:t>Lao </a:t>
            </a:r>
            <a:r>
              <a:rPr lang="en-US" sz="3200" b="1" dirty="0" err="1">
                <a:solidFill>
                  <a:schemeClr val="tx1"/>
                </a:solidFill>
                <a:latin typeface="Times New Roman" panose="02020603050405020304" pitchFamily="18" charset="0"/>
                <a:cs typeface="Times New Roman" panose="02020603050405020304" pitchFamily="18" charset="0"/>
              </a:rPr>
              <a:t>xao</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4614" y="2902112"/>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915181"/>
            <a:ext cx="804742"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85503"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75425" y="6494930"/>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82470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GB" sz="3200" b="1" dirty="0" smtClean="0">
                <a:solidFill>
                  <a:schemeClr val="tx1"/>
                </a:solidFill>
                <a:latin typeface="Times New Roman" pitchFamily="18" charset="0"/>
                <a:cs typeface="Times New Roman" pitchFamily="18" charset="0"/>
              </a:rPr>
              <a:t>7</a:t>
            </a:r>
            <a:r>
              <a:rPr lang="en-US" sz="3200" b="1" dirty="0" smtClean="0">
                <a:solidFill>
                  <a:schemeClr val="tx1"/>
                </a:solidFill>
                <a:latin typeface="Times New Roman" panose="02020603050405020304"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dưới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a:t>
            </a:r>
          </a:p>
          <a:p>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giường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rọi</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err="1">
                <a:solidFill>
                  <a:schemeClr val="tx1"/>
                </a:solidFill>
                <a:latin typeface="Times New Roman" panose="02020603050405020304" pitchFamily="18" charset="0"/>
                <a:cs typeface="Times New Roman" panose="02020603050405020304" pitchFamily="18" charset="0"/>
              </a:rPr>
              <a:t>Ngỡ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sương</a:t>
            </a:r>
            <a:r>
              <a:rPr lang="en-US" sz="3200" dirty="0">
                <a:solidFill>
                  <a:schemeClr val="tx1"/>
                </a:solidFill>
                <a:latin typeface="Times New Roman" panose="02020603050405020304" pitchFamily="18" charset="0"/>
                <a:cs typeface="Times New Roman" panose="02020603050405020304" pitchFamily="18" charset="0"/>
              </a:rPr>
              <a:t>.</a:t>
            </a:r>
          </a:p>
          <a:p>
            <a:r>
              <a:rPr lang="en-US" sz="3200" dirty="0" err="1">
                <a:solidFill>
                  <a:schemeClr val="tx1"/>
                </a:solidFill>
                <a:latin typeface="Times New Roman" panose="02020603050405020304" pitchFamily="18" charset="0"/>
                <a:cs typeface="Times New Roman" panose="02020603050405020304" pitchFamily="18" charset="0"/>
              </a:rPr>
              <a:t>Ngẩng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nhìn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sáng</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err="1">
                <a:solidFill>
                  <a:schemeClr val="tx1"/>
                </a:solidFill>
                <a:latin typeface="Times New Roman" panose="02020603050405020304" pitchFamily="18" charset="0"/>
                <a:cs typeface="Times New Roman" panose="02020603050405020304" pitchFamily="18" charset="0"/>
              </a:rPr>
              <a:t>Cúi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nhớ</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hương</a:t>
            </a:r>
            <a:r>
              <a:rPr lang="en-US" sz="3200" dirty="0">
                <a:solidFill>
                  <a:schemeClr val="tx1"/>
                </a:solidFill>
                <a:latin typeface="Times New Roman" panose="02020603050405020304" pitchFamily="18" charset="0"/>
                <a:cs typeface="Times New Roman" panose="02020603050405020304" pitchFamily="18" charset="0"/>
              </a:rPr>
              <a:t>.</a:t>
            </a:r>
          </a:p>
          <a:p>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274182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A. </a:t>
            </a:r>
            <a:r>
              <a:rPr lang="en-US" sz="3600" b="1" dirty="0" err="1">
                <a:solidFill>
                  <a:schemeClr val="tx1"/>
                </a:solidFill>
                <a:latin typeface="Times New Roman" panose="02020603050405020304" pitchFamily="18" charset="0"/>
                <a:cs typeface="Times New Roman" panose="02020603050405020304" pitchFamily="18" charset="0"/>
              </a:rPr>
              <a:t>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trăng</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283745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B. </a:t>
            </a:r>
            <a:r>
              <a:rPr lang="en-US" sz="3600" b="1" dirty="0" err="1">
                <a:solidFill>
                  <a:schemeClr val="tx1"/>
                </a:solidFill>
                <a:latin typeface="Times New Roman" panose="02020603050405020304" pitchFamily="18" charset="0"/>
                <a:cs typeface="Times New Roman" panose="02020603050405020304" pitchFamily="18" charset="0"/>
              </a:rPr>
              <a:t>cố</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hương</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37224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C. </a:t>
            </a:r>
            <a:r>
              <a:rPr lang="en-US" sz="3600" b="1" dirty="0" err="1">
                <a:solidFill>
                  <a:schemeClr val="tx1"/>
                </a:solidFill>
                <a:latin typeface="Times New Roman" panose="02020603050405020304" pitchFamily="18" charset="0"/>
                <a:cs typeface="Times New Roman" panose="02020603050405020304" pitchFamily="18" charset="0"/>
              </a:rPr>
              <a:t>mặt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đất</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371138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D. </a:t>
            </a:r>
            <a:r>
              <a:rPr lang="en-US" sz="3600" b="1" dirty="0" err="1">
                <a:solidFill>
                  <a:schemeClr val="tx1"/>
                </a:solidFill>
                <a:latin typeface="Times New Roman" panose="02020603050405020304" pitchFamily="18" charset="0"/>
                <a:cs typeface="Times New Roman" panose="02020603050405020304" pitchFamily="18" charset="0"/>
              </a:rPr>
              <a:t>cả</a:t>
            </a:r>
            <a:r>
              <a:rPr lang="en-US" sz="3600" b="1" dirty="0">
                <a:solidFill>
                  <a:schemeClr val="tx1"/>
                </a:solidFill>
                <a:latin typeface="Times New Roman" panose="02020603050405020304" pitchFamily="18" charset="0"/>
                <a:cs typeface="Times New Roman" panose="02020603050405020304" pitchFamily="18" charset="0"/>
              </a:rPr>
              <a:t> B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C</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295018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75580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111" y="382835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1191" y="300185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61978" y="6508377"/>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698714"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latin typeface="Times New Roman" pitchFamily="18" charset="0"/>
                <a:cs typeface="Times New Roman" pitchFamily="18" charset="0"/>
              </a:rPr>
              <a:t>Câu</a:t>
            </a:r>
            <a:r>
              <a:rPr lang="en-US" sz="4000" b="1" dirty="0">
                <a:solidFill>
                  <a:schemeClr val="tx1"/>
                </a:solidFill>
                <a:latin typeface="Times New Roman" pitchFamily="18" charset="0"/>
                <a:cs typeface="Times New Roman" pitchFamily="18" charset="0"/>
              </a:rPr>
              <a:t> </a:t>
            </a:r>
            <a:r>
              <a:rPr lang="en-GB" sz="4000" b="1" dirty="0" smtClean="0">
                <a:solidFill>
                  <a:schemeClr val="tx1"/>
                </a:solidFill>
                <a:latin typeface="Times New Roman" pitchFamily="18" charset="0"/>
                <a:cs typeface="Times New Roman" pitchFamily="18" charset="0"/>
              </a:rPr>
              <a:t>8</a:t>
            </a:r>
            <a:r>
              <a:rPr lang="en-US" sz="4000" b="1" dirty="0" smtClean="0">
                <a:solidFill>
                  <a:schemeClr val="tx1"/>
                </a:solidFill>
                <a:latin typeface="Times New Roman" pitchFamily="18" charset="0"/>
                <a:cs typeface="Times New Roman"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Thành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phần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trung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tâm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cụm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động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đang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nhảy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múa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trên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sân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khấu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A. </a:t>
            </a:r>
            <a:r>
              <a:rPr lang="en-US" sz="3600" b="1" dirty="0" err="1">
                <a:solidFill>
                  <a:schemeClr val="tx1"/>
                </a:solidFill>
                <a:latin typeface="Times New Roman" panose="02020603050405020304" pitchFamily="18" charset="0"/>
                <a:cs typeface="Times New Roman" panose="02020603050405020304" pitchFamily="18" charset="0"/>
              </a:rPr>
              <a:t>nhảy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múa</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B. </a:t>
            </a:r>
            <a:r>
              <a:rPr lang="en-US" sz="3600" b="1" dirty="0" err="1">
                <a:solidFill>
                  <a:schemeClr val="tx1"/>
                </a:solidFill>
                <a:latin typeface="Times New Roman" panose="02020603050405020304" pitchFamily="18" charset="0"/>
                <a:cs typeface="Times New Roman" panose="02020603050405020304" pitchFamily="18" charset="0"/>
              </a:rPr>
              <a:t>đang</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C. </a:t>
            </a:r>
            <a:r>
              <a:rPr lang="en-US" sz="3600" b="1" dirty="0" err="1">
                <a:solidFill>
                  <a:schemeClr val="tx1"/>
                </a:solidFill>
                <a:latin typeface="Times New Roman" panose="02020603050405020304" pitchFamily="18" charset="0"/>
                <a:cs typeface="Times New Roman" panose="02020603050405020304" pitchFamily="18" charset="0"/>
              </a:rPr>
              <a:t>trên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D. </a:t>
            </a:r>
            <a:r>
              <a:rPr lang="en-US" sz="3600" b="1" dirty="0" err="1">
                <a:solidFill>
                  <a:schemeClr val="tx1"/>
                </a:solidFill>
                <a:latin typeface="Times New Roman" panose="02020603050405020304" pitchFamily="18" charset="0"/>
                <a:cs typeface="Times New Roman" panose="02020603050405020304" pitchFamily="18" charset="0"/>
              </a:rPr>
              <a:t>sân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khấu</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8" name="TextBox 17"/>
          <p:cNvSpPr txBox="1"/>
          <p:nvPr/>
        </p:nvSpPr>
        <p:spPr>
          <a:xfrm>
            <a:off x="10361978" y="6494930"/>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GB" sz="3200" b="1" dirty="0" smtClean="0">
                <a:solidFill>
                  <a:schemeClr val="tx1"/>
                </a:solidFill>
                <a:latin typeface="Times New Roman" pitchFamily="18" charset="0"/>
                <a:cs typeface="Times New Roman" pitchFamily="18" charset="0"/>
              </a:rPr>
              <a:t>9</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kênh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Bọ</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Mắt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vì</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đó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cơ</a:t>
            </a:r>
            <a:r>
              <a:rPr lang="en-US" sz="3200" b="1" dirty="0">
                <a:solidFill>
                  <a:schemeClr val="tx1"/>
                </a:solidFill>
                <a:latin typeface="Times New Roman" panose="02020603050405020304" pitchFamily="18" charset="0"/>
                <a:cs typeface="Times New Roman" panose="02020603050405020304" pitchFamily="18" charset="0"/>
              </a:rPr>
              <a:t> man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bọ</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mắt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đen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vừng</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A.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kênh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Bọ</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Mắt</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a:solidFill>
                  <a:schemeClr val="tx1"/>
                </a:solidFill>
                <a:latin typeface="Times New Roman" pitchFamily="18" charset="0"/>
                <a:cs typeface="Times New Roman" pitchFamily="18" charset="0"/>
              </a:rPr>
              <a:t>B</a:t>
            </a:r>
            <a:r>
              <a:rPr lang="en-US" sz="3200" b="1" dirty="0" smtClean="0">
                <a:solidFill>
                  <a:schemeClr val="tx1"/>
                </a:solidFill>
                <a:latin typeface="Times New Roman" pitchFamily="18" charset="0"/>
                <a:cs typeface="Times New Roman" pitchFamily="18" charset="0"/>
              </a:rPr>
              <a: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cơ</a:t>
            </a:r>
            <a:r>
              <a:rPr lang="en-US" sz="3200" b="1" dirty="0">
                <a:solidFill>
                  <a:schemeClr val="tx1"/>
                </a:solidFill>
                <a:latin typeface="Times New Roman" panose="02020603050405020304" pitchFamily="18" charset="0"/>
                <a:cs typeface="Times New Roman" panose="02020603050405020304" pitchFamily="18" charset="0"/>
              </a:rPr>
              <a:t> man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Times New Roman" pitchFamily="18" charset="0"/>
                <a:cs typeface="Times New Roman" pitchFamily="18" charset="0"/>
              </a:rPr>
              <a:t>C</a:t>
            </a:r>
            <a:r>
              <a:rPr lang="en-US" sz="3200" b="1" dirty="0" smtClean="0">
                <a:solidFill>
                  <a:schemeClr val="tx1"/>
                </a:solidFill>
                <a:latin typeface="Times New Roman" pitchFamily="18" charset="0"/>
                <a:cs typeface="Times New Roman" pitchFamily="18" charset="0"/>
              </a:rPr>
              <a: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đen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vừng</a:t>
            </a:r>
            <a:r>
              <a:rPr lang="en-US" sz="3200" b="1" dirty="0">
                <a:solidFill>
                  <a:schemeClr val="tx1"/>
                </a:solidFill>
                <a:latin typeface="Times New Roman" panose="02020603050405020304" pitchFamily="18" charset="0"/>
                <a:cs typeface="Times New Roman" panose="02020603050405020304" pitchFamily="18" charset="0"/>
              </a:rPr>
              <a:t>.</a:t>
            </a:r>
          </a:p>
          <a:p>
            <a:pPr lvl="0">
              <a:defRPr/>
            </a:pPr>
            <a:endParaRPr kumimoji="0" lang="vi-VN"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D.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cơ</a:t>
            </a:r>
            <a:r>
              <a:rPr lang="en-US" sz="3200" b="1" dirty="0">
                <a:solidFill>
                  <a:schemeClr val="tx1"/>
                </a:solidFill>
                <a:latin typeface="Times New Roman" panose="02020603050405020304" pitchFamily="18" charset="0"/>
                <a:cs typeface="Times New Roman" panose="02020603050405020304" pitchFamily="18" charset="0"/>
              </a:rPr>
              <a:t> man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61978"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081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GB" sz="3200" b="1" dirty="0" smtClean="0">
                <a:solidFill>
                  <a:schemeClr val="tx1"/>
                </a:solidFill>
                <a:latin typeface="Times New Roman" pitchFamily="18" charset="0"/>
                <a:cs typeface="Times New Roman" pitchFamily="18" charset="0"/>
              </a:rPr>
              <a:t>10</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A. </a:t>
            </a:r>
            <a:r>
              <a:rPr lang="en-US" sz="3200" b="1" dirty="0" err="1">
                <a:solidFill>
                  <a:schemeClr val="tx1"/>
                </a:solidFill>
                <a:latin typeface="Times New Roman" panose="02020603050405020304" pitchFamily="18" charset="0"/>
                <a:cs typeface="Times New Roman" panose="02020603050405020304" pitchFamily="18" charset="0"/>
              </a:rPr>
              <a:t>Liền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cầm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dao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cắt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đứt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vải</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B</a:t>
            </a:r>
            <a:r>
              <a:rPr lang="en-US" sz="3200" b="1" dirty="0" smtClean="0">
                <a:solidFill>
                  <a:schemeClr val="tx1"/>
                </a:solidFill>
                <a:latin typeface="Times New Roman" pitchFamily="18" charset="0"/>
                <a:cs typeface="Times New Roman" pitchFamily="18" charset="0"/>
              </a:rPr>
              <a: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Buôn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nhộn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nhịp</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1110220" y="324999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C</a:t>
            </a:r>
            <a:r>
              <a:rPr lang="en-US" sz="3200" b="1" dirty="0" smtClean="0">
                <a:solidFill>
                  <a:schemeClr val="tx1"/>
                </a:solidFill>
                <a:latin typeface="Times New Roman" pitchFamily="18" charset="0"/>
                <a:cs typeface="Times New Roman" pitchFamily="18" charset="0"/>
              </a:rPr>
              <a: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vẫn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nhộn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nhịp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xưa</a:t>
            </a:r>
            <a:r>
              <a:rPr lang="en-US" sz="3200" b="1" dirty="0">
                <a:solidFill>
                  <a:schemeClr val="tx1"/>
                </a:solidFill>
                <a:latin typeface="Times New Roman" panose="02020603050405020304" pitchFamily="18" charset="0"/>
                <a:cs typeface="Times New Roman" panose="02020603050405020304" pitchFamily="18" charset="0"/>
              </a:rPr>
              <a:t>.</a:t>
            </a:r>
          </a:p>
          <a:p>
            <a:pPr lvl="0">
              <a:defRPr/>
            </a:pPr>
            <a:endParaRPr kumimoji="0" lang="vi-VN"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itchFamily="18" charset="0"/>
                <a:cs typeface="Times New Roman" pitchFamily="18" charset="0"/>
              </a:rPr>
              <a:t>D. </a:t>
            </a:r>
            <a:r>
              <a:rPr lang="en-US" sz="3200" b="1" dirty="0" err="1">
                <a:solidFill>
                  <a:schemeClr val="tx1"/>
                </a:solidFill>
                <a:latin typeface="Times New Roman" panose="02020603050405020304" pitchFamily="18" charset="0"/>
                <a:cs typeface="Times New Roman" panose="02020603050405020304" pitchFamily="18" charset="0"/>
              </a:rPr>
              <a:t>Đang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chạy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nhảy</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383175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7" name="TextBox 16"/>
          <p:cNvSpPr txBox="1"/>
          <p:nvPr/>
        </p:nvSpPr>
        <p:spPr>
          <a:xfrm>
            <a:off x="10361978"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28078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24000" y="685801"/>
            <a:ext cx="914400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 name="Oval 1"/>
          <p:cNvSpPr/>
          <p:nvPr/>
        </p:nvSpPr>
        <p:spPr>
          <a:xfrm>
            <a:off x="1828800" y="304800"/>
            <a:ext cx="8839200" cy="213360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a:latin typeface="Times New Roman" panose="02020603050405020304" pitchFamily="18" charset="0"/>
                <a:cs typeface="Times New Roman" panose="02020603050405020304" pitchFamily="18" charset="0"/>
              </a:rPr>
              <a:t>PHẦN 1:  CỦNG CỐ LÍ THUYẾT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288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77334" y="269823"/>
            <a:ext cx="9426036" cy="47818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Gióng</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thổi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sấm</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phi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bay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loangloáng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chớp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giật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khóc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giặc</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742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44380" y="329784"/>
            <a:ext cx="8329622" cy="631085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vi-VN" sz="2400" dirty="0">
                <a:latin typeface="Times New Roman" panose="02020603050405020304" pitchFamily="18" charset="0"/>
                <a:cs typeface="Times New Roman" panose="02020603050405020304" pitchFamily="18" charset="0"/>
              </a:rPr>
              <a:t>* Nghĩa của mỗi cụm từ và tác dụng của việc dùng biện pháp tu từ so sánh trong những cụm từ:</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Lớn như thổi: lớn rất nhanh, thay đổi một cách nhanh chóng.</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Hét lên như một tiếng sấm: âm thanh to vang như sấm.</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Phi như bay: Tốc độ nhanh đến chóng mặt, nhanh và xa.</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Loang loáng như chớp giật: Bóng nhẵn, phản chiếu ánh sáng như tia chớp.</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Tác dụng của việc dùng biện pháp tu từ so sánh này: Đặc tả Thánh Gióng là một người anh hùng phi thường, khẳng định sức mạnh,, tầm vóc anh hùng</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Biện pháp tu từ được dùng  trong các cụm từ trên: So sánh.</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Tác dụng của việc dùng biện pháp tu từ  trên: Việc sử dụng BPTT so sánh trong những cụm từ trên góp phần đặc tả Thánh Gióng là một người anh hùng phi thường, khẳng định sức mạnh, tầm vóc anh hùng.</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92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989351" y="419725"/>
            <a:ext cx="8284651" cy="320789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Bài 3: Viết đoạn văn 5-7 câu miêu tả ngoại hình nhân vật Thánh Gióng theo tưởng tượng của em trong câu có sử dụng ít nhất 1 từ Hán Việt, 2 từ ghép và 1 từ láy.</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99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77334" y="749507"/>
            <a:ext cx="8241814" cy="59061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000" b="1" dirty="0" smtClean="0">
              <a:latin typeface="Times New Roman" panose="02020603050405020304" pitchFamily="18" charset="0"/>
              <a:cs typeface="Times New Roman" panose="02020603050405020304" pitchFamily="18" charset="0"/>
            </a:endParaRPr>
          </a:p>
          <a:p>
            <a:r>
              <a:rPr lang="en-US" sz="2000" b="1" dirty="0" err="1" smtClean="0">
                <a:latin typeface="Times New Roman" panose="02020603050405020304" pitchFamily="18" charset="0"/>
                <a:cs typeface="Times New Roman" panose="02020603050405020304" pitchFamily="18" charset="0"/>
              </a:rPr>
              <a:t>Bước</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5-7 </a:t>
            </a:r>
            <a:r>
              <a:rPr lang="en-US" sz="2000" dirty="0" err="1">
                <a:latin typeface="Times New Roman" panose="02020603050405020304" pitchFamily="18" charset="0"/>
                <a:cs typeface="Times New Roman" panose="02020603050405020304" pitchFamily="18" charset="0"/>
              </a:rPr>
              <a:t>câu</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láy</a:t>
            </a:r>
            <a:r>
              <a:rPr lang="en-US" sz="2000"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Tìm</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ý</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dáng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vóc</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tóc</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a:t>
            </a:r>
            <a:endParaRPr lang="en-US" sz="2000" dirty="0">
              <a:latin typeface="Times New Roman" panose="02020603050405020304" pitchFamily="18" charset="0"/>
              <a:cs typeface="Times New Roman" panose="02020603050405020304" pitchFamily="18" charset="0"/>
            </a:endParaRPr>
          </a:p>
          <a:p>
            <a:pPr marL="342900" indent="-342900">
              <a:buFontTx/>
              <a:buChar char="-"/>
            </a:pPr>
            <a:r>
              <a:rPr lang="en-US" sz="2000" dirty="0" err="1" smtClean="0">
                <a:latin typeface="Times New Roman" panose="02020603050405020304" pitchFamily="18" charset="0"/>
                <a:cs typeface="Times New Roman" panose="02020603050405020304" pitchFamily="18" charset="0"/>
              </a:rPr>
              <a:t>Sử</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láy</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dung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ngắn</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5" name="Oval 4"/>
          <p:cNvSpPr/>
          <p:nvPr/>
        </p:nvSpPr>
        <p:spPr>
          <a:xfrm>
            <a:off x="3327816" y="254833"/>
            <a:ext cx="2293495" cy="49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GỢI Ý</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198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989351" y="419725"/>
            <a:ext cx="8284651" cy="320789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4: </a:t>
            </a:r>
            <a:r>
              <a:rPr lang="en-US" sz="2400" b="1" dirty="0" err="1">
                <a:solidFill>
                  <a:schemeClr val="tx1"/>
                </a:solidFill>
                <a:latin typeface="Times New Roman" panose="02020603050405020304" pitchFamily="18" charset="0"/>
                <a:cs typeface="Times New Roman" panose="02020603050405020304" pitchFamily="18" charset="0"/>
              </a:rPr>
              <a:t>Đặt</a:t>
            </a:r>
            <a:r>
              <a:rPr lang="en-US" sz="2400" b="1" dirty="0">
                <a:solidFill>
                  <a:schemeClr val="tx1"/>
                </a:solidFill>
                <a:latin typeface="Times New Roman" panose="02020603050405020304" pitchFamily="18" charset="0"/>
                <a:cs typeface="Times New Roman" panose="02020603050405020304" pitchFamily="18" charset="0"/>
              </a:rPr>
              <a:t> 2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1 </a:t>
            </a:r>
            <a:r>
              <a:rPr lang="en-US" sz="2400" b="1" dirty="0" err="1">
                <a:solidFill>
                  <a:schemeClr val="tx1"/>
                </a:solidFill>
                <a:latin typeface="Times New Roman" panose="02020603050405020304" pitchFamily="18" charset="0"/>
                <a:cs typeface="Times New Roman" panose="02020603050405020304" pitchFamily="18" charset="0"/>
              </a:rPr>
              <a:t>cụm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1 </a:t>
            </a:r>
            <a:r>
              <a:rPr lang="en-US" sz="2400" b="1" dirty="0" err="1">
                <a:solidFill>
                  <a:schemeClr val="tx1"/>
                </a:solidFill>
                <a:latin typeface="Times New Roman" panose="02020603050405020304" pitchFamily="18" charset="0"/>
                <a:cs typeface="Times New Roman" panose="02020603050405020304" pitchFamily="18" charset="0"/>
              </a:rPr>
              <a:t>cụm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013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77334" y="749507"/>
            <a:ext cx="8241814" cy="59061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000" b="1" dirty="0" smtClean="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câu</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dung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a:t>
            </a:r>
          </a:p>
        </p:txBody>
      </p:sp>
      <p:sp>
        <p:nvSpPr>
          <p:cNvPr id="5" name="Oval 4"/>
          <p:cNvSpPr/>
          <p:nvPr/>
        </p:nvSpPr>
        <p:spPr>
          <a:xfrm>
            <a:off x="3327816" y="254833"/>
            <a:ext cx="2293495" cy="49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GỢI Ý</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965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24000" y="685801"/>
            <a:ext cx="914400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5" name="Picture 15" descr="ea913b84-73eb-494c-81f5-5abd5be96b1f_Group%20Discuss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800262"/>
            <a:ext cx="2667000" cy="191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1200" y="2714626"/>
            <a:ext cx="7620000" cy="2924174"/>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1:</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chúng</a:t>
            </a: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Viêt</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a:t>
            </a:r>
          </a:p>
          <a:p>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2: </a:t>
            </a:r>
            <a:r>
              <a:rPr lang="en-US" sz="2400" dirty="0" err="1">
                <a:solidFill>
                  <a:schemeClr val="tx1"/>
                </a:solidFill>
                <a:latin typeface="Times New Roman" panose="02020603050405020304" pitchFamily="18" charset="0"/>
                <a:cs typeface="Times New Roman" panose="02020603050405020304" pitchFamily="18" charset="0"/>
              </a:rPr>
              <a:t>Nhắc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de-DE" sz="2400" dirty="0">
                <a:solidFill>
                  <a:schemeClr val="tx1"/>
                </a:solidFill>
                <a:latin typeface="Times New Roman" panose="02020603050405020304" pitchFamily="18" charset="0"/>
                <a:cs typeface="Times New Roman" panose="02020603050405020304" pitchFamily="18" charset="0"/>
              </a:rPr>
              <a:t>từ ghép và từ láy?</a:t>
            </a:r>
            <a:endParaRPr lang="en-US" sz="2400" dirty="0">
              <a:solidFill>
                <a:schemeClr val="tx1"/>
              </a:solidFill>
              <a:latin typeface="Times New Roman" panose="02020603050405020304" pitchFamily="18" charset="0"/>
              <a:cs typeface="Times New Roman" panose="02020603050405020304" pitchFamily="18" charset="0"/>
            </a:endParaRPr>
          </a:p>
          <a:p>
            <a:r>
              <a:rPr lang="de-DE" sz="2400" b="1" dirty="0">
                <a:solidFill>
                  <a:schemeClr val="tx1"/>
                </a:solidFill>
                <a:latin typeface="Times New Roman" panose="02020603050405020304" pitchFamily="18" charset="0"/>
                <a:cs typeface="Times New Roman" panose="02020603050405020304" pitchFamily="18" charset="0"/>
              </a:rPr>
              <a:t>Nhóm 3:</a:t>
            </a:r>
            <a:r>
              <a:rPr lang="de-DE" sz="2400" dirty="0">
                <a:solidFill>
                  <a:schemeClr val="tx1"/>
                </a:solidFill>
                <a:latin typeface="Times New Roman" panose="02020603050405020304" pitchFamily="18" charset="0"/>
                <a:cs typeface="Times New Roman" panose="02020603050405020304" pitchFamily="18" charset="0"/>
              </a:rPr>
              <a:t> Nhắc lại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249152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24000" y="685801"/>
            <a:ext cx="914400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 name="Rounded Rectangle 1"/>
          <p:cNvSpPr/>
          <p:nvPr/>
        </p:nvSpPr>
        <p:spPr>
          <a:xfrm>
            <a:off x="1981200" y="204950"/>
            <a:ext cx="6858000" cy="59531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a:latin typeface="Times New Roman" panose="02020603050405020304" pitchFamily="18" charset="0"/>
                <a:cs typeface="Times New Roman" panose="02020603050405020304" pitchFamily="18" charset="0"/>
              </a:rPr>
              <a:t>I, </a:t>
            </a:r>
            <a:r>
              <a:rPr lang="vi-VN" sz="2400" b="1">
                <a:latin typeface="Times New Roman" panose="02020603050405020304" pitchFamily="18" charset="0"/>
                <a:cs typeface="Times New Roman" panose="02020603050405020304" pitchFamily="18" charset="0"/>
              </a:rPr>
              <a:t>NGHĨA CỦA TỪ CÓ YẾU TỐ HÁN VIỆT</a:t>
            </a:r>
            <a:endParaRPr lang="en-US" sz="2400">
              <a:latin typeface="Times New Roman" panose="02020603050405020304" pitchFamily="18" charset="0"/>
              <a:cs typeface="Times New Roman" panose="02020603050405020304" pitchFamily="18" charset="0"/>
            </a:endParaRPr>
          </a:p>
        </p:txBody>
      </p:sp>
      <p:sp>
        <p:nvSpPr>
          <p:cNvPr id="4" name="Rounded Rectangle 3"/>
          <p:cNvSpPr/>
          <p:nvPr/>
        </p:nvSpPr>
        <p:spPr>
          <a:xfrm>
            <a:off x="1828800" y="1295400"/>
            <a:ext cx="8382000" cy="5029200"/>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vi-VN" sz="2400" dirty="0">
                <a:solidFill>
                  <a:schemeClr val="tx1"/>
                </a:solidFill>
                <a:latin typeface="Times New Roman" panose="02020603050405020304" pitchFamily="18" charset="0"/>
                <a:cs typeface="Times New Roman" panose="02020603050405020304" pitchFamily="18" charset="0"/>
              </a:rPr>
              <a:t>- Từ Hán Việt:</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Từ Hán Việt là một bộ phận của từ vựng tiếng Việt, gồm các từ có nguồn gốc vay mượn từ tiếng Hán.</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Có những từ Hán Việt là từ đơn (hoa, quả, bút, sách, bảng, phòng, ...) nhưng đa phần là từ ghép (học sinh, giáo dục, công viên, siêu thị, điện tử ...)</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vi-VN" sz="2400" dirty="0">
                <a:solidFill>
                  <a:schemeClr val="tx1"/>
                </a:solidFill>
                <a:latin typeface="Times New Roman" panose="02020603050405020304" pitchFamily="18" charset="0"/>
                <a:cs typeface="Times New Roman" panose="02020603050405020304" pitchFamily="18" charset="0"/>
              </a:rPr>
              <a:t>Tác dụng của từ Hán Việt:</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Tạo sắc thái trang trọng, thể hiện thái độ tôn kính</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Tạo sắc thái cổ, phù hợp với bầu không khí xã hội xa xưa</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Tạo sắc thái tao nhã, tránh gây cảm giác thô tục, ghê sợ</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điển</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điển</a:t>
            </a:r>
            <a:r>
              <a:rPr lang="en-US" sz="2400" dirty="0">
                <a:solidFill>
                  <a:schemeClr val="tx1"/>
                </a:solidFill>
                <a:latin typeface="Times New Roman" panose="02020603050405020304" pitchFamily="18" charset="0"/>
                <a:cs typeface="Times New Roman" panose="02020603050405020304" pitchFamily="18" charset="0"/>
              </a:rPr>
              <a:t> online</a:t>
            </a:r>
          </a:p>
        </p:txBody>
      </p:sp>
    </p:spTree>
    <p:extLst>
      <p:ext uri="{BB962C8B-B14F-4D97-AF65-F5344CB8AC3E}">
        <p14:creationId xmlns:p14="http://schemas.microsoft.com/office/powerpoint/2010/main" val="84279101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24000" y="685801"/>
            <a:ext cx="914400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 name="Rounded Rectangle 1"/>
          <p:cNvSpPr/>
          <p:nvPr/>
        </p:nvSpPr>
        <p:spPr>
          <a:xfrm>
            <a:off x="1981200" y="204950"/>
            <a:ext cx="6858000" cy="59531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latin typeface="Times New Roman" panose="02020603050405020304" pitchFamily="18" charset="0"/>
                <a:cs typeface="Times New Roman" panose="02020603050405020304" pitchFamily="18" charset="0"/>
              </a:rPr>
              <a:t>II, </a:t>
            </a:r>
            <a:r>
              <a:rPr lang="vi-VN" sz="2400" b="1" dirty="0">
                <a:latin typeface="Times New Roman" panose="02020603050405020304" pitchFamily="18" charset="0"/>
                <a:cs typeface="Times New Roman" panose="02020603050405020304" pitchFamily="18" charset="0"/>
              </a:rPr>
              <a:t>TỪ GHÉP VÀ TỪ LÁY</a:t>
            </a:r>
            <a:endParaRPr lang="en-US" sz="24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828800" y="1295400"/>
            <a:ext cx="8382000" cy="5029200"/>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vi-VN" sz="2400" b="1" dirty="0">
                <a:latin typeface="+mj-lt"/>
              </a:rPr>
              <a:t>Từ ghép:</a:t>
            </a:r>
            <a:endParaRPr lang="en-US" sz="2400" dirty="0">
              <a:latin typeface="+mj-lt"/>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a:t>
            </a:r>
          </a:p>
          <a:p>
            <a:pPr lvl="0"/>
            <a:r>
              <a:rPr lang="vi-VN" sz="2400" b="1" dirty="0">
                <a:latin typeface="Times New Roman" panose="02020603050405020304" pitchFamily="18" charset="0"/>
                <a:cs typeface="Times New Roman" panose="02020603050405020304" pitchFamily="18" charset="0"/>
              </a:rPr>
              <a:t>Từ láy:</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Ví dụ: rì rầm, thoăn thoắt, nghi ngút, vun vút,…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93514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24000" y="685801"/>
            <a:ext cx="9144000"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 name="Rounded Rectangle 1"/>
          <p:cNvSpPr/>
          <p:nvPr/>
        </p:nvSpPr>
        <p:spPr>
          <a:xfrm>
            <a:off x="1981200" y="204950"/>
            <a:ext cx="6858000" cy="595313"/>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latin typeface="Times New Roman" panose="02020603050405020304" pitchFamily="18" charset="0"/>
                <a:cs typeface="Times New Roman" panose="02020603050405020304" pitchFamily="18" charset="0"/>
              </a:rPr>
              <a:t>III, </a:t>
            </a:r>
            <a:r>
              <a:rPr lang="vi-VN" sz="2400" b="1" dirty="0">
                <a:latin typeface="Times New Roman" panose="02020603050405020304" pitchFamily="18" charset="0"/>
                <a:cs typeface="Times New Roman" panose="02020603050405020304" pitchFamily="18" charset="0"/>
              </a:rPr>
              <a:t>CỤM ĐỘNG TỪ- CỤM TÍNH TỪ</a:t>
            </a:r>
            <a:endParaRPr lang="en-US" sz="24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524000" y="800262"/>
            <a:ext cx="9144000" cy="605773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Cụm động từ là cụm từ có động từ là thành phần trung tâm. Cấu tạo của cụm động từ gồm ba phần phần trung tâm ở giữa, phần phụ trước và phần phụ sau. Các từ trước động từ trung tâm thường bổ sung cho động từ những ý nghĩa như: thời gian, khẳng định, phủ định, tiếp diễn,… Các từ đứng sau động từ trung tâm thường bổ sung cho động từ những ý nghĩa như: đối tượng, địa điểm, thời gian,…</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Ví dụ: đang( phụ trước chỉ thời gian sự tiếp diễn) chạy(đttt) rất nhanh( chỉ tính chất của hành động chạy), vẫn( tiếp diễn) cầm(Đttt) trên tay( phụ sau chỉ cách thức của hành động),….</a:t>
            </a:r>
            <a:endParaRPr lang="en-US"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Cụm tính từ là cụm từ có tính từ là thành phần trung tâm. Cấu tạo cụm tính từ ở dạng đầy đủ sẽ gồm 3 phần, phần trung tâm ở giữa, phần phụ trước và phần phụ sau. Các từ trước tính từ trung tâm thường bổ sung cho tính từ những ý nghĩa như: mức độ, thời gian, sự tiếp diễn,… Các từ đứng sau tính từ trung tâm thường bổ sung cho tính từ những ý nghĩa như: phạm vi, mức độ,…</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Ví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lắm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07110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58387" y="569626"/>
            <a:ext cx="7000406" cy="1813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chemeClr val="tx1"/>
                </a:solidFill>
                <a:latin typeface="Times New Roman" panose="02020603050405020304" pitchFamily="18" charset="0"/>
                <a:cs typeface="Times New Roman" panose="02020603050405020304" pitchFamily="18" charset="0"/>
              </a:rPr>
              <a:t>PHẦN 2:  LUYỆN TẬP</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60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922753"/>
            <a:ext cx="12192000" cy="2387600"/>
          </a:xfrm>
        </p:spPr>
        <p:txBody>
          <a:bodyPr>
            <a:normAutofit fontScale="90000"/>
          </a:bodyPr>
          <a:lstStyle/>
          <a:p>
            <a:pPr algn="just"/>
            <a:r>
              <a:rPr lang="en-US" b="1" dirty="0" err="1" smtClean="0">
                <a:latin typeface="Times New Roman" pitchFamily="18" charset="0"/>
                <a:cs typeface="Times New Roman" pitchFamily="18" charset="0"/>
              </a:rPr>
              <a:t>Luật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chọn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bất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kì</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đúng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quay </a:t>
            </a:r>
            <a:r>
              <a:rPr lang="en-US" b="1" dirty="0" err="1" smtClean="0">
                <a:latin typeface="Times New Roman" pitchFamily="18" charset="0"/>
                <a:cs typeface="Times New Roman" pitchFamily="18" charset="0"/>
              </a:rPr>
              <a:t>điểm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quyền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lấy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hoặc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lấy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điểm</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4" name="Rectangle 3"/>
          <p:cNvSpPr/>
          <p:nvPr/>
        </p:nvSpPr>
        <p:spPr>
          <a:xfrm>
            <a:off x="940156" y="177941"/>
            <a:ext cx="10251583"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endParaRPr kumimoji="0" lang="en-US" sz="6000" b="1" i="0" u="none" strike="noStrike" kern="1200" cap="none" spc="0" normalizeH="0" baseline="0" noProof="0" dirty="0" smtClean="0">
              <a:ln w="6600">
                <a:solidFill>
                  <a:srgbClr val="ED7D31"/>
                </a:solidFill>
                <a:prstDash val="solid"/>
              </a:ln>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smtClean="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VĂN HỌC</a:t>
            </a:r>
            <a:endParaRPr kumimoji="0" lang="en-US" sz="6000" b="1" i="0" u="none" strike="noStrike" kern="1200" cap="none" spc="0" normalizeH="0" baseline="0" noProof="0" dirty="0">
              <a:ln w="6600">
                <a:solidFill>
                  <a:srgbClr val="ED7D31"/>
                </a:solidFill>
                <a:prstDash val="solid"/>
              </a:ln>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1084171"/>
      </p:ext>
    </p:extLst>
  </p:cSld>
  <p:clrMapOvr>
    <a:masterClrMapping/>
  </p:clrMapOvr>
  <mc:AlternateContent xmlns:mc="http://schemas.openxmlformats.org/markup-compatibility/2006">
    <mc:Choice xmlns:p14="http://schemas.microsoft.com/office/powerpoint/2010/main" Requires="p14">
      <p:transition spd="slow" p14:dur="2000" advTm="10875"/>
    </mc:Choice>
    <mc:Fallback>
      <p:transition spd="slow" advTm="10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
                                        </p:tgtEl>
                                        <p:attrNameLst>
                                          <p:attrName>ppt_x</p:attrName>
                                          <p:attrName>ppt_y</p:attrName>
                                        </p:attrNameLst>
                                      </p:cBhvr>
                                      <p:rCtr x="0" y="-1204"/>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748967"/>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a:noFill/>
            <a:ln>
              <a:noFill/>
            </a:ln>
          </p:spPr>
        </p:pic>
        <p:sp>
          <p:nvSpPr>
            <p:cNvPr id="9" name="TextBox 8"/>
            <p:cNvSpPr txBox="1"/>
            <p:nvPr/>
          </p:nvSpPr>
          <p:spPr>
            <a:xfrm rot="14949661">
              <a:off x="6674685" y="1269286"/>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8</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485091"/>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719404" y="5775253"/>
            <a:ext cx="1749613" cy="1022667"/>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53638" y="2186976"/>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6480" y="3733049"/>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54396" y="3733049"/>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2" action="ppaction://hlinksldjump"/>
          </p:cNvPr>
          <p:cNvSpPr/>
          <p:nvPr/>
        </p:nvSpPr>
        <p:spPr>
          <a:xfrm>
            <a:off x="859321" y="5279122"/>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3" action="ppaction://hlinksldjump"/>
          </p:cNvPr>
          <p:cNvSpPr/>
          <p:nvPr/>
        </p:nvSpPr>
        <p:spPr>
          <a:xfrm>
            <a:off x="2357238" y="5279122"/>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ed Rectangle 39">
            <a:hlinkClick r:id="rId14" action="ppaction://hlinksldjump"/>
          </p:cNvPr>
          <p:cNvSpPr/>
          <p:nvPr/>
        </p:nvSpPr>
        <p:spPr>
          <a:xfrm>
            <a:off x="3855154" y="5279122"/>
            <a:ext cx="1337688" cy="13376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smtClean="0">
                <a:ln w="6600">
                  <a:solidFill>
                    <a:srgbClr val="ED7D31"/>
                  </a:solidFill>
                  <a:prstDash val="solid"/>
                </a:ln>
                <a:solidFill>
                  <a:srgbClr val="C000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VĂN HỌC</a:t>
            </a:r>
            <a:endParaRPr kumimoji="0" lang="en-US" sz="6000" b="1" i="0" u="none" strike="noStrike" kern="120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21983" y="30651"/>
            <a:ext cx="1807253" cy="1395896"/>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46194" y="2667804"/>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58973" y="5732248"/>
            <a:ext cx="1249410" cy="1065672"/>
          </a:xfrm>
          <a:prstGeom prst="rect">
            <a:avLst/>
          </a:prstGeom>
        </p:spPr>
      </p:pic>
      <p:sp>
        <p:nvSpPr>
          <p:cNvPr id="6" name="Rounded Rectangle 5"/>
          <p:cNvSpPr/>
          <p:nvPr/>
        </p:nvSpPr>
        <p:spPr>
          <a:xfrm>
            <a:off x="6014661" y="5775253"/>
            <a:ext cx="1631533" cy="1022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STOP</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000000"/>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07" restart="whenNotActive" fill="hold" evtFilter="cancelBubble" nodeType="interactiveSeq">
                <p:stCondLst>
                  <p:cond evt="onClick" delay="0">
                    <p:tgtEl>
                      <p:spTgt spid="39"/>
                    </p:tgtEl>
                  </p:cond>
                </p:stCondLst>
                <p:endSync evt="end" delay="0">
                  <p:rtn val="all"/>
                </p:endSync>
                <p:childTnLst>
                  <p:par>
                    <p:cTn id="208" fill="hold">
                      <p:stCondLst>
                        <p:cond delay="0"/>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9"/>
                                        </p:tgtEl>
                                        <p:attrNameLst>
                                          <p:attrName>fillcolor</p:attrName>
                                        </p:attrNameLst>
                                      </p:cBhvr>
                                      <p:to>
                                        <a:srgbClr val="000000"/>
                                      </p:to>
                                    </p:animClr>
                                    <p:set>
                                      <p:cBhvr>
                                        <p:cTn id="212" dur="500" fill="hold"/>
                                        <p:tgtEl>
                                          <p:spTgt spid="39"/>
                                        </p:tgtEl>
                                        <p:attrNameLst>
                                          <p:attrName>fill.type</p:attrName>
                                        </p:attrNameLst>
                                      </p:cBhvr>
                                      <p:to>
                                        <p:strVal val="solid"/>
                                      </p:to>
                                    </p:set>
                                    <p:set>
                                      <p:cBhvr>
                                        <p:cTn id="21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1" presetClass="emph" presetSubtype="2" fill="hold" nodeType="clickEffect">
                                  <p:stCondLst>
                                    <p:cond delay="0"/>
                                  </p:stCondLst>
                                  <p:childTnLst>
                                    <p:animClr clrSpc="rgb" dir="cw">
                                      <p:cBhvr>
                                        <p:cTn id="218" dur="500" fill="hold"/>
                                        <p:tgtEl>
                                          <p:spTgt spid="40"/>
                                        </p:tgtEl>
                                        <p:attrNameLst>
                                          <p:attrName>fillcolor</p:attrName>
                                        </p:attrNameLst>
                                      </p:cBhvr>
                                      <p:to>
                                        <a:srgbClr val="000000"/>
                                      </p:to>
                                    </p:animClr>
                                    <p:set>
                                      <p:cBhvr>
                                        <p:cTn id="219" dur="500" fill="hold"/>
                                        <p:tgtEl>
                                          <p:spTgt spid="40"/>
                                        </p:tgtEl>
                                        <p:attrNameLst>
                                          <p:attrName>fill.type</p:attrName>
                                        </p:attrNameLst>
                                      </p:cBhvr>
                                      <p:to>
                                        <p:strVal val="solid"/>
                                      </p:to>
                                    </p:set>
                                    <p:set>
                                      <p:cBhvr>
                                        <p:cTn id="22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audio>
              <p:cMediaNode vol="80000">
                <p:cTn id="221"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651</TotalTime>
  <Words>1949</Words>
  <PresentationFormat>Widescreen</PresentationFormat>
  <Paragraphs>170</Paragraphs>
  <Slides>25</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Wingdings 3</vt:lpstr>
      <vt:lpstr>Calibri</vt:lpstr>
      <vt:lpstr>Arial</vt:lpstr>
      <vt:lpstr>Times New Roman</vt:lpstr>
      <vt:lpstr>SimSun</vt:lpstr>
      <vt:lpstr>Trebuchet MS</vt:lpstr>
      <vt:lpstr>Tahoma</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 Hs chọn một câu hỏi bất kì để trả lời, trả lời đúng hs được quay điểm, hs có quyền lấy điểm hoặc không lấy điểm!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2018-05-10T00:06:18Z</dcterms:created>
  <dcterms:modified xsi:type="dcterms:W3CDTF">2021-12-25T14:31:45Z</dcterms:modified>
</cp:coreProperties>
</file>