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0"/>
  </p:notesMasterIdLst>
  <p:sldIdLst>
    <p:sldId id="256" r:id="rId3"/>
    <p:sldId id="304" r:id="rId4"/>
    <p:sldId id="257" r:id="rId5"/>
    <p:sldId id="389" r:id="rId6"/>
    <p:sldId id="398" r:id="rId7"/>
    <p:sldId id="400" r:id="rId8"/>
    <p:sldId id="401" r:id="rId9"/>
    <p:sldId id="399" r:id="rId10"/>
    <p:sldId id="395" r:id="rId11"/>
    <p:sldId id="402" r:id="rId12"/>
    <p:sldId id="285" r:id="rId13"/>
    <p:sldId id="288" r:id="rId14"/>
    <p:sldId id="403" r:id="rId15"/>
    <p:sldId id="404" r:id="rId16"/>
    <p:sldId id="405" r:id="rId17"/>
    <p:sldId id="281" r:id="rId18"/>
    <p:sldId id="385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CD5B5"/>
    <a:srgbClr val="F8CBAD"/>
    <a:srgbClr val="00FF00"/>
    <a:srgbClr val="006600"/>
    <a:srgbClr val="FFFFCC"/>
    <a:srgbClr val="51B416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6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95" r:id="rId52"/>
    <p:sldLayoutId id="2147483667" r:id="rId53"/>
    <p:sldLayoutId id="2147483668" r:id="rId54"/>
    <p:sldLayoutId id="2147483669" r:id="rId55"/>
    <p:sldLayoutId id="2147483670" r:id="rId56"/>
    <p:sldLayoutId id="2147483671" r:id="rId57"/>
    <p:sldLayoutId id="2147483672" r:id="rId58"/>
    <p:sldLayoutId id="2147483673" r:id="rId59"/>
    <p:sldLayoutId id="2147483674" r:id="rId60"/>
    <p:sldLayoutId id="2147483755" r:id="rId6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81.xml"/><Relationship Id="rId7" Type="http://schemas.openxmlformats.org/officeDocument/2006/relationships/image" Target="../media/image22.GIF"/><Relationship Id="rId12" Type="http://schemas.microsoft.com/office/2007/relationships/hdphoto" Target="../media/hdphoto7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6.GIF"/><Relationship Id="rId11" Type="http://schemas.microsoft.com/office/2007/relationships/hdphoto" Target="../media/hdphoto7.wdp"/><Relationship Id="rId5" Type="http://schemas.openxmlformats.org/officeDocument/2006/relationships/image" Target="../media/image19.jpg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6.GIF"/><Relationship Id="rId11" Type="http://schemas.openxmlformats.org/officeDocument/2006/relationships/image" Target="../media/image27.png"/><Relationship Id="rId5" Type="http://schemas.openxmlformats.org/officeDocument/2006/relationships/image" Target="../media/image19.jp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6.GIF"/><Relationship Id="rId11" Type="http://schemas.openxmlformats.org/officeDocument/2006/relationships/image" Target="../media/image27.png"/><Relationship Id="rId5" Type="http://schemas.openxmlformats.org/officeDocument/2006/relationships/image" Target="../media/image19.jp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6.GIF"/><Relationship Id="rId11" Type="http://schemas.openxmlformats.org/officeDocument/2006/relationships/image" Target="../media/image27.png"/><Relationship Id="rId5" Type="http://schemas.openxmlformats.org/officeDocument/2006/relationships/image" Target="../media/image19.jp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ontrol" Target="../activeX/activeX2.xml"/><Relationship Id="rId7" Type="http://schemas.openxmlformats.org/officeDocument/2006/relationships/image" Target="../media/image17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1.xml"/><Relationship Id="rId5" Type="http://schemas.openxmlformats.org/officeDocument/2006/relationships/control" Target="../activeX/activeX4.xml"/><Relationship Id="rId10" Type="http://schemas.openxmlformats.org/officeDocument/2006/relationships/image" Target="../media/image16.wmf"/><Relationship Id="rId4" Type="http://schemas.openxmlformats.org/officeDocument/2006/relationships/control" Target="../activeX/activeX3.xml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(CÓ NHỚ)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2193994" y="1971699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319278" y="1962364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525471" y="195129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57760" y="351130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679066" y="206069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452045" y="314691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425411" y="232230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551918" y="2761233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032601" y="2649478"/>
            <a:ext cx="659999" cy="10884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4816737" y="2674010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2023446" y="124141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37 + 4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5180071" y="122619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46 + 5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369597" y="123311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89 + 6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839584" y="2559011"/>
            <a:ext cx="44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679066" y="315921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797357" y="208586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570336" y="317209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543702" y="234747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6015814" y="2608620"/>
            <a:ext cx="49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797357" y="318438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8954779" y="207150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89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8727758" y="315773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8701124" y="233311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143694" y="2590754"/>
            <a:ext cx="3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8980922" y="316052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2193994" y="4703829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5319278" y="4694494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8525471" y="468342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2679066" y="479282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2452045" y="5879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2425411" y="505443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CDE5CD8-7266-4846-9067-9172CCA6B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551918" y="5493363"/>
            <a:ext cx="754279" cy="99006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D73E55-FFA6-49E7-9E69-5D4C59214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032601" y="5381608"/>
            <a:ext cx="659999" cy="108848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4816737" y="5406140"/>
            <a:ext cx="626178" cy="112825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2023446" y="397354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29 + 9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5180071" y="395832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66 + 7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8369597" y="39652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53 + 8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2876294" y="5311042"/>
            <a:ext cx="5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2679066" y="589134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5797357" y="481799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66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5570336" y="590422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5543702" y="50796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6010029" y="5347588"/>
            <a:ext cx="4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5797357" y="591651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8954779" y="480363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8727758" y="588986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8701124" y="506524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9181994" y="531104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8992879" y="5902157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88" grpId="0" animBg="1"/>
      <p:bldP spid="89" grpId="0" animBg="1"/>
      <p:bldP spid="90" grpId="0"/>
      <p:bldP spid="92" grpId="0"/>
      <p:bldP spid="96" grpId="0" animBg="1"/>
      <p:bldP spid="97" grpId="0" animBg="1"/>
      <p:bldP spid="98" grpId="0" animBg="1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BC20F-1BDF-41EC-9C88-5AF2AF0BF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" y="1329"/>
            <a:ext cx="12192001" cy="685800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FCD63-66E4-4A99-B7D0-ADAB1E63E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35" y="4819650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D4EEF8-BCD2-4AD9-B91F-111848390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696" y="4728858"/>
            <a:ext cx="3333750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F5E9312-FCAE-47CF-9D0E-4CD53DE1E678}"/>
              </a:ext>
            </a:extLst>
          </p:cNvPr>
          <p:cNvGrpSpPr/>
          <p:nvPr/>
        </p:nvGrpSpPr>
        <p:grpSpPr>
          <a:xfrm>
            <a:off x="3140885" y="3239611"/>
            <a:ext cx="5720412" cy="2735820"/>
            <a:chOff x="2566941" y="981113"/>
            <a:chExt cx="5720412" cy="29818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B3967E-2091-4AE7-994B-3DAEFD29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36219" y="-388165"/>
              <a:ext cx="2981855" cy="57204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906910-4936-46E3-BD8E-965098AC4A49}"/>
                </a:ext>
              </a:extLst>
            </p:cNvPr>
            <p:cNvSpPr txBox="1"/>
            <p:nvPr/>
          </p:nvSpPr>
          <p:spPr>
            <a:xfrm>
              <a:off x="3030922" y="1698566"/>
              <a:ext cx="4708872" cy="171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chặn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43" y="703650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48" y="749046"/>
            <a:ext cx="2468880" cy="24688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1380AFA-2F3E-472F-9CE3-D3FF6C5D9B55}"/>
              </a:ext>
            </a:extLst>
          </p:cNvPr>
          <p:cNvSpPr/>
          <p:nvPr/>
        </p:nvSpPr>
        <p:spPr>
          <a:xfrm>
            <a:off x="665160" y="909975"/>
            <a:ext cx="108134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NGỘ KHÔNG THẬT                       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NGỘ KHÔNG GIẢ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743" y="3372238"/>
            <a:ext cx="178000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BC217E-FFBD-439A-82A3-E4516B5B9786}"/>
              </a:ext>
            </a:extLst>
          </p:cNvPr>
          <p:cNvGrpSpPr/>
          <p:nvPr/>
        </p:nvGrpSpPr>
        <p:grpSpPr>
          <a:xfrm>
            <a:off x="1973425" y="234348"/>
            <a:ext cx="3518746" cy="2468880"/>
            <a:chOff x="1973425" y="234348"/>
            <a:chExt cx="3518746" cy="2468880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2468880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2D8106A-2AF0-4384-B8D8-F484B5552D6F}"/>
                </a:ext>
              </a:extLst>
            </p:cNvPr>
            <p:cNvGrpSpPr/>
            <p:nvPr/>
          </p:nvGrpSpPr>
          <p:grpSpPr>
            <a:xfrm>
              <a:off x="3219144" y="606589"/>
              <a:ext cx="1027307" cy="1669795"/>
              <a:chOff x="5596633" y="923763"/>
              <a:chExt cx="1027307" cy="16697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BF067A-906C-4F17-A6F3-6B699421E808}"/>
                  </a:ext>
                </a:extLst>
              </p:cNvPr>
              <p:cNvSpPr txBox="1"/>
              <p:nvPr/>
            </p:nvSpPr>
            <p:spPr>
              <a:xfrm>
                <a:off x="5869338" y="923763"/>
                <a:ext cx="7546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18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7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3B3E938-9EA5-4805-A6E3-C7FA89D4CDFD}"/>
                  </a:ext>
                </a:extLst>
              </p:cNvPr>
              <p:cNvCxnSpPr/>
              <p:nvPr/>
            </p:nvCxnSpPr>
            <p:spPr>
              <a:xfrm>
                <a:off x="5623267" y="2009988"/>
                <a:ext cx="84666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B14E25-939A-4D88-B7A5-AA48CD0BEFFB}"/>
                  </a:ext>
                </a:extLst>
              </p:cNvPr>
              <p:cNvSpPr txBox="1"/>
              <p:nvPr/>
            </p:nvSpPr>
            <p:spPr>
              <a:xfrm>
                <a:off x="5596633" y="1185373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F58363-FAFC-4F7D-A5D6-63E3DCA5B03B}"/>
                  </a:ext>
                </a:extLst>
              </p:cNvPr>
              <p:cNvSpPr txBox="1"/>
              <p:nvPr/>
            </p:nvSpPr>
            <p:spPr>
              <a:xfrm>
                <a:off x="5869338" y="2008783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??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AE2F639-8FC4-4F03-92F1-81E54A21FF7C}"/>
              </a:ext>
            </a:extLst>
          </p:cNvPr>
          <p:cNvSpPr txBox="1"/>
          <p:nvPr/>
        </p:nvSpPr>
        <p:spPr>
          <a:xfrm>
            <a:off x="7816776" y="5584692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BC521-255A-4F8A-A56B-C24D110D4909}"/>
              </a:ext>
            </a:extLst>
          </p:cNvPr>
          <p:cNvSpPr txBox="1"/>
          <p:nvPr/>
        </p:nvSpPr>
        <p:spPr>
          <a:xfrm>
            <a:off x="2676856" y="5596802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BC217E-FFBD-439A-82A3-E4516B5B9786}"/>
              </a:ext>
            </a:extLst>
          </p:cNvPr>
          <p:cNvGrpSpPr/>
          <p:nvPr/>
        </p:nvGrpSpPr>
        <p:grpSpPr>
          <a:xfrm>
            <a:off x="1973425" y="234348"/>
            <a:ext cx="3518746" cy="2468880"/>
            <a:chOff x="1973425" y="234348"/>
            <a:chExt cx="3518746" cy="2468880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2468880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2D8106A-2AF0-4384-B8D8-F484B5552D6F}"/>
                </a:ext>
              </a:extLst>
            </p:cNvPr>
            <p:cNvGrpSpPr/>
            <p:nvPr/>
          </p:nvGrpSpPr>
          <p:grpSpPr>
            <a:xfrm>
              <a:off x="3219144" y="606589"/>
              <a:ext cx="1027307" cy="1669795"/>
              <a:chOff x="5596633" y="923763"/>
              <a:chExt cx="1027307" cy="16697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BF067A-906C-4F17-A6F3-6B699421E808}"/>
                  </a:ext>
                </a:extLst>
              </p:cNvPr>
              <p:cNvSpPr txBox="1"/>
              <p:nvPr/>
            </p:nvSpPr>
            <p:spPr>
              <a:xfrm>
                <a:off x="5869338" y="923763"/>
                <a:ext cx="7546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34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8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3B3E938-9EA5-4805-A6E3-C7FA89D4CDFD}"/>
                  </a:ext>
                </a:extLst>
              </p:cNvPr>
              <p:cNvCxnSpPr/>
              <p:nvPr/>
            </p:nvCxnSpPr>
            <p:spPr>
              <a:xfrm>
                <a:off x="5623267" y="2009988"/>
                <a:ext cx="84666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B14E25-939A-4D88-B7A5-AA48CD0BEFFB}"/>
                  </a:ext>
                </a:extLst>
              </p:cNvPr>
              <p:cNvSpPr txBox="1"/>
              <p:nvPr/>
            </p:nvSpPr>
            <p:spPr>
              <a:xfrm>
                <a:off x="5596633" y="1185373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F58363-FAFC-4F7D-A5D6-63E3DCA5B03B}"/>
                  </a:ext>
                </a:extLst>
              </p:cNvPr>
              <p:cNvSpPr txBox="1"/>
              <p:nvPr/>
            </p:nvSpPr>
            <p:spPr>
              <a:xfrm>
                <a:off x="5869338" y="2008783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??</a:t>
                </a: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50" y="3426422"/>
            <a:ext cx="173217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841" y="3426422"/>
            <a:ext cx="1906208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2F639-8FC4-4F03-92F1-81E54A21FF7C}"/>
              </a:ext>
            </a:extLst>
          </p:cNvPr>
          <p:cNvSpPr txBox="1"/>
          <p:nvPr/>
        </p:nvSpPr>
        <p:spPr>
          <a:xfrm>
            <a:off x="2682555" y="5749256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32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BC521-255A-4F8A-A56B-C24D110D4909}"/>
              </a:ext>
            </a:extLst>
          </p:cNvPr>
          <p:cNvSpPr txBox="1"/>
          <p:nvPr/>
        </p:nvSpPr>
        <p:spPr>
          <a:xfrm>
            <a:off x="7849223" y="5626385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42</a:t>
            </a:r>
          </a:p>
        </p:txBody>
      </p:sp>
    </p:spTree>
    <p:extLst>
      <p:ext uri="{BB962C8B-B14F-4D97-AF65-F5344CB8AC3E}">
        <p14:creationId xmlns:p14="http://schemas.microsoft.com/office/powerpoint/2010/main" val="41341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3.7037E-6 C -0.17006 -0.05231 0.79934 -0.13055 0.61432 -0.1814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0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BC217E-FFBD-439A-82A3-E4516B5B9786}"/>
              </a:ext>
            </a:extLst>
          </p:cNvPr>
          <p:cNvGrpSpPr/>
          <p:nvPr/>
        </p:nvGrpSpPr>
        <p:grpSpPr>
          <a:xfrm>
            <a:off x="1687619" y="523969"/>
            <a:ext cx="3518746" cy="2038350"/>
            <a:chOff x="1973425" y="234348"/>
            <a:chExt cx="3518746" cy="2038350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2038350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BF067A-906C-4F17-A6F3-6B699421E808}"/>
                </a:ext>
              </a:extLst>
            </p:cNvPr>
            <p:cNvSpPr txBox="1"/>
            <p:nvPr/>
          </p:nvSpPr>
          <p:spPr>
            <a:xfrm>
              <a:off x="2831535" y="799435"/>
              <a:ext cx="2190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29 + 5 = 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50" y="3426422"/>
            <a:ext cx="173217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841" y="3426422"/>
            <a:ext cx="1906208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2F639-8FC4-4F03-92F1-81E54A21FF7C}"/>
              </a:ext>
            </a:extLst>
          </p:cNvPr>
          <p:cNvSpPr txBox="1"/>
          <p:nvPr/>
        </p:nvSpPr>
        <p:spPr>
          <a:xfrm>
            <a:off x="2682555" y="5749256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34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BC521-255A-4F8A-A56B-C24D110D4909}"/>
              </a:ext>
            </a:extLst>
          </p:cNvPr>
          <p:cNvSpPr txBox="1"/>
          <p:nvPr/>
        </p:nvSpPr>
        <p:spPr>
          <a:xfrm>
            <a:off x="7849223" y="5626385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24</a:t>
            </a:r>
          </a:p>
        </p:txBody>
      </p:sp>
    </p:spTree>
    <p:extLst>
      <p:ext uri="{BB962C8B-B14F-4D97-AF65-F5344CB8AC3E}">
        <p14:creationId xmlns:p14="http://schemas.microsoft.com/office/powerpoint/2010/main" val="26239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3.7037E-6 C -0.17006 -0.05231 0.79934 -0.13055 0.61432 -0.1814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0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BC217E-FFBD-439A-82A3-E4516B5B9786}"/>
              </a:ext>
            </a:extLst>
          </p:cNvPr>
          <p:cNvGrpSpPr/>
          <p:nvPr/>
        </p:nvGrpSpPr>
        <p:grpSpPr>
          <a:xfrm>
            <a:off x="1687619" y="523969"/>
            <a:ext cx="3518746" cy="2038350"/>
            <a:chOff x="1973425" y="234348"/>
            <a:chExt cx="3518746" cy="2038350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2038350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BF067A-906C-4F17-A6F3-6B699421E808}"/>
                </a:ext>
              </a:extLst>
            </p:cNvPr>
            <p:cNvSpPr txBox="1"/>
            <p:nvPr/>
          </p:nvSpPr>
          <p:spPr>
            <a:xfrm>
              <a:off x="2831535" y="799435"/>
              <a:ext cx="2190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46 + 7 = 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50" y="3426422"/>
            <a:ext cx="173217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841" y="3426422"/>
            <a:ext cx="1906208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2F639-8FC4-4F03-92F1-81E54A21FF7C}"/>
              </a:ext>
            </a:extLst>
          </p:cNvPr>
          <p:cNvSpPr txBox="1"/>
          <p:nvPr/>
        </p:nvSpPr>
        <p:spPr>
          <a:xfrm>
            <a:off x="7849223" y="5674450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43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BC521-255A-4F8A-A56B-C24D110D4909}"/>
              </a:ext>
            </a:extLst>
          </p:cNvPr>
          <p:cNvSpPr txBox="1"/>
          <p:nvPr/>
        </p:nvSpPr>
        <p:spPr>
          <a:xfrm>
            <a:off x="2796770" y="5768326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53</a:t>
            </a:r>
          </a:p>
        </p:txBody>
      </p:sp>
    </p:spTree>
    <p:extLst>
      <p:ext uri="{BB962C8B-B14F-4D97-AF65-F5344CB8AC3E}">
        <p14:creationId xmlns:p14="http://schemas.microsoft.com/office/powerpoint/2010/main" val="40730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3.7037E-6 C -0.17006 -0.05231 0.79934 -0.13055 0.61432 -0.1814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0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  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970" y="1315053"/>
            <a:ext cx="6238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cộng</a:t>
            </a:r>
            <a:r>
              <a:rPr lang="en-US" sz="2800" b="1" dirty="0">
                <a:latin typeface="HP001 4 hàng" panose="020B0603050302020204" pitchFamily="34" charset="0"/>
              </a:rPr>
              <a:t> (</a:t>
            </a:r>
            <a:r>
              <a:rPr lang="en-US" sz="2800" b="1" dirty="0" err="1"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nhớ</a:t>
            </a:r>
            <a:r>
              <a:rPr lang="en-US" sz="2800" b="1" dirty="0">
                <a:latin typeface="HP001 4 hàng" panose="020B0603050302020204" pitchFamily="34" charset="0"/>
              </a:rPr>
              <a:t>) </a:t>
            </a:r>
            <a:r>
              <a:rPr lang="en-US" sz="2800" b="1" dirty="0" err="1"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phạm</a:t>
            </a:r>
            <a:r>
              <a:rPr lang="en-US" sz="2800" b="1" dirty="0">
                <a:latin typeface="HP001 4 hàng" panose="020B0603050302020204" pitchFamily="34" charset="0"/>
              </a:rPr>
              <a:t> vi 100</a:t>
            </a: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E64252D-68C9-44F7-A09D-C99DE6D5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72" b="1870"/>
          <a:stretch/>
        </p:blipFill>
        <p:spPr>
          <a:xfrm>
            <a:off x="280736" y="727415"/>
            <a:ext cx="11630527" cy="5007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99B08DFA-FF16-45D2-A1DA-7C9489426A6A}"/>
              </a:ext>
            </a:extLst>
          </p:cNvPr>
          <p:cNvGrpSpPr/>
          <p:nvPr/>
        </p:nvGrpSpPr>
        <p:grpSpPr>
          <a:xfrm>
            <a:off x="6786799" y="1630367"/>
            <a:ext cx="4104419" cy="1144082"/>
            <a:chOff x="168284" y="3638943"/>
            <a:chExt cx="4104419" cy="1144082"/>
          </a:xfrm>
          <a:solidFill>
            <a:srgbClr val="FFFF00"/>
          </a:solidFill>
        </p:grpSpPr>
        <p:sp>
          <p:nvSpPr>
            <p:cNvPr id="76" name="Speech Bubble: Oval 75">
              <a:extLst>
                <a:ext uri="{FF2B5EF4-FFF2-40B4-BE49-F238E27FC236}">
                  <a16:creationId xmlns:a16="http://schemas.microsoft.com/office/drawing/2014/main" id="{4C5966FB-89F9-4DE1-A24A-84585E96283C}"/>
                </a:ext>
              </a:extLst>
            </p:cNvPr>
            <p:cNvSpPr/>
            <p:nvPr/>
          </p:nvSpPr>
          <p:spPr>
            <a:xfrm>
              <a:off x="168284" y="3638943"/>
              <a:ext cx="4104419" cy="1144082"/>
            </a:xfrm>
            <a:prstGeom prst="wedgeEllipseCallout">
              <a:avLst>
                <a:gd name="adj1" fmla="val -58901"/>
                <a:gd name="adj2" fmla="val 4620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BA751E7-2B92-4DF2-871D-96196A4F97A3}"/>
                </a:ext>
              </a:extLst>
            </p:cNvPr>
            <p:cNvSpPr txBox="1"/>
            <p:nvPr/>
          </p:nvSpPr>
          <p:spPr>
            <a:xfrm>
              <a:off x="1214288" y="3918596"/>
              <a:ext cx="227837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 + 5 = 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50E896-5554-4EDD-BD5C-65C9C963E410}"/>
              </a:ext>
            </a:extLst>
          </p:cNvPr>
          <p:cNvGrpSpPr/>
          <p:nvPr/>
        </p:nvGrpSpPr>
        <p:grpSpPr>
          <a:xfrm>
            <a:off x="3675596" y="1442031"/>
            <a:ext cx="2077844" cy="3934860"/>
            <a:chOff x="3387340" y="869635"/>
            <a:chExt cx="2077844" cy="393486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61AECCD-8FA3-4E5A-8E1F-6C39FC141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98" r="30649"/>
            <a:stretch/>
          </p:blipFill>
          <p:spPr>
            <a:xfrm>
              <a:off x="3387340" y="869635"/>
              <a:ext cx="2077844" cy="3801087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AF651F4-2EAA-4621-9332-EF6BEAEDA37F}"/>
                </a:ext>
              </a:extLst>
            </p:cNvPr>
            <p:cNvGrpSpPr/>
            <p:nvPr/>
          </p:nvGrpSpPr>
          <p:grpSpPr>
            <a:xfrm>
              <a:off x="3636928" y="3334567"/>
              <a:ext cx="1750468" cy="1469928"/>
              <a:chOff x="3636928" y="3334567"/>
              <a:chExt cx="1750468" cy="1469928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F09A976-24D6-4518-AC3C-029A7A8AF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634" b="91221" l="8705" r="94480">
                            <a14:foregroundMark x1="11253" y1="30916" x2="11253" y2="30916"/>
                            <a14:foregroundMark x1="10403" y1="19084" x2="10403" y2="19084"/>
                            <a14:foregroundMark x1="8705" y1="26718" x2="11465" y2="41603"/>
                            <a14:foregroundMark x1="94904" y1="40840" x2="94904" y2="40840"/>
                            <a14:foregroundMark x1="92357" y1="31679" x2="92357" y2="31679"/>
                            <a14:foregroundMark x1="73461" y1="15267" x2="73461" y2="15267"/>
                            <a14:foregroundMark x1="58811" y1="9542" x2="58811" y2="9542"/>
                            <a14:foregroundMark x1="44374" y1="8397" x2="66454" y2="18321"/>
                            <a14:foregroundMark x1="66454" y1="18321" x2="67304" y2="19084"/>
                            <a14:foregroundMark x1="68365" y1="12595" x2="68365" y2="12595"/>
                            <a14:foregroundMark x1="70488" y1="13740" x2="70488" y2="13740"/>
                            <a14:foregroundMark x1="36306" y1="9160" x2="36306" y2="9160"/>
                            <a14:foregroundMark x1="46072" y1="9924" x2="30501" y2="8804"/>
                            <a14:foregroundMark x1="12671" y1="13412" x2="9342" y2="16031"/>
                            <a14:foregroundMark x1="39915" y1="88168" x2="58174" y2="91221"/>
                            <a14:foregroundMark x1="58174" y1="91221" x2="61146" y2="90076"/>
                            <a14:foregroundMark x1="13800" y1="16412" x2="29936" y2="11450"/>
                            <a14:foregroundMark x1="29936" y1="11450" x2="29936" y2="11450"/>
                            <a14:backgroundMark x1="12951" y1="12595" x2="15082" y2="1240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409385">
                <a:off x="3636928" y="3341342"/>
                <a:ext cx="1750468" cy="146315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0C0C7AF-BD57-4176-812D-DF489E999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35666" y="3419376"/>
                <a:ext cx="457406" cy="43808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BC774FB-77B2-4470-AFA3-35DCFB18D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17110" y="3396659"/>
                <a:ext cx="457406" cy="43808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474921F-4C64-474C-86BF-8A9DAFBE1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9561" y="3378383"/>
                <a:ext cx="457406" cy="43808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B042355-610D-4E6A-9814-BF45D00C69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2168"/>
              <a:stretch/>
            </p:blipFill>
            <p:spPr>
              <a:xfrm>
                <a:off x="3837486" y="3467934"/>
                <a:ext cx="457406" cy="34097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145FB03-0A1F-4A0A-98C0-CD4BD94319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3555"/>
              <a:stretch/>
            </p:blipFill>
            <p:spPr>
              <a:xfrm rot="21057709">
                <a:off x="4790325" y="3544643"/>
                <a:ext cx="457406" cy="33489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3B700ED-FA22-4F05-8EFF-5175EE070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t="1" b="36394"/>
              <a:stretch/>
            </p:blipFill>
            <p:spPr>
              <a:xfrm>
                <a:off x="4258761" y="3334567"/>
                <a:ext cx="457406" cy="2786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6FA5B3A-0C6E-4BE7-98AE-21D1D84422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t="1" b="36394"/>
              <a:stretch/>
            </p:blipFill>
            <p:spPr>
              <a:xfrm>
                <a:off x="4525956" y="3345925"/>
                <a:ext cx="457406" cy="27864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3D606D7-BFBB-4164-8A51-075550F1C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2647"/>
              <a:stretch/>
            </p:blipFill>
            <p:spPr>
              <a:xfrm>
                <a:off x="3968856" y="3529318"/>
                <a:ext cx="457406" cy="33887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60F1B5B-5B2F-4AA0-AA96-68BF3B0A8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3555"/>
              <a:stretch/>
            </p:blipFill>
            <p:spPr>
              <a:xfrm>
                <a:off x="4234263" y="3550619"/>
                <a:ext cx="457406" cy="334896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5C0FC77-A545-4F4E-9B19-1A8C98065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3555"/>
              <a:stretch/>
            </p:blipFill>
            <p:spPr>
              <a:xfrm>
                <a:off x="4519065" y="3558812"/>
                <a:ext cx="457406" cy="334896"/>
              </a:xfrm>
              <a:prstGeom prst="rect">
                <a:avLst/>
              </a:prstGeom>
            </p:spPr>
          </p:pic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A44B13E-409B-47B3-A2E5-7FB56B413D8A}"/>
              </a:ext>
            </a:extLst>
          </p:cNvPr>
          <p:cNvGrpSpPr/>
          <p:nvPr/>
        </p:nvGrpSpPr>
        <p:grpSpPr>
          <a:xfrm>
            <a:off x="492101" y="870012"/>
            <a:ext cx="4487824" cy="1255854"/>
            <a:chOff x="974406" y="3398053"/>
            <a:chExt cx="4104419" cy="1255854"/>
          </a:xfrm>
          <a:solidFill>
            <a:srgbClr val="002060"/>
          </a:solidFill>
        </p:grpSpPr>
        <p:sp>
          <p:nvSpPr>
            <p:cNvPr id="123" name="Speech Bubble: Oval 122">
              <a:extLst>
                <a:ext uri="{FF2B5EF4-FFF2-40B4-BE49-F238E27FC236}">
                  <a16:creationId xmlns:a16="http://schemas.microsoft.com/office/drawing/2014/main" id="{32D50D07-5A72-490E-AF69-5E3392CFDB8F}"/>
                </a:ext>
              </a:extLst>
            </p:cNvPr>
            <p:cNvSpPr/>
            <p:nvPr/>
          </p:nvSpPr>
          <p:spPr>
            <a:xfrm>
              <a:off x="974406" y="3398053"/>
              <a:ext cx="4104419" cy="1255854"/>
            </a:xfrm>
            <a:prstGeom prst="wedgeEllipseCallout">
              <a:avLst>
                <a:gd name="adj1" fmla="val 42483"/>
                <a:gd name="adj2" fmla="val 5076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01DA796-E6AE-4069-9EF3-5A2B66B8BA98}"/>
                </a:ext>
              </a:extLst>
            </p:cNvPr>
            <p:cNvSpPr txBox="1"/>
            <p:nvPr/>
          </p:nvSpPr>
          <p:spPr>
            <a:xfrm>
              <a:off x="1311210" y="3637535"/>
              <a:ext cx="3500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Cả</a:t>
              </a:r>
              <a:r>
                <a:rPr lang="en-US" sz="2400" dirty="0">
                  <a:solidFill>
                    <a:schemeClr val="bg1"/>
                  </a:solidFill>
                </a:rPr>
                <a:t>  </a:t>
              </a:r>
              <a:r>
                <a:rPr lang="en-US" sz="2400" dirty="0" err="1">
                  <a:solidFill>
                    <a:schemeClr val="bg1"/>
                  </a:solidFill>
                </a:rPr>
                <a:t>hai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rổ</a:t>
              </a:r>
              <a:r>
                <a:rPr lang="en-US" sz="2400" dirty="0">
                  <a:solidFill>
                    <a:schemeClr val="bg1"/>
                  </a:solidFill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</a:rPr>
                <a:t>bác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tất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cả</a:t>
              </a:r>
              <a:r>
                <a:rPr lang="en-US" sz="2400" dirty="0">
                  <a:solidFill>
                    <a:schemeClr val="bg1"/>
                  </a:solidFill>
                </a:rPr>
                <a:t> bao </a:t>
              </a:r>
              <a:r>
                <a:rPr lang="en-US" sz="2400" dirty="0" err="1">
                  <a:solidFill>
                    <a:schemeClr val="bg1"/>
                  </a:solidFill>
                </a:rPr>
                <a:t>nhiêu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quả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táo</a:t>
              </a:r>
              <a:r>
                <a:rPr lang="en-US" sz="2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1EDAAF-6D7E-40DB-A100-EA8D2BAF1872}"/>
              </a:ext>
            </a:extLst>
          </p:cNvPr>
          <p:cNvGrpSpPr/>
          <p:nvPr/>
        </p:nvGrpSpPr>
        <p:grpSpPr>
          <a:xfrm>
            <a:off x="6630996" y="4359894"/>
            <a:ext cx="1080956" cy="929917"/>
            <a:chOff x="6052295" y="3845360"/>
            <a:chExt cx="1080956" cy="92991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0A2E3B9-97B2-4927-BF40-8BDAAC2A3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634" b="91221" l="8705" r="94480">
                          <a14:foregroundMark x1="11253" y1="30916" x2="11253" y2="30916"/>
                          <a14:foregroundMark x1="10403" y1="19084" x2="10403" y2="19084"/>
                          <a14:foregroundMark x1="8705" y1="26718" x2="11465" y2="41603"/>
                          <a14:foregroundMark x1="94904" y1="40840" x2="94904" y2="40840"/>
                          <a14:foregroundMark x1="92357" y1="31679" x2="92357" y2="31679"/>
                          <a14:foregroundMark x1="73461" y1="15267" x2="73461" y2="15267"/>
                          <a14:foregroundMark x1="58811" y1="9542" x2="58811" y2="9542"/>
                          <a14:foregroundMark x1="44374" y1="8397" x2="66454" y2="18321"/>
                          <a14:foregroundMark x1="66454" y1="18321" x2="67304" y2="19084"/>
                          <a14:foregroundMark x1="68365" y1="12595" x2="68365" y2="12595"/>
                          <a14:foregroundMark x1="70488" y1="13740" x2="70488" y2="13740"/>
                          <a14:foregroundMark x1="36306" y1="9160" x2="36306" y2="9160"/>
                          <a14:foregroundMark x1="46072" y1="9924" x2="30501" y2="8804"/>
                          <a14:foregroundMark x1="12671" y1="13412" x2="9342" y2="16031"/>
                          <a14:foregroundMark x1="39915" y1="88168" x2="58174" y2="91221"/>
                          <a14:foregroundMark x1="58174" y1="91221" x2="61146" y2="90076"/>
                          <a14:foregroundMark x1="13800" y1="16412" x2="29936" y2="11450"/>
                          <a14:foregroundMark x1="29936" y1="11450" x2="29936" y2="11450"/>
                          <a14:backgroundMark x1="12951" y1="12595" x2="15082" y2="1240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09385">
              <a:off x="6052295" y="4166146"/>
              <a:ext cx="1071323" cy="609131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CAE8EA4-E72A-4B04-8DE4-C037CCE0667D}"/>
                </a:ext>
              </a:extLst>
            </p:cNvPr>
            <p:cNvGrpSpPr/>
            <p:nvPr/>
          </p:nvGrpSpPr>
          <p:grpSpPr>
            <a:xfrm>
              <a:off x="6076117" y="3845360"/>
              <a:ext cx="1057134" cy="504740"/>
              <a:chOff x="6225087" y="3108571"/>
              <a:chExt cx="989729" cy="49139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CDEE31A-DB9C-46CA-A29A-249163F0F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86575" y="3163300"/>
                <a:ext cx="428241" cy="42650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2A282F9-A775-4DE9-B88B-EC276FDDB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12667" y="3108571"/>
                <a:ext cx="428241" cy="42650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9A5D26B-4210-409D-B272-877535BAF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5087" y="3173459"/>
                <a:ext cx="428241" cy="426504"/>
              </a:xfrm>
              <a:prstGeom prst="rect">
                <a:avLst/>
              </a:prstGeom>
            </p:spPr>
          </p:pic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3A50FD5-B2AE-4ED5-B0F0-1F9E892A4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7" b="92872" l="9331" r="89655">
                          <a14:foregroundMark x1="32860" y1="15071" x2="32860" y2="15071"/>
                          <a14:foregroundMark x1="28195" y1="9369" x2="28195" y2="9369"/>
                          <a14:foregroundMark x1="41785" y1="14664" x2="41785" y2="14664"/>
                          <a14:foregroundMark x1="56998" y1="91242" x2="56998" y2="91242"/>
                          <a14:foregroundMark x1="43611" y1="92261" x2="43611" y2="92261"/>
                          <a14:foregroundMark x1="51318" y1="93075" x2="51318" y2="93075"/>
                          <a14:foregroundMark x1="57809" y1="93075" x2="57809" y2="93075"/>
                          <a14:foregroundMark x1="43002" y1="93075" x2="43002" y2="93075"/>
                          <a14:foregroundMark x1="89858" y1="49695" x2="89858" y2="49695"/>
                          <a14:foregroundMark x1="50507" y1="15682" x2="50507" y2="15682"/>
                          <a14:foregroundMark x1="41379" y1="12831" x2="41379" y2="12831"/>
                          <a14:foregroundMark x1="16227" y1="10387" x2="16227" y2="10387"/>
                          <a14:foregroundMark x1="26978" y1="6517" x2="26978" y2="6517"/>
                          <a14:foregroundMark x1="44219" y1="14664" x2="52535" y2="19552"/>
                        </a14:backgroundRemoval>
                      </a14:imgEffect>
                    </a14:imgLayer>
                  </a14:imgProps>
                </a:ext>
              </a:extLst>
            </a:blip>
            <a:srcRect b="26250"/>
            <a:stretch/>
          </p:blipFill>
          <p:spPr>
            <a:xfrm>
              <a:off x="6308010" y="4075158"/>
              <a:ext cx="428241" cy="31454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B4F9BE3-85C4-4859-8699-69C2DD031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7" b="92872" l="9331" r="89655">
                          <a14:foregroundMark x1="32860" y1="15071" x2="32860" y2="15071"/>
                          <a14:foregroundMark x1="28195" y1="9369" x2="28195" y2="9369"/>
                          <a14:foregroundMark x1="41785" y1="14664" x2="41785" y2="14664"/>
                          <a14:foregroundMark x1="56998" y1="91242" x2="56998" y2="91242"/>
                          <a14:foregroundMark x1="43611" y1="92261" x2="43611" y2="92261"/>
                          <a14:foregroundMark x1="51318" y1="93075" x2="51318" y2="93075"/>
                          <a14:foregroundMark x1="57809" y1="93075" x2="57809" y2="93075"/>
                          <a14:foregroundMark x1="43002" y1="93075" x2="43002" y2="93075"/>
                          <a14:foregroundMark x1="89858" y1="49695" x2="89858" y2="49695"/>
                          <a14:foregroundMark x1="50507" y1="15682" x2="50507" y2="15682"/>
                          <a14:foregroundMark x1="41379" y1="12831" x2="41379" y2="12831"/>
                          <a14:foregroundMark x1="16227" y1="10387" x2="16227" y2="10387"/>
                          <a14:foregroundMark x1="26978" y1="6517" x2="26978" y2="6517"/>
                          <a14:foregroundMark x1="44219" y1="14664" x2="52535" y2="19552"/>
                        </a14:backgroundRemoval>
                      </a14:imgEffect>
                    </a14:imgLayer>
                  </a14:imgProps>
                </a:ext>
              </a:extLst>
            </a:blip>
            <a:srcRect b="26250"/>
            <a:stretch/>
          </p:blipFill>
          <p:spPr>
            <a:xfrm rot="21019487">
              <a:off x="6525453" y="4075157"/>
              <a:ext cx="428241" cy="31454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321AA47-99C2-43AF-B7A2-F171A5FCD777}"/>
              </a:ext>
            </a:extLst>
          </p:cNvPr>
          <p:cNvSpPr txBox="1"/>
          <p:nvPr/>
        </p:nvSpPr>
        <p:spPr>
          <a:xfrm>
            <a:off x="3876838" y="5180145"/>
            <a:ext cx="196399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47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táo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F2936AB-378E-4DAC-A194-F6ED81CF1C35}"/>
              </a:ext>
            </a:extLst>
          </p:cNvPr>
          <p:cNvSpPr txBox="1"/>
          <p:nvPr/>
        </p:nvSpPr>
        <p:spPr>
          <a:xfrm>
            <a:off x="6230614" y="5211201"/>
            <a:ext cx="176362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táo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8909E7A-7ADD-450C-95A3-F7F1EDEA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26020"/>
              </p:ext>
            </p:extLst>
          </p:nvPr>
        </p:nvGraphicFramePr>
        <p:xfrm>
          <a:off x="628150" y="1133416"/>
          <a:ext cx="3942896" cy="47782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6323">
                  <a:extLst>
                    <a:ext uri="{9D8B030D-6E8A-4147-A177-3AD203B41FA5}">
                      <a16:colId xmlns:a16="http://schemas.microsoft.com/office/drawing/2014/main" val="2721636771"/>
                    </a:ext>
                  </a:extLst>
                </a:gridCol>
                <a:gridCol w="1316573">
                  <a:extLst>
                    <a:ext uri="{9D8B030D-6E8A-4147-A177-3AD203B41FA5}">
                      <a16:colId xmlns:a16="http://schemas.microsoft.com/office/drawing/2014/main" val="2062378497"/>
                    </a:ext>
                  </a:extLst>
                </a:gridCol>
              </a:tblGrid>
              <a:tr h="666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358609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07493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67517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B85FA831-600B-4B41-8BC6-00015D2597FC}"/>
              </a:ext>
            </a:extLst>
          </p:cNvPr>
          <p:cNvSpPr/>
          <p:nvPr/>
        </p:nvSpPr>
        <p:spPr>
          <a:xfrm>
            <a:off x="628150" y="1785953"/>
            <a:ext cx="2606950" cy="4125757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4E36C2D-FCE6-4243-A328-738E043F4570}"/>
              </a:ext>
            </a:extLst>
          </p:cNvPr>
          <p:cNvSpPr/>
          <p:nvPr/>
        </p:nvSpPr>
        <p:spPr>
          <a:xfrm>
            <a:off x="3752221" y="4128037"/>
            <a:ext cx="468136" cy="7869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0E902A-EA79-4CEF-B61D-A80334227033}"/>
              </a:ext>
            </a:extLst>
          </p:cNvPr>
          <p:cNvSpPr/>
          <p:nvPr/>
        </p:nvSpPr>
        <p:spPr>
          <a:xfrm>
            <a:off x="3776614" y="1972046"/>
            <a:ext cx="468136" cy="15010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EE337D-9EB7-460E-B6D7-D26D952C2317}"/>
              </a:ext>
            </a:extLst>
          </p:cNvPr>
          <p:cNvGrpSpPr/>
          <p:nvPr/>
        </p:nvGrpSpPr>
        <p:grpSpPr>
          <a:xfrm>
            <a:off x="4216293" y="356388"/>
            <a:ext cx="3248912" cy="715426"/>
            <a:chOff x="168284" y="3638943"/>
            <a:chExt cx="3413739" cy="956062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FD7B71-9E54-4627-8FEA-3737FCEED790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4F2794-3720-4C46-A22D-5E08A2D4BA8D}"/>
                </a:ext>
              </a:extLst>
            </p:cNvPr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47 + 5 = 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47D7173-180A-4677-B982-86494619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080" y="1835418"/>
            <a:ext cx="352499" cy="1954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D16BA-5552-485D-8932-E9911C84E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121" y="1853051"/>
            <a:ext cx="352499" cy="19549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D8F18-0BD2-41E6-9E15-F46E1DD66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6441" y="1854380"/>
            <a:ext cx="352499" cy="19549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95389E-5562-4C62-A3B3-7EA8B2173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050" y="1868854"/>
            <a:ext cx="352499" cy="19549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945BF3-150D-41C2-9881-A5E95C03E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4388" l="9091" r="89091">
                        <a14:foregroundMark x1="63636" y1="36735" x2="63636" y2="36735"/>
                        <a14:foregroundMark x1="49091" y1="14286" x2="49091" y2="14286"/>
                        <a14:foregroundMark x1="40000" y1="89796" x2="40000" y2="89796"/>
                        <a14:foregroundMark x1="40000" y1="94388" x2="40000" y2="94388"/>
                        <a14:backgroundMark x1="41818" y1="510" x2="70909" y2="1020"/>
                        <a14:backgroundMark x1="30909" y1="1020" x2="54545" y2="1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130" y="2040635"/>
            <a:ext cx="457378" cy="1410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3D9638-D442-47CC-A391-7A5CB534B0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t="59828"/>
          <a:stretch/>
        </p:blipFill>
        <p:spPr>
          <a:xfrm>
            <a:off x="3798130" y="5155690"/>
            <a:ext cx="331431" cy="465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866B90-D277-4E00-ADAD-9ADE71081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b="39329"/>
          <a:stretch/>
        </p:blipFill>
        <p:spPr>
          <a:xfrm>
            <a:off x="3787372" y="4500742"/>
            <a:ext cx="352499" cy="74852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8FAED7-DE55-4F48-8FB2-BD8E9928A13C}"/>
              </a:ext>
            </a:extLst>
          </p:cNvPr>
          <p:cNvGrpSpPr/>
          <p:nvPr/>
        </p:nvGrpSpPr>
        <p:grpSpPr>
          <a:xfrm>
            <a:off x="4223907" y="6030174"/>
            <a:ext cx="2893040" cy="585559"/>
            <a:chOff x="168284" y="3638943"/>
            <a:chExt cx="3039813" cy="869836"/>
          </a:xfrm>
          <a:solidFill>
            <a:srgbClr val="C00000"/>
          </a:solidFill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DEFCFC4-F8E4-45C0-A083-B354540C79AA}"/>
                </a:ext>
              </a:extLst>
            </p:cNvPr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A16C3E-8FF1-416F-B0AE-E58CC302BFDD}"/>
                </a:ext>
              </a:extLst>
            </p:cNvPr>
            <p:cNvSpPr txBox="1"/>
            <p:nvPr/>
          </p:nvSpPr>
          <p:spPr>
            <a:xfrm>
              <a:off x="526419" y="3731546"/>
              <a:ext cx="2663858" cy="7772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47 +  5 = 52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C1465E2-7A9D-4C8D-BF87-4BA8447C55D4}"/>
              </a:ext>
            </a:extLst>
          </p:cNvPr>
          <p:cNvSpPr txBox="1"/>
          <p:nvPr/>
        </p:nvSpPr>
        <p:spPr>
          <a:xfrm>
            <a:off x="5670427" y="1066780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Hướng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dẫn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dọc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FAF2509-E8C7-4078-ADA4-2E6E9D6B73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3" r="25356" b="39854"/>
          <a:stretch/>
        </p:blipFill>
        <p:spPr>
          <a:xfrm>
            <a:off x="4732779" y="1659095"/>
            <a:ext cx="7032930" cy="41321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4B2E84E-42EA-4487-8F27-0B4487A2C72B}"/>
              </a:ext>
            </a:extLst>
          </p:cNvPr>
          <p:cNvSpPr txBox="1"/>
          <p:nvPr/>
        </p:nvSpPr>
        <p:spPr>
          <a:xfrm>
            <a:off x="5419596" y="1978297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617FAF-A2CC-47B6-9552-804817C278BC}"/>
              </a:ext>
            </a:extLst>
          </p:cNvPr>
          <p:cNvSpPr txBox="1"/>
          <p:nvPr/>
        </p:nvSpPr>
        <p:spPr>
          <a:xfrm>
            <a:off x="5509437" y="2557147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E055D2-4CAF-43B4-92B3-1708654CDEFB}"/>
              </a:ext>
            </a:extLst>
          </p:cNvPr>
          <p:cNvSpPr txBox="1"/>
          <p:nvPr/>
        </p:nvSpPr>
        <p:spPr>
          <a:xfrm>
            <a:off x="5154121" y="21661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41D51A-0734-48ED-98CC-BD230920D347}"/>
              </a:ext>
            </a:extLst>
          </p:cNvPr>
          <p:cNvCxnSpPr/>
          <p:nvPr/>
        </p:nvCxnSpPr>
        <p:spPr>
          <a:xfrm>
            <a:off x="5178185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DE409A2-A645-4E1D-9E57-5A53711EB10D}"/>
              </a:ext>
            </a:extLst>
          </p:cNvPr>
          <p:cNvSpPr txBox="1"/>
          <p:nvPr/>
        </p:nvSpPr>
        <p:spPr>
          <a:xfrm>
            <a:off x="4868616" y="3766630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B64E3C-ACD7-4FB2-B73E-C9AE2A8970B2}"/>
              </a:ext>
            </a:extLst>
          </p:cNvPr>
          <p:cNvSpPr txBox="1"/>
          <p:nvPr/>
        </p:nvSpPr>
        <p:spPr>
          <a:xfrm>
            <a:off x="7804610" y="198762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939343-F996-4C32-B7BC-271FE8AD58B3}"/>
              </a:ext>
            </a:extLst>
          </p:cNvPr>
          <p:cNvSpPr txBox="1"/>
          <p:nvPr/>
        </p:nvSpPr>
        <p:spPr>
          <a:xfrm>
            <a:off x="7539135" y="217551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4E042C-A7FF-4DD3-9CE5-BE87AAC02818}"/>
              </a:ext>
            </a:extLst>
          </p:cNvPr>
          <p:cNvCxnSpPr/>
          <p:nvPr/>
        </p:nvCxnSpPr>
        <p:spPr>
          <a:xfrm>
            <a:off x="7563199" y="30633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CB9EF7-0AD8-4FAC-A141-D21AB7D02A3E}"/>
              </a:ext>
            </a:extLst>
          </p:cNvPr>
          <p:cNvSpPr txBox="1"/>
          <p:nvPr/>
        </p:nvSpPr>
        <p:spPr>
          <a:xfrm>
            <a:off x="8068260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E12029-128D-44E3-9354-9D16EE77DA01}"/>
              </a:ext>
            </a:extLst>
          </p:cNvPr>
          <p:cNvSpPr txBox="1"/>
          <p:nvPr/>
        </p:nvSpPr>
        <p:spPr>
          <a:xfrm>
            <a:off x="8055501" y="2591409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0C67B0-078D-4E6F-879C-70B339F6BFA8}"/>
              </a:ext>
            </a:extLst>
          </p:cNvPr>
          <p:cNvSpPr txBox="1"/>
          <p:nvPr/>
        </p:nvSpPr>
        <p:spPr>
          <a:xfrm>
            <a:off x="8027639" y="317202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4D05F9-485E-4C58-8527-BD6030386733}"/>
              </a:ext>
            </a:extLst>
          </p:cNvPr>
          <p:cNvSpPr txBox="1"/>
          <p:nvPr/>
        </p:nvSpPr>
        <p:spPr>
          <a:xfrm>
            <a:off x="7600401" y="2731909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96DF2B-198D-45CC-B8BA-9EAE05FAA97C}"/>
              </a:ext>
            </a:extLst>
          </p:cNvPr>
          <p:cNvSpPr txBox="1"/>
          <p:nvPr/>
        </p:nvSpPr>
        <p:spPr>
          <a:xfrm>
            <a:off x="6556051" y="3647475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7 </a:t>
            </a:r>
            <a:r>
              <a:rPr lang="en-US" sz="2400" b="1" dirty="0" err="1"/>
              <a:t>cộng</a:t>
            </a:r>
            <a:r>
              <a:rPr lang="en-US" sz="2400" b="1" dirty="0"/>
              <a:t> 5 </a:t>
            </a:r>
            <a:r>
              <a:rPr lang="en-US" sz="2400" b="1" dirty="0" err="1"/>
              <a:t>bằng</a:t>
            </a:r>
            <a:r>
              <a:rPr lang="en-US" sz="2400" b="1" dirty="0"/>
              <a:t> 12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2,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E34DD6-87EB-45EE-94B2-5B74BBDC65C3}"/>
              </a:ext>
            </a:extLst>
          </p:cNvPr>
          <p:cNvSpPr txBox="1"/>
          <p:nvPr/>
        </p:nvSpPr>
        <p:spPr>
          <a:xfrm>
            <a:off x="10496718" y="199362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BFF280-7C05-4328-8077-6DECEF042E40}"/>
              </a:ext>
            </a:extLst>
          </p:cNvPr>
          <p:cNvSpPr txBox="1"/>
          <p:nvPr/>
        </p:nvSpPr>
        <p:spPr>
          <a:xfrm>
            <a:off x="10490359" y="255576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9571E9-D958-4359-A377-6E40D483B11B}"/>
              </a:ext>
            </a:extLst>
          </p:cNvPr>
          <p:cNvSpPr txBox="1"/>
          <p:nvPr/>
        </p:nvSpPr>
        <p:spPr>
          <a:xfrm>
            <a:off x="9967706" y="214425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89E5FA-CB89-448C-BCE0-3B42318A2DC7}"/>
              </a:ext>
            </a:extLst>
          </p:cNvPr>
          <p:cNvSpPr txBox="1"/>
          <p:nvPr/>
        </p:nvSpPr>
        <p:spPr>
          <a:xfrm>
            <a:off x="10204066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D7AAF5-BA81-4E3F-A930-E6B58304F488}"/>
              </a:ext>
            </a:extLst>
          </p:cNvPr>
          <p:cNvSpPr txBox="1"/>
          <p:nvPr/>
        </p:nvSpPr>
        <p:spPr>
          <a:xfrm>
            <a:off x="10458048" y="317240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79B59FC-24C2-49F5-AB57-3B8C48BE6E5B}"/>
              </a:ext>
            </a:extLst>
          </p:cNvPr>
          <p:cNvCxnSpPr/>
          <p:nvPr/>
        </p:nvCxnSpPr>
        <p:spPr>
          <a:xfrm>
            <a:off x="10008283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CB70530-A41E-4E95-9D83-F3138833648D}"/>
              </a:ext>
            </a:extLst>
          </p:cNvPr>
          <p:cNvSpPr txBox="1"/>
          <p:nvPr/>
        </p:nvSpPr>
        <p:spPr>
          <a:xfrm>
            <a:off x="10192286" y="316528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B36BF9-ADD5-4A11-A002-6EC270A03AC7}"/>
              </a:ext>
            </a:extLst>
          </p:cNvPr>
          <p:cNvSpPr txBox="1"/>
          <p:nvPr/>
        </p:nvSpPr>
        <p:spPr>
          <a:xfrm>
            <a:off x="9525177" y="3637798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4 </a:t>
            </a:r>
            <a:r>
              <a:rPr lang="en-US" sz="2400" b="1" dirty="0" err="1"/>
              <a:t>thêm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5,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16647-C698-46B2-9FC1-7A08BBBD9D5F}"/>
              </a:ext>
            </a:extLst>
          </p:cNvPr>
          <p:cNvSpPr/>
          <p:nvPr/>
        </p:nvSpPr>
        <p:spPr>
          <a:xfrm>
            <a:off x="4732779" y="3967993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316E0C9-CB08-4B2B-BF8F-9B3C386169C9}"/>
              </a:ext>
            </a:extLst>
          </p:cNvPr>
          <p:cNvSpPr/>
          <p:nvPr/>
        </p:nvSpPr>
        <p:spPr>
          <a:xfrm>
            <a:off x="6427206" y="3960391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96B5EB-D8E5-4FC9-87ED-87758D451BFB}"/>
              </a:ext>
            </a:extLst>
          </p:cNvPr>
          <p:cNvSpPr/>
          <p:nvPr/>
        </p:nvSpPr>
        <p:spPr>
          <a:xfrm>
            <a:off x="9377330" y="3978146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0052 -0.054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-0.09128 -0.02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113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5463 L -0.08932 -0.197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00078 -0.2791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8828 0.00694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5" grpId="1" animBg="1"/>
      <p:bldP spid="33" grpId="0" animBg="1"/>
      <p:bldP spid="33" grpId="1" animBg="1"/>
      <p:bldP spid="42" grpId="0"/>
      <p:bldP spid="44" grpId="0"/>
      <p:bldP spid="45" grpId="0"/>
      <p:bldP spid="46" grpId="0"/>
      <p:bldP spid="49" grpId="0"/>
      <p:bldP spid="50" grpId="0"/>
      <p:bldP spid="52" grpId="0"/>
      <p:bldP spid="54" grpId="0"/>
      <p:bldP spid="54" grpId="1"/>
      <p:bldP spid="55" grpId="0"/>
      <p:bldP spid="55" grpId="1"/>
      <p:bldP spid="56" grpId="0"/>
      <p:bldP spid="57" grpId="0"/>
      <p:bldP spid="57" grpId="1"/>
      <p:bldP spid="57" grpId="2"/>
      <p:bldP spid="58" grpId="0"/>
      <p:bldP spid="59" grpId="0"/>
      <p:bldP spid="60" grpId="0"/>
      <p:bldP spid="61" grpId="0"/>
      <p:bldP spid="62" grpId="0"/>
      <p:bldP spid="62" grpId="1"/>
      <p:bldP spid="64" grpId="0"/>
      <p:bldP spid="66" grpId="0"/>
      <p:bldP spid="67" grpId="0"/>
      <p:bldP spid="6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4D2FA-7304-4BEB-B484-919573B09AB8}"/>
              </a:ext>
            </a:extLst>
          </p:cNvPr>
          <p:cNvSpPr txBox="1"/>
          <p:nvPr/>
        </p:nvSpPr>
        <p:spPr>
          <a:xfrm>
            <a:off x="2527357" y="2103233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3D925-17C1-44F4-827B-89E154BB1722}"/>
              </a:ext>
            </a:extLst>
          </p:cNvPr>
          <p:cNvSpPr txBox="1"/>
          <p:nvPr/>
        </p:nvSpPr>
        <p:spPr>
          <a:xfrm>
            <a:off x="2547003" y="2702376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7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B83E2-3A86-462B-BFE3-3BAD0B85BBD3}"/>
              </a:ext>
            </a:extLst>
          </p:cNvPr>
          <p:cNvSpPr txBox="1"/>
          <p:nvPr/>
        </p:nvSpPr>
        <p:spPr>
          <a:xfrm>
            <a:off x="2261882" y="229113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5090E0-3BD3-4D03-847C-4D03C0990B9B}"/>
              </a:ext>
            </a:extLst>
          </p:cNvPr>
          <p:cNvCxnSpPr/>
          <p:nvPr/>
        </p:nvCxnSpPr>
        <p:spPr>
          <a:xfrm>
            <a:off x="2285946" y="317898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3B78E1-80E7-40AB-8E03-D027112E817F}"/>
              </a:ext>
            </a:extLst>
          </p:cNvPr>
          <p:cNvSpPr txBox="1"/>
          <p:nvPr/>
        </p:nvSpPr>
        <p:spPr>
          <a:xfrm>
            <a:off x="1814101" y="3868405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011CD-0FF6-4C3E-8D0B-C4924A16C291}"/>
              </a:ext>
            </a:extLst>
          </p:cNvPr>
          <p:cNvSpPr txBox="1"/>
          <p:nvPr/>
        </p:nvSpPr>
        <p:spPr>
          <a:xfrm>
            <a:off x="5551021" y="210435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5312180" y="229224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5336244" y="318010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5841305" y="210323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5828546" y="2708139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5800684" y="328875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651AB-1B2F-4B4B-A7FF-EF880C224A57}"/>
              </a:ext>
            </a:extLst>
          </p:cNvPr>
          <p:cNvSpPr txBox="1"/>
          <p:nvPr/>
        </p:nvSpPr>
        <p:spPr>
          <a:xfrm>
            <a:off x="5386205" y="2906002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600940" y="3847116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7 </a:t>
            </a:r>
            <a:r>
              <a:rPr lang="en-US" sz="2400" b="1" dirty="0" err="1"/>
              <a:t>cộng</a:t>
            </a:r>
            <a:r>
              <a:rPr lang="en-US" sz="2400" b="1" dirty="0"/>
              <a:t> 8 </a:t>
            </a:r>
            <a:r>
              <a:rPr lang="en-US" sz="2400" b="1" dirty="0" err="1"/>
              <a:t>bằng</a:t>
            </a:r>
            <a:r>
              <a:rPr lang="en-US" sz="2400" b="1" dirty="0"/>
              <a:t> 15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5,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7EAFA8-3D83-45BC-8192-F867265CC868}"/>
              </a:ext>
            </a:extLst>
          </p:cNvPr>
          <p:cNvSpPr txBox="1"/>
          <p:nvPr/>
        </p:nvSpPr>
        <p:spPr>
          <a:xfrm>
            <a:off x="9395832" y="21143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83DD17-6F6F-4636-B63E-E4A4F3472B80}"/>
              </a:ext>
            </a:extLst>
          </p:cNvPr>
          <p:cNvSpPr txBox="1"/>
          <p:nvPr/>
        </p:nvSpPr>
        <p:spPr>
          <a:xfrm>
            <a:off x="9389473" y="2676477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B2E7C-46EE-4FB1-B692-98FE763830E9}"/>
              </a:ext>
            </a:extLst>
          </p:cNvPr>
          <p:cNvSpPr txBox="1"/>
          <p:nvPr/>
        </p:nvSpPr>
        <p:spPr>
          <a:xfrm>
            <a:off x="8866820" y="226497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9103180" y="2107219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2C4A54-BE67-4DDA-9A8C-D109B72C26F6}"/>
              </a:ext>
            </a:extLst>
          </p:cNvPr>
          <p:cNvSpPr txBox="1"/>
          <p:nvPr/>
        </p:nvSpPr>
        <p:spPr>
          <a:xfrm>
            <a:off x="9392674" y="3284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B74622-5BCB-4B11-86A3-44C91AC0CAF0}"/>
              </a:ext>
            </a:extLst>
          </p:cNvPr>
          <p:cNvCxnSpPr/>
          <p:nvPr/>
        </p:nvCxnSpPr>
        <p:spPr>
          <a:xfrm>
            <a:off x="8907397" y="317476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F53AC4-DF70-4187-AF98-031875F68C1A}"/>
              </a:ext>
            </a:extLst>
          </p:cNvPr>
          <p:cNvSpPr txBox="1"/>
          <p:nvPr/>
        </p:nvSpPr>
        <p:spPr>
          <a:xfrm>
            <a:off x="9144668" y="328599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8460229" y="3764205"/>
            <a:ext cx="3391460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4 </a:t>
            </a:r>
            <a:r>
              <a:rPr lang="en-US" sz="2400" b="1" dirty="0" err="1"/>
              <a:t>cộng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5,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4472095" y="4160032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8312382" y="4104553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273B70-42D0-4CF3-A44B-A0902AED201D}"/>
              </a:ext>
            </a:extLst>
          </p:cNvPr>
          <p:cNvSpPr/>
          <p:nvPr/>
        </p:nvSpPr>
        <p:spPr>
          <a:xfrm>
            <a:off x="1536818" y="4082311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2021F6-F81C-41C1-9C2A-DA4599038B6D}"/>
              </a:ext>
            </a:extLst>
          </p:cNvPr>
          <p:cNvGrpSpPr/>
          <p:nvPr/>
        </p:nvGrpSpPr>
        <p:grpSpPr>
          <a:xfrm>
            <a:off x="4403778" y="555635"/>
            <a:ext cx="3248912" cy="715426"/>
            <a:chOff x="168284" y="3638943"/>
            <a:chExt cx="3413739" cy="956062"/>
          </a:xfrm>
          <a:solidFill>
            <a:srgbClr val="FFFF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3257B42-EBF2-413C-9681-F19A3C53B766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673FF4-044D-421D-8499-7FC0EAA1DBA0}"/>
                </a:ext>
              </a:extLst>
            </p:cNvPr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38 + 7 =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867701" y="5598136"/>
            <a:ext cx="3783751" cy="576917"/>
            <a:chOff x="168284" y="3638943"/>
            <a:chExt cx="3039813" cy="856999"/>
          </a:xfrm>
          <a:solidFill>
            <a:srgbClr val="C0000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40369" y="3678461"/>
              <a:ext cx="2663858" cy="77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</a:rPr>
                <a:t>Vậy</a:t>
              </a:r>
              <a:r>
                <a:rPr lang="en-US" sz="2800" b="1" dirty="0">
                  <a:solidFill>
                    <a:srgbClr val="FFFF00"/>
                  </a:solidFill>
                </a:rPr>
                <a:t>: 38 + 7 = 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9453 -0.0009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5" grpId="2"/>
      <p:bldP spid="16" grpId="0"/>
      <p:bldP spid="17" grpId="0"/>
      <p:bldP spid="18" grpId="0"/>
      <p:bldP spid="19" grpId="0"/>
      <p:bldP spid="20" grpId="0"/>
      <p:bldP spid="20" grpId="1"/>
      <p:bldP spid="22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51652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8510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86740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98837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5069315" y="842189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93969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25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747898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21264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462162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58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216091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89457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024033" y="2284302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777962" y="337052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51328" y="254591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383728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77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137657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111023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78" name="TextBox1" r:id="rId2" imgW="754560" imgH="487800"/>
        </mc:Choice>
        <mc:Fallback>
          <p:control name="TextBox1" r:id="rId2" imgW="754560" imgH="4878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6213" y="3452672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9" name="TextBox2" r:id="rId3" imgW="754560" imgH="487800"/>
        </mc:Choice>
        <mc:Fallback>
          <p:control name="TextBox2" r:id="rId3" imgW="754560" imgH="48780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69908" y="3460462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" name="TextBox3" r:id="rId4" imgW="754560" imgH="487800"/>
        </mc:Choice>
        <mc:Fallback>
          <p:control name="TextBox3" r:id="rId4" imgW="754560" imgH="48780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24033" y="3468250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" name="TextBox4" r:id="rId5" imgW="754560" imgH="487800"/>
        </mc:Choice>
        <mc:Fallback>
          <p:control name="TextBox4" r:id="rId5" imgW="754560" imgH="487800">
            <p:pic>
              <p:nvPicPr>
                <p:cNvPr id="36" name="TextBox4">
                  <a:extLst>
                    <a:ext uri="{FF2B5EF4-FFF2-40B4-BE49-F238E27FC236}">
                      <a16:creationId xmlns:a16="http://schemas.microsoft.com/office/drawing/2014/main" id="{CC5EF925-A452-4A28-9908-CB915D154F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98398" y="3434915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381</Words>
  <Application>Microsoft Office PowerPoint</Application>
  <PresentationFormat>Widescreen</PresentationFormat>
  <Paragraphs>139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536</cp:revision>
  <dcterms:created xsi:type="dcterms:W3CDTF">2021-02-20T02:56:00Z</dcterms:created>
  <dcterms:modified xsi:type="dcterms:W3CDTF">2021-10-24T16:57:45Z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