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4.xml" ContentType="application/vnd.openxmlformats-officedocument.themeOverride+xml"/>
  <Override PartName="/ppt/notesSlides/notesSlide9.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35"/>
  </p:notesMasterIdLst>
  <p:sldIdLst>
    <p:sldId id="257" r:id="rId4"/>
    <p:sldId id="293" r:id="rId5"/>
    <p:sldId id="283" r:id="rId6"/>
    <p:sldId id="321" r:id="rId7"/>
    <p:sldId id="335" r:id="rId8"/>
    <p:sldId id="339" r:id="rId9"/>
    <p:sldId id="340" r:id="rId10"/>
    <p:sldId id="287" r:id="rId11"/>
    <p:sldId id="260" r:id="rId12"/>
    <p:sldId id="294" r:id="rId13"/>
    <p:sldId id="336" r:id="rId14"/>
    <p:sldId id="315" r:id="rId15"/>
    <p:sldId id="341" r:id="rId16"/>
    <p:sldId id="343" r:id="rId17"/>
    <p:sldId id="342" r:id="rId18"/>
    <p:sldId id="345" r:id="rId19"/>
    <p:sldId id="346" r:id="rId20"/>
    <p:sldId id="268" r:id="rId21"/>
    <p:sldId id="347" r:id="rId22"/>
    <p:sldId id="349" r:id="rId23"/>
    <p:sldId id="295" r:id="rId24"/>
    <p:sldId id="348" r:id="rId25"/>
    <p:sldId id="306" r:id="rId26"/>
    <p:sldId id="267" r:id="rId27"/>
    <p:sldId id="317" r:id="rId28"/>
    <p:sldId id="351" r:id="rId29"/>
    <p:sldId id="352" r:id="rId30"/>
    <p:sldId id="353" r:id="rId31"/>
    <p:sldId id="354" r:id="rId32"/>
    <p:sldId id="355"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2D050"/>
    <a:srgbClr val="FFCC66"/>
    <a:srgbClr val="69D8FF"/>
    <a:srgbClr val="FF3399"/>
    <a:srgbClr val="79DCFF"/>
    <a:srgbClr val="B3EBFF"/>
    <a:srgbClr val="D1F3FF"/>
    <a:srgbClr val="CC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autoAdjust="0"/>
    <p:restoredTop sz="93957" autoAdjust="0"/>
  </p:normalViewPr>
  <p:slideViewPr>
    <p:cSldViewPr snapToGrid="0" showGuides="1">
      <p:cViewPr varScale="1">
        <p:scale>
          <a:sx n="85" d="100"/>
          <a:sy n="85" d="100"/>
        </p:scale>
        <p:origin x="342" y="96"/>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a:effectLst/>
                <a:latin typeface="Times New Roman" panose="02020603050405020304" pitchFamily="18" charset="0"/>
                <a:ea typeface="Calibri" panose="020F0502020204030204" pitchFamily="34" charset="0"/>
                <a:cs typeface="Times New Roman" panose="02020603050405020304" pitchFamily="18" charset="0"/>
              </a:rPr>
              <a:t>- Hs có thể  trả lời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Hs1: xoá câu thứ hai trong văn bản 1, rồi gõ lại câu đó vào sau câu thứ ba</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Hs2: Sao chép câu thứ hai rồi dán vào vị trí sau câu thứ ba, sau đó xoá câu thứ hai đi.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Hs3: Di chuyển câu thứ hai ra vị trí sau câu thứ ba</a:t>
            </a:r>
            <a:endParaRPr lang="en-US" sz="1800">
              <a:effectLst/>
              <a:latin typeface=".VnTime"/>
              <a:ea typeface="Arial" panose="020B0604020202020204" pitchFamily="34" charset="0"/>
              <a:cs typeface="Times New Roman" panose="02020603050405020304" pitchFamily="18" charset="0"/>
            </a:endParaRPr>
          </a:p>
          <a:p>
            <a:r>
              <a:rPr lang="en-US"/>
              <a:t>- Gv dẫn bài: </a:t>
            </a:r>
            <a:r>
              <a:rPr lang="nl-NL" sz="1800">
                <a:effectLst/>
                <a:latin typeface="Times New Roman" panose="02020603050405020304" pitchFamily="18" charset="0"/>
                <a:ea typeface="Calibri" panose="020F0502020204030204" pitchFamily="34" charset="0"/>
              </a:rPr>
              <a:t>Có nhiều cách để sửa văn bản 1 thành văn bản 2 như các em đã trình bày. Vậy để thực hiện được điều đó, hôm nay chúng ta sẽ cùng tìm hiểu cách để chọn, xoá, sao chép, di chuyển một khối văn bản thông qua bài 6: Các thao tác cơ bản với khối văn bản. </a:t>
            </a:r>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7</a:t>
            </a:fld>
            <a:endParaRPr lang="en-US"/>
          </a:p>
        </p:txBody>
      </p:sp>
    </p:spTree>
    <p:extLst>
      <p:ext uri="{BB962C8B-B14F-4D97-AF65-F5344CB8AC3E}">
        <p14:creationId xmlns:p14="http://schemas.microsoft.com/office/powerpoint/2010/main" val="221907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thay lệnh cut ở bước 2 thành lệnh copy và thực hiện lại 4 bước trên khối văn bản là toàn bộ văn bản 2</a:t>
            </a:r>
          </a:p>
          <a:p>
            <a:r>
              <a:rPr lang="en-US"/>
              <a:t>Yêu cầu học sinh nhận xét sự khác nhau khi sử dụng lệnh copy và lệnh Cut</a:t>
            </a:r>
          </a:p>
          <a:p>
            <a:r>
              <a:rPr lang="en-US"/>
              <a:t>Gv chốt lại cách sử dụng Cut và copy</a:t>
            </a:r>
          </a:p>
        </p:txBody>
      </p:sp>
      <p:sp>
        <p:nvSpPr>
          <p:cNvPr id="4" name="Slide Number Placeholder 3"/>
          <p:cNvSpPr>
            <a:spLocks noGrp="1"/>
          </p:cNvSpPr>
          <p:nvPr>
            <p:ph type="sldNum" sz="quarter" idx="5"/>
          </p:nvPr>
        </p:nvSpPr>
        <p:spPr/>
        <p:txBody>
          <a:bodyPr/>
          <a:lstStyle/>
          <a:p>
            <a:fld id="{3E24450B-48A1-4EA9-BC69-F5FA574CC80C}" type="slidenum">
              <a:rPr lang="en-US" smtClean="0"/>
              <a:t>21</a:t>
            </a:fld>
            <a:endParaRPr lang="en-US"/>
          </a:p>
        </p:txBody>
      </p:sp>
    </p:spTree>
    <p:extLst>
      <p:ext uri="{BB962C8B-B14F-4D97-AF65-F5344CB8AC3E}">
        <p14:creationId xmlns:p14="http://schemas.microsoft.com/office/powerpoint/2010/main" val="329549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22</a:t>
            </a:fld>
            <a:endParaRPr lang="en-US"/>
          </a:p>
        </p:txBody>
      </p:sp>
    </p:spTree>
    <p:extLst>
      <p:ext uri="{BB962C8B-B14F-4D97-AF65-F5344CB8AC3E}">
        <p14:creationId xmlns:p14="http://schemas.microsoft.com/office/powerpoint/2010/main" val="148966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12" rtl="0" eaLnBrk="1" fontAlgn="auto" latinLnBrk="0" hangingPunct="1">
              <a:lnSpc>
                <a:spcPct val="100000"/>
              </a:lnSpc>
              <a:spcBef>
                <a:spcPts val="0"/>
              </a:spcBef>
              <a:spcAft>
                <a:spcPts val="0"/>
              </a:spcAft>
              <a:buClrTx/>
              <a:buSzTx/>
              <a:buFontTx/>
              <a:buNone/>
              <a:tabLst/>
              <a:defRPr/>
            </a:pPr>
            <a:r>
              <a:rPr lang="en-US"/>
              <a:t>Yêu cầu học sinh </a:t>
            </a:r>
            <a:r>
              <a:rPr lang="pt-BR" sz="1800">
                <a:effectLst/>
                <a:latin typeface="Times New Roman" panose="02020603050405020304" pitchFamily="18" charset="0"/>
                <a:ea typeface="Calibri" panose="020F0502020204030204" pitchFamily="34" charset="0"/>
                <a:cs typeface="Times New Roman" panose="02020603050405020304" pitchFamily="18" charset="0"/>
              </a:rPr>
              <a:t>đọc to yêu cầu của phần luyện tập trang 45</a:t>
            </a: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 Gv: Bạn nào có thể đọc lại 4 câu đầu của bài : “Ai yêu Bác Hồ Chí Minh hơn thiếu niên nhi đồng”</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23</a:t>
            </a:fld>
            <a:endParaRPr lang="en-US"/>
          </a:p>
        </p:txBody>
      </p:sp>
    </p:spTree>
    <p:extLst>
      <p:ext uri="{BB962C8B-B14F-4D97-AF65-F5344CB8AC3E}">
        <p14:creationId xmlns:p14="http://schemas.microsoft.com/office/powerpoint/2010/main" val="365773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Theo em, bốn câu đầu trong bài: “Ai yêu Bác Hồ Chí Minh hơn thiếu niên nhi đồng”, câu nào được lặp lại nhiểu lần?</a:t>
            </a:r>
            <a:endParaRPr lang="en-US" sz="1800">
              <a:effectLst/>
              <a:latin typeface=".VnTime"/>
              <a:ea typeface="Arial" panose="020B0604020202020204" pitchFamily="34" charset="0"/>
              <a:cs typeface="Times New Roman" panose="02020603050405020304" pitchFamily="18" charset="0"/>
            </a:endParaRPr>
          </a:p>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Để soạn thảo nhanh hơn, em làm thế nào?</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Gv chốt lại cách làm và yêu cầu hs thực hành</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24</a:t>
            </a:fld>
            <a:endParaRPr lang="en-US"/>
          </a:p>
        </p:txBody>
      </p:sp>
    </p:spTree>
    <p:extLst>
      <p:ext uri="{BB962C8B-B14F-4D97-AF65-F5344CB8AC3E}">
        <p14:creationId xmlns:p14="http://schemas.microsoft.com/office/powerpoint/2010/main" val="358850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25</a:t>
            </a:fld>
            <a:endParaRPr lang="en-US"/>
          </a:p>
        </p:txBody>
      </p:sp>
    </p:spTree>
    <p:extLst>
      <p:ext uri="{BB962C8B-B14F-4D97-AF65-F5344CB8AC3E}">
        <p14:creationId xmlns:p14="http://schemas.microsoft.com/office/powerpoint/2010/main" val="289321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1 hs nêu lại yêu cầu</a:t>
            </a:r>
            <a:endParaRPr lang="en-US" sz="1800">
              <a:effectLst/>
              <a:latin typeface=".VnTime"/>
              <a:ea typeface="Arial" panose="020B0604020202020204" pitchFamily="34" charset="0"/>
              <a:cs typeface="Times New Roman" panose="02020603050405020304" pitchFamily="18" charset="0"/>
            </a:endParaRPr>
          </a:p>
          <a:p>
            <a:pPr marL="0" indent="0">
              <a:spcAft>
                <a:spcPts val="600"/>
              </a:spcAft>
              <a:buFontTx/>
              <a:buNone/>
            </a:pPr>
            <a:r>
              <a:rPr lang="en-US" sz="1800">
                <a:effectLst/>
                <a:latin typeface="Times New Roman" panose="02020603050405020304" pitchFamily="18" charset="0"/>
                <a:ea typeface="Calibri" panose="020F0502020204030204" pitchFamily="34" charset="0"/>
                <a:cs typeface="Times New Roman" panose="02020603050405020304" pitchFamily="18" charset="0"/>
              </a:rPr>
              <a:t>- Bạn nào có thể giúp bạn Nam sửa lại khổ thơ cho đúng</a:t>
            </a:r>
          </a:p>
          <a:p>
            <a:pPr marL="0" indent="0">
              <a:spcAft>
                <a:spcPts val="600"/>
              </a:spcAft>
              <a:buFontTx/>
              <a:buNone/>
            </a:pPr>
            <a:r>
              <a:rPr lang="en-US" sz="1800">
                <a:effectLst/>
                <a:latin typeface="Times New Roman" panose="02020603050405020304" pitchFamily="18" charset="0"/>
                <a:ea typeface="Arial" panose="020B0604020202020204" pitchFamily="34" charset="0"/>
                <a:cs typeface="Times New Roman" panose="02020603050405020304" pitchFamily="18" charset="0"/>
              </a:rPr>
              <a:t>- Gv nhận xét, chốt lại cách sửa</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26</a:t>
            </a:fld>
            <a:endParaRPr lang="en-US"/>
          </a:p>
        </p:txBody>
      </p:sp>
    </p:spTree>
    <p:extLst>
      <p:ext uri="{BB962C8B-B14F-4D97-AF65-F5344CB8AC3E}">
        <p14:creationId xmlns:p14="http://schemas.microsoft.com/office/powerpoint/2010/main" val="187741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27</a:t>
            </a:fld>
            <a:endParaRPr lang="en-US"/>
          </a:p>
        </p:txBody>
      </p:sp>
    </p:spTree>
    <p:extLst>
      <p:ext uri="{BB962C8B-B14F-4D97-AF65-F5344CB8AC3E}">
        <p14:creationId xmlns:p14="http://schemas.microsoft.com/office/powerpoint/2010/main" val="345441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28</a:t>
            </a:fld>
            <a:endParaRPr lang="en-US"/>
          </a:p>
        </p:txBody>
      </p:sp>
    </p:spTree>
    <p:extLst>
      <p:ext uri="{BB962C8B-B14F-4D97-AF65-F5344CB8AC3E}">
        <p14:creationId xmlns:p14="http://schemas.microsoft.com/office/powerpoint/2010/main" val="275324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 vào số để mở câu hỏi</a:t>
            </a:r>
          </a:p>
          <a:p>
            <a:r>
              <a:rPr lang="en-US"/>
              <a:t>Nháy vào bông hoa để được câu trả lời</a:t>
            </a:r>
          </a:p>
        </p:txBody>
      </p:sp>
      <p:sp>
        <p:nvSpPr>
          <p:cNvPr id="4" name="Slide Number Placeholder 3"/>
          <p:cNvSpPr>
            <a:spLocks noGrp="1"/>
          </p:cNvSpPr>
          <p:nvPr>
            <p:ph type="sldNum" sz="quarter" idx="5"/>
          </p:nvPr>
        </p:nvSpPr>
        <p:spPr/>
        <p:txBody>
          <a:bodyPr/>
          <a:lstStyle/>
          <a:p>
            <a:fld id="{3E24450B-48A1-4EA9-BC69-F5FA574CC80C}" type="slidenum">
              <a:rPr lang="en-US" smtClean="0"/>
              <a:t>29</a:t>
            </a:fld>
            <a:endParaRPr lang="en-US"/>
          </a:p>
        </p:txBody>
      </p:sp>
    </p:spTree>
    <p:extLst>
      <p:ext uri="{BB962C8B-B14F-4D97-AF65-F5344CB8AC3E}">
        <p14:creationId xmlns:p14="http://schemas.microsoft.com/office/powerpoint/2010/main" val="164297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30</a:t>
            </a:fld>
            <a:endParaRPr lang="en-US"/>
          </a:p>
        </p:txBody>
      </p:sp>
    </p:spTree>
    <p:extLst>
      <p:ext uri="{BB962C8B-B14F-4D97-AF65-F5344CB8AC3E}">
        <p14:creationId xmlns:p14="http://schemas.microsoft.com/office/powerpoint/2010/main" val="191844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10</a:t>
            </a:fld>
            <a:endParaRPr lang="en-US"/>
          </a:p>
        </p:txBody>
      </p:sp>
    </p:spTree>
    <p:extLst>
      <p:ext uri="{BB962C8B-B14F-4D97-AF65-F5344CB8AC3E}">
        <p14:creationId xmlns:p14="http://schemas.microsoft.com/office/powerpoint/2010/main" val="412946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chỉ lại vị trí của phím Shift trên bàn phím</a:t>
            </a:r>
          </a:p>
        </p:txBody>
      </p:sp>
      <p:sp>
        <p:nvSpPr>
          <p:cNvPr id="4" name="Slide Number Placeholder 3"/>
          <p:cNvSpPr>
            <a:spLocks noGrp="1"/>
          </p:cNvSpPr>
          <p:nvPr>
            <p:ph type="sldNum" sz="quarter" idx="5"/>
          </p:nvPr>
        </p:nvSpPr>
        <p:spPr/>
        <p:txBody>
          <a:bodyPr/>
          <a:lstStyle/>
          <a:p>
            <a:fld id="{3E24450B-48A1-4EA9-BC69-F5FA574CC80C}" type="slidenum">
              <a:rPr lang="en-US" smtClean="0"/>
              <a:t>12</a:t>
            </a:fld>
            <a:endParaRPr lang="en-US"/>
          </a:p>
        </p:txBody>
      </p:sp>
    </p:spTree>
    <p:extLst>
      <p:ext uri="{BB962C8B-B14F-4D97-AF65-F5344CB8AC3E}">
        <p14:creationId xmlns:p14="http://schemas.microsoft.com/office/powerpoint/2010/main" val="21766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để xoá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14</a:t>
            </a:fld>
            <a:endParaRPr lang="en-US"/>
          </a:p>
        </p:txBody>
      </p:sp>
    </p:spTree>
    <p:extLst>
      <p:ext uri="{BB962C8B-B14F-4D97-AF65-F5344CB8AC3E}">
        <p14:creationId xmlns:p14="http://schemas.microsoft.com/office/powerpoint/2010/main" val="26653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xem có em nào biết ý nghĩa các lệnh trong thẻ Home ko?</a:t>
            </a:r>
          </a:p>
        </p:txBody>
      </p:sp>
      <p:sp>
        <p:nvSpPr>
          <p:cNvPr id="4" name="Slide Number Placeholder 3"/>
          <p:cNvSpPr>
            <a:spLocks noGrp="1"/>
          </p:cNvSpPr>
          <p:nvPr>
            <p:ph type="sldNum" sz="quarter" idx="5"/>
          </p:nvPr>
        </p:nvSpPr>
        <p:spPr/>
        <p:txBody>
          <a:bodyPr/>
          <a:lstStyle/>
          <a:p>
            <a:fld id="{3E24450B-48A1-4EA9-BC69-F5FA574CC80C}" type="slidenum">
              <a:rPr lang="en-US" smtClean="0"/>
              <a:t>16</a:t>
            </a:fld>
            <a:endParaRPr lang="en-US"/>
          </a:p>
        </p:txBody>
      </p:sp>
    </p:spTree>
    <p:extLst>
      <p:ext uri="{BB962C8B-B14F-4D97-AF65-F5344CB8AC3E}">
        <p14:creationId xmlns:p14="http://schemas.microsoft.com/office/powerpoint/2010/main" val="69576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ý nghĩa của các lệnh trong thẻ Home</a:t>
            </a:r>
          </a:p>
        </p:txBody>
      </p:sp>
      <p:sp>
        <p:nvSpPr>
          <p:cNvPr id="4" name="Slide Number Placeholder 3"/>
          <p:cNvSpPr>
            <a:spLocks noGrp="1"/>
          </p:cNvSpPr>
          <p:nvPr>
            <p:ph type="sldNum" sz="quarter" idx="5"/>
          </p:nvPr>
        </p:nvSpPr>
        <p:spPr/>
        <p:txBody>
          <a:bodyPr/>
          <a:lstStyle/>
          <a:p>
            <a:fld id="{3E24450B-48A1-4EA9-BC69-F5FA574CC80C}" type="slidenum">
              <a:rPr lang="en-US" smtClean="0"/>
              <a:t>17</a:t>
            </a:fld>
            <a:endParaRPr lang="en-US"/>
          </a:p>
        </p:txBody>
      </p:sp>
    </p:spTree>
    <p:extLst>
      <p:ext uri="{BB962C8B-B14F-4D97-AF65-F5344CB8AC3E}">
        <p14:creationId xmlns:p14="http://schemas.microsoft.com/office/powerpoint/2010/main" val="292653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nhóm cử đại diện trình bày sau khi thảo luận xong</a:t>
            </a:r>
          </a:p>
        </p:txBody>
      </p:sp>
      <p:sp>
        <p:nvSpPr>
          <p:cNvPr id="4" name="Slide Number Placeholder 3"/>
          <p:cNvSpPr>
            <a:spLocks noGrp="1"/>
          </p:cNvSpPr>
          <p:nvPr>
            <p:ph type="sldNum" sz="quarter" idx="5"/>
          </p:nvPr>
        </p:nvSpPr>
        <p:spPr/>
        <p:txBody>
          <a:bodyPr/>
          <a:lstStyle/>
          <a:p>
            <a:fld id="{3E24450B-48A1-4EA9-BC69-F5FA574CC80C}" type="slidenum">
              <a:rPr lang="en-US" smtClean="0"/>
              <a:t>18</a:t>
            </a:fld>
            <a:endParaRPr lang="en-US"/>
          </a:p>
        </p:txBody>
      </p:sp>
    </p:spTree>
    <p:extLst>
      <p:ext uri="{BB962C8B-B14F-4D97-AF65-F5344CB8AC3E}">
        <p14:creationId xmlns:p14="http://schemas.microsoft.com/office/powerpoint/2010/main" val="38200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và thực hiện mẫu các bước di chuyển một khối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19</a:t>
            </a:fld>
            <a:endParaRPr lang="en-US"/>
          </a:p>
        </p:txBody>
      </p:sp>
    </p:spTree>
    <p:extLst>
      <p:ext uri="{BB962C8B-B14F-4D97-AF65-F5344CB8AC3E}">
        <p14:creationId xmlns:p14="http://schemas.microsoft.com/office/powerpoint/2010/main" val="300813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thực hành </a:t>
            </a:r>
            <a:r>
              <a:rPr lang="en-US" sz="1200" b="0" kern="0">
                <a:solidFill>
                  <a:srgbClr val="FF0000"/>
                </a:solidFill>
                <a:latin typeface="Times New Roman" pitchFamily="18" charset="0"/>
                <a:cs typeface="Times New Roman" pitchFamily="18" charset="0"/>
              </a:rPr>
              <a:t>di chuyển câu thứ hai của văn bản 1 ra sau câu thứ ba để được văn bản 2 trên phần mềm word, sau đó các nhóm kiểm tra chéo kết quả</a:t>
            </a:r>
            <a:endParaRPr lang="en-US" b="0"/>
          </a:p>
        </p:txBody>
      </p:sp>
      <p:sp>
        <p:nvSpPr>
          <p:cNvPr id="4" name="Slide Number Placeholder 3"/>
          <p:cNvSpPr>
            <a:spLocks noGrp="1"/>
          </p:cNvSpPr>
          <p:nvPr>
            <p:ph type="sldNum" sz="quarter" idx="5"/>
          </p:nvPr>
        </p:nvSpPr>
        <p:spPr/>
        <p:txBody>
          <a:bodyPr/>
          <a:lstStyle/>
          <a:p>
            <a:fld id="{3E24450B-48A1-4EA9-BC69-F5FA574CC80C}" type="slidenum">
              <a:rPr lang="en-US" smtClean="0"/>
              <a:t>20</a:t>
            </a:fld>
            <a:endParaRPr lang="en-US"/>
          </a:p>
        </p:txBody>
      </p:sp>
    </p:spTree>
    <p:extLst>
      <p:ext uri="{BB962C8B-B14F-4D97-AF65-F5344CB8AC3E}">
        <p14:creationId xmlns:p14="http://schemas.microsoft.com/office/powerpoint/2010/main" val="402600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9.jpeg"/><Relationship Id="rId5" Type="http://schemas.openxmlformats.org/officeDocument/2006/relationships/image" Target="../media/image1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image" Target="../media/image13.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50" name="组合 16"/>
          <p:cNvGrpSpPr/>
          <p:nvPr/>
        </p:nvGrpSpPr>
        <p:grpSpPr>
          <a:xfrm>
            <a:off x="849085" y="761561"/>
            <a:ext cx="7445829" cy="677108"/>
            <a:chOff x="4085721" y="1971269"/>
            <a:chExt cx="4729192" cy="497503"/>
          </a:xfrm>
          <a:solidFill>
            <a:srgbClr val="FFCC66"/>
          </a:solidFill>
        </p:grpSpPr>
        <p:grpSp>
          <p:nvGrpSpPr>
            <p:cNvPr id="52" name="组合 13"/>
            <p:cNvGrpSpPr/>
            <p:nvPr/>
          </p:nvGrpSpPr>
          <p:grpSpPr>
            <a:xfrm>
              <a:off x="4085721" y="1971269"/>
              <a:ext cx="4729192" cy="497503"/>
              <a:chOff x="4085721" y="1971269"/>
              <a:chExt cx="4729192" cy="497503"/>
            </a:xfrm>
            <a:grpFill/>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9" name="矩形 12"/>
              <p:cNvSpPr/>
              <p:nvPr/>
            </p:nvSpPr>
            <p:spPr>
              <a:xfrm rot="2700000">
                <a:off x="4208760" y="2061912"/>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6" name="文本框 3"/>
            <p:cNvSpPr txBox="1"/>
            <p:nvPr/>
          </p:nvSpPr>
          <p:spPr>
            <a:xfrm>
              <a:off x="5014787" y="1978029"/>
              <a:ext cx="3375802" cy="293879"/>
            </a:xfrm>
            <a:prstGeom prst="rect">
              <a:avLst/>
            </a:prstGeom>
            <a:noFill/>
          </p:spPr>
          <p:txBody>
            <a:bodyPr wrap="non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80252" y="2056507"/>
              <a:ext cx="303875" cy="293879"/>
            </a:xfrm>
            <a:prstGeom prst="rect">
              <a:avLst/>
            </a:prstGeom>
            <a:noFill/>
          </p:spPr>
          <p:txBody>
            <a:bodyPr wrap="none" rtlCol="0">
              <a:spAutoFit/>
            </a:bodyPr>
            <a:lstStyle/>
            <a:p>
              <a:pPr algn="ctr"/>
              <a:r>
                <a:rPr lang="en-US" altLang="zh-CN" sz="3200" b="1">
                  <a:solidFill>
                    <a:srgbClr val="FFCC66"/>
                  </a:solidFill>
                  <a:latin typeface="Segoe Print" pitchFamily="2" charset="0"/>
                  <a:ea typeface="微软雅黑" panose="020B0503020204020204" pitchFamily="34" charset="-122"/>
                </a:rPr>
                <a:t>1</a:t>
              </a:r>
              <a:endParaRPr lang="zh-CN" altLang="en-US" sz="3200" b="1" dirty="0">
                <a:solidFill>
                  <a:srgbClr val="FFCC66"/>
                </a:solidFill>
                <a:latin typeface="Segoe Print" pitchFamily="2" charset="0"/>
                <a:ea typeface="微软雅黑" panose="020B0503020204020204" pitchFamily="34" charset="-122"/>
              </a:endParaRPr>
            </a:p>
          </p:txBody>
        </p:sp>
      </p:grpSp>
      <p:sp>
        <p:nvSpPr>
          <p:cNvPr id="3" name="TextBox 2">
            <a:extLst>
              <a:ext uri="{FF2B5EF4-FFF2-40B4-BE49-F238E27FC236}">
                <a16:creationId xmlns:a16="http://schemas.microsoft.com/office/drawing/2014/main" id="{D220C34C-1CFA-F9FB-E597-81C0B015542B}"/>
              </a:ext>
            </a:extLst>
          </p:cNvPr>
          <p:cNvSpPr txBox="1"/>
          <p:nvPr/>
        </p:nvSpPr>
        <p:spPr>
          <a:xfrm>
            <a:off x="2724980" y="2013219"/>
            <a:ext cx="5728555" cy="954107"/>
          </a:xfrm>
          <a:prstGeom prst="rect">
            <a:avLst/>
          </a:prstGeom>
          <a:noFill/>
        </p:spPr>
        <p:txBody>
          <a:bodyPr wrap="square">
            <a:spAutoFit/>
          </a:bodyPr>
          <a:lstStyle/>
          <a:p>
            <a:pPr algn="just">
              <a:tabLst>
                <a:tab pos="685800" algn="l"/>
              </a:tabLst>
            </a:pPr>
            <a:r>
              <a:rPr lang="en-US" sz="2800" b="1" kern="0">
                <a:solidFill>
                  <a:schemeClr val="accent5">
                    <a:lumMod val="75000"/>
                  </a:schemeClr>
                </a:solidFill>
                <a:latin typeface="Times New Roman" pitchFamily="18" charset="0"/>
                <a:cs typeface="Times New Roman" pitchFamily="18" charset="0"/>
              </a:rPr>
              <a:t>Các em hiểu như thế nào là một khối văn bản?</a:t>
            </a:r>
          </a:p>
        </p:txBody>
      </p:sp>
      <p:pic>
        <p:nvPicPr>
          <p:cNvPr id="5122" name="Picture 2" descr="Tất tần tật về tiếng Việt lớp 4 câu hỏi và dấu chấm hỏi">
            <a:extLst>
              <a:ext uri="{FF2B5EF4-FFF2-40B4-BE49-F238E27FC236}">
                <a16:creationId xmlns:a16="http://schemas.microsoft.com/office/drawing/2014/main" id="{A0F289DF-DBC2-1802-1AC2-7388226D74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48" y="1636394"/>
            <a:ext cx="2220488" cy="13322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Slight curve">
            <a:extLst>
              <a:ext uri="{FF2B5EF4-FFF2-40B4-BE49-F238E27FC236}">
                <a16:creationId xmlns:a16="http://schemas.microsoft.com/office/drawing/2014/main" id="{E1D3482E-FA25-BD12-47A3-CB29EE8A1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7330" y="3224290"/>
            <a:ext cx="914400" cy="914400"/>
          </a:xfrm>
          <a:prstGeom prst="rect">
            <a:avLst/>
          </a:prstGeom>
        </p:spPr>
      </p:pic>
      <p:sp>
        <p:nvSpPr>
          <p:cNvPr id="7" name="TextBox 6">
            <a:extLst>
              <a:ext uri="{FF2B5EF4-FFF2-40B4-BE49-F238E27FC236}">
                <a16:creationId xmlns:a16="http://schemas.microsoft.com/office/drawing/2014/main" id="{A3FA26CC-D774-A073-0222-C6349856A0B1}"/>
              </a:ext>
            </a:extLst>
          </p:cNvPr>
          <p:cNvSpPr txBox="1"/>
          <p:nvPr/>
        </p:nvSpPr>
        <p:spPr>
          <a:xfrm>
            <a:off x="2724980" y="3342936"/>
            <a:ext cx="5728554" cy="954107"/>
          </a:xfrm>
          <a:prstGeom prst="rect">
            <a:avLst/>
          </a:prstGeom>
          <a:solidFill>
            <a:srgbClr val="FFCC66"/>
          </a:solidFill>
        </p:spPr>
        <p:txBody>
          <a:bodyPr wrap="square">
            <a:spAutoFit/>
          </a:bodyPr>
          <a:lstStyle/>
          <a:p>
            <a:pPr algn="just">
              <a:tabLst>
                <a:tab pos="685800" algn="l"/>
              </a:tabLst>
            </a:pPr>
            <a:r>
              <a:rPr lang="en-US" sz="2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Khối văn bản là một phần văn bản giữa hai vị trí bất kì trong văn bản.</a:t>
            </a:r>
            <a:endParaRPr lang="en-US" sz="2800">
              <a:solidFill>
                <a:srgbClr val="C00000"/>
              </a:solidFill>
              <a:effectLst/>
              <a:latin typeface=".VnTime"/>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1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chọn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chọn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2092078" y="802041"/>
            <a:ext cx="5820953" cy="3539418"/>
          </a:xfrm>
          <a:prstGeom prst="rect">
            <a:avLst/>
          </a:prstGeom>
          <a:noFill/>
          <a:ln w="9525">
            <a:noFill/>
            <a:miter lim="800000"/>
            <a:headEnd/>
            <a:tailEnd/>
          </a:ln>
        </p:spPr>
        <p:txBody>
          <a:bodyPr wrap="square" lIns="91427" tIns="45714" rIns="91427" bIns="45714">
            <a:spAutoFit/>
          </a:bodyPr>
          <a:lstStyle/>
          <a:p>
            <a:r>
              <a:rPr lang="en-US" sz="2800">
                <a:solidFill>
                  <a:srgbClr val="FF0000"/>
                </a:solidFill>
                <a:latin typeface="Times New Roman" panose="02020603050405020304" pitchFamily="18" charset="0"/>
                <a:cs typeface="Times New Roman" panose="02020603050405020304" pitchFamily="18" charset="0"/>
              </a:rPr>
              <a:t>Để chọn 1 khối văn bản ta có 2 cách:</a:t>
            </a: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1(dùng chuột)</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rồi kéo thả chuột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2 (dùng bàn phím)</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nhấn và giữ phím Shift, đồng thời gõ phím mũi tên cho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9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2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xoá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xoá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(1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96519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1959730" y="1378552"/>
            <a:ext cx="5820953" cy="1384982"/>
          </a:xfrm>
          <a:prstGeom prst="rect">
            <a:avLst/>
          </a:prstGeom>
          <a:noFill/>
          <a:ln w="9525">
            <a:noFill/>
            <a:miter lim="800000"/>
            <a:headEnd/>
            <a:tailEnd/>
          </a:ln>
        </p:spPr>
        <p:txBody>
          <a:bodyPr wrap="square" lIns="91427" tIns="45714" rIns="91427" bIns="45714">
            <a:spAutoFit/>
          </a:bodyPr>
          <a:lstStyle/>
          <a:p>
            <a:r>
              <a:rPr lang="en-US" sz="2800">
                <a:solidFill>
                  <a:srgbClr val="FF0000"/>
                </a:solidFill>
              </a:rPr>
              <a:t>Các bước để xoá khối văn bản:</a:t>
            </a:r>
          </a:p>
          <a:p>
            <a:r>
              <a:rPr lang="en-US" sz="2800" i="1">
                <a:solidFill>
                  <a:srgbClr val="0070C0"/>
                </a:solidFill>
              </a:rPr>
              <a:t>Bước 1: Chọn khối văn bản cần xoá</a:t>
            </a:r>
            <a:endParaRPr lang="en-US" sz="2800">
              <a:solidFill>
                <a:srgbClr val="0070C0"/>
              </a:solidFill>
            </a:endParaRPr>
          </a:p>
          <a:p>
            <a:r>
              <a:rPr lang="en-US" sz="2800" i="1">
                <a:solidFill>
                  <a:srgbClr val="0070C0"/>
                </a:solidFill>
              </a:rPr>
              <a:t>Bước 2: Bấm </a:t>
            </a:r>
            <a:r>
              <a:rPr lang="en-US" sz="2800" i="1">
                <a:solidFill>
                  <a:srgbClr val="0070C0"/>
                </a:solidFill>
                <a:latin typeface="Times New Roman" panose="02020603050405020304" pitchFamily="18" charset="0"/>
                <a:cs typeface="Times New Roman" panose="02020603050405020304" pitchFamily="18" charset="0"/>
              </a:rPr>
              <a:t>phím</a:t>
            </a:r>
            <a:r>
              <a:rPr lang="en-US" sz="2800" i="1">
                <a:solidFill>
                  <a:srgbClr val="0070C0"/>
                </a:solidFill>
              </a:rPr>
              <a:t> Delete</a:t>
            </a:r>
            <a:endParaRPr lang="en-US" sz="28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id="{71815977-706A-2C69-759D-F2C93680F710}"/>
              </a:ext>
            </a:extLst>
          </p:cNvPr>
          <p:cNvSpPr txBox="1"/>
          <p:nvPr/>
        </p:nvSpPr>
        <p:spPr>
          <a:xfrm>
            <a:off x="1274989" y="2571750"/>
            <a:ext cx="3659552" cy="1815882"/>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0070C0"/>
                </a:solidFill>
                <a:latin typeface="Times New Roman" panose="02020603050405020304" pitchFamily="18" charset="0"/>
                <a:cs typeface="Times New Roman" panose="02020603050405020304" pitchFamily="18" charset="0"/>
              </a:rPr>
              <a:t>Tìm vị trí của các nút lệnh trong thẻ Home của cửa sổ phần mềm Word. </a:t>
            </a:r>
          </a:p>
        </p:txBody>
      </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4"/>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26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id="{71815977-706A-2C69-759D-F2C93680F710}"/>
              </a:ext>
            </a:extLst>
          </p:cNvPr>
          <p:cNvSpPr txBox="1"/>
          <p:nvPr/>
        </p:nvSpPr>
        <p:spPr>
          <a:xfrm>
            <a:off x="1316018" y="2571750"/>
            <a:ext cx="3659552" cy="954107"/>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Ý nghĩa của lệnh: Cut, Copy, Paste?</a:t>
            </a:r>
          </a:p>
        </p:txBody>
      </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ản mạn về sự nghĩ">
            <a:extLst>
              <a:ext uri="{FF2B5EF4-FFF2-40B4-BE49-F238E27FC236}">
                <a16:creationId xmlns:a16="http://schemas.microsoft.com/office/drawing/2014/main" id="{74EC5C49-95FF-5534-89BB-E105D1A21B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67" y="2475255"/>
            <a:ext cx="118872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6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2E8205E-1D2A-EFFE-66E3-AFAF275668F0}"/>
              </a:ext>
            </a:extLst>
          </p:cNvPr>
          <p:cNvGrpSpPr/>
          <p:nvPr/>
        </p:nvGrpSpPr>
        <p:grpSpPr>
          <a:xfrm>
            <a:off x="888543" y="3995050"/>
            <a:ext cx="4277138" cy="581199"/>
            <a:chOff x="888543" y="3995050"/>
            <a:chExt cx="4277138" cy="581199"/>
          </a:xfrm>
        </p:grpSpPr>
        <p:sp>
          <p:nvSpPr>
            <p:cNvPr id="13" name="TextBox 12">
              <a:extLst>
                <a:ext uri="{FF2B5EF4-FFF2-40B4-BE49-F238E27FC236}">
                  <a16:creationId xmlns:a16="http://schemas.microsoft.com/office/drawing/2014/main" id="{71815977-706A-2C69-759D-F2C93680F710}"/>
                </a:ext>
              </a:extLst>
            </p:cNvPr>
            <p:cNvSpPr txBox="1"/>
            <p:nvPr/>
          </p:nvSpPr>
          <p:spPr>
            <a:xfrm>
              <a:off x="1506129" y="4053029"/>
              <a:ext cx="3659552" cy="523220"/>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:Dán khối văn bản</a:t>
              </a:r>
            </a:p>
          </p:txBody>
        </p:sp>
        <p:pic>
          <p:nvPicPr>
            <p:cNvPr id="17" name="Picture 16">
              <a:extLst>
                <a:ext uri="{FF2B5EF4-FFF2-40B4-BE49-F238E27FC236}">
                  <a16:creationId xmlns:a16="http://schemas.microsoft.com/office/drawing/2014/main" id="{189EA13E-C76F-5D3E-CD66-0F1894675096}"/>
                </a:ext>
              </a:extLst>
            </p:cNvPr>
            <p:cNvPicPr>
              <a:picLocks noChangeAspect="1"/>
            </p:cNvPicPr>
            <p:nvPr/>
          </p:nvPicPr>
          <p:blipFill>
            <a:blip r:embed="rId6"/>
            <a:stretch>
              <a:fillRect/>
            </a:stretch>
          </p:blipFill>
          <p:spPr>
            <a:xfrm>
              <a:off x="888543" y="3995050"/>
              <a:ext cx="428571" cy="564079"/>
            </a:xfrm>
            <a:prstGeom prst="rect">
              <a:avLst/>
            </a:prstGeom>
          </p:spPr>
        </p:pic>
      </p:grpSp>
      <p:grpSp>
        <p:nvGrpSpPr>
          <p:cNvPr id="25" name="Group 24">
            <a:extLst>
              <a:ext uri="{FF2B5EF4-FFF2-40B4-BE49-F238E27FC236}">
                <a16:creationId xmlns:a16="http://schemas.microsoft.com/office/drawing/2014/main" id="{309BF028-9823-E2E8-A37E-11A5F5A4E94F}"/>
              </a:ext>
            </a:extLst>
          </p:cNvPr>
          <p:cNvGrpSpPr/>
          <p:nvPr/>
        </p:nvGrpSpPr>
        <p:grpSpPr>
          <a:xfrm>
            <a:off x="636019" y="2282978"/>
            <a:ext cx="3697631" cy="954107"/>
            <a:chOff x="636019" y="2282978"/>
            <a:chExt cx="3697631" cy="954107"/>
          </a:xfrm>
        </p:grpSpPr>
        <p:pic>
          <p:nvPicPr>
            <p:cNvPr id="11" name="Picture 10">
              <a:extLst>
                <a:ext uri="{FF2B5EF4-FFF2-40B4-BE49-F238E27FC236}">
                  <a16:creationId xmlns:a16="http://schemas.microsoft.com/office/drawing/2014/main" id="{9EF2C350-D62B-5D43-6FAC-A0E035899A35}"/>
                </a:ext>
              </a:extLst>
            </p:cNvPr>
            <p:cNvPicPr>
              <a:picLocks noChangeAspect="1"/>
            </p:cNvPicPr>
            <p:nvPr/>
          </p:nvPicPr>
          <p:blipFill>
            <a:blip r:embed="rId7"/>
            <a:stretch>
              <a:fillRect/>
            </a:stretch>
          </p:blipFill>
          <p:spPr>
            <a:xfrm>
              <a:off x="636019" y="2327543"/>
              <a:ext cx="824746" cy="482056"/>
            </a:xfrm>
            <a:prstGeom prst="rect">
              <a:avLst/>
            </a:prstGeom>
          </p:spPr>
        </p:pic>
        <p:sp>
          <p:nvSpPr>
            <p:cNvPr id="22" name="TextBox 21">
              <a:extLst>
                <a:ext uri="{FF2B5EF4-FFF2-40B4-BE49-F238E27FC236}">
                  <a16:creationId xmlns:a16="http://schemas.microsoft.com/office/drawing/2014/main" id="{440BB89E-36FC-5BE3-593A-2390936FCA56}"/>
                </a:ext>
              </a:extLst>
            </p:cNvPr>
            <p:cNvSpPr txBox="1"/>
            <p:nvPr/>
          </p:nvSpPr>
          <p:spPr>
            <a:xfrm>
              <a:off x="1520059" y="2282978"/>
              <a:ext cx="2813591" cy="954107"/>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Cắt khối văn bản</a:t>
              </a:r>
            </a:p>
            <a:p>
              <a:endParaRPr lang="en-US"/>
            </a:p>
          </p:txBody>
        </p:sp>
      </p:grpSp>
      <p:grpSp>
        <p:nvGrpSpPr>
          <p:cNvPr id="26" name="Group 25">
            <a:extLst>
              <a:ext uri="{FF2B5EF4-FFF2-40B4-BE49-F238E27FC236}">
                <a16:creationId xmlns:a16="http://schemas.microsoft.com/office/drawing/2014/main" id="{17DC527E-ED66-14CF-9109-346BEF9AC528}"/>
              </a:ext>
            </a:extLst>
          </p:cNvPr>
          <p:cNvGrpSpPr/>
          <p:nvPr/>
        </p:nvGrpSpPr>
        <p:grpSpPr>
          <a:xfrm>
            <a:off x="654061" y="3180639"/>
            <a:ext cx="4473352" cy="523220"/>
            <a:chOff x="654061" y="3180639"/>
            <a:chExt cx="4473352" cy="523220"/>
          </a:xfrm>
        </p:grpSpPr>
        <p:pic>
          <p:nvPicPr>
            <p:cNvPr id="15" name="Picture 14">
              <a:extLst>
                <a:ext uri="{FF2B5EF4-FFF2-40B4-BE49-F238E27FC236}">
                  <a16:creationId xmlns:a16="http://schemas.microsoft.com/office/drawing/2014/main" id="{CD3E1973-5687-B03B-A6FA-2039C408283B}"/>
                </a:ext>
              </a:extLst>
            </p:cNvPr>
            <p:cNvPicPr>
              <a:picLocks noChangeAspect="1"/>
            </p:cNvPicPr>
            <p:nvPr/>
          </p:nvPicPr>
          <p:blipFill>
            <a:blip r:embed="rId8"/>
            <a:stretch>
              <a:fillRect/>
            </a:stretch>
          </p:blipFill>
          <p:spPr>
            <a:xfrm>
              <a:off x="654061" y="3249609"/>
              <a:ext cx="787432" cy="335334"/>
            </a:xfrm>
            <a:prstGeom prst="rect">
              <a:avLst/>
            </a:prstGeom>
          </p:spPr>
        </p:pic>
        <p:sp>
          <p:nvSpPr>
            <p:cNvPr id="24" name="TextBox 23">
              <a:extLst>
                <a:ext uri="{FF2B5EF4-FFF2-40B4-BE49-F238E27FC236}">
                  <a16:creationId xmlns:a16="http://schemas.microsoft.com/office/drawing/2014/main" id="{1C4AEF48-8743-00C6-D877-706D3A43121A}"/>
                </a:ext>
              </a:extLst>
            </p:cNvPr>
            <p:cNvSpPr txBox="1"/>
            <p:nvPr/>
          </p:nvSpPr>
          <p:spPr>
            <a:xfrm>
              <a:off x="1500787" y="3180639"/>
              <a:ext cx="3626626" cy="523220"/>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Sao chép khối văn bản</a:t>
              </a:r>
            </a:p>
          </p:txBody>
        </p:sp>
      </p:grpSp>
    </p:spTree>
    <p:extLst>
      <p:ext uri="{BB962C8B-B14F-4D97-AF65-F5344CB8AC3E}">
        <p14:creationId xmlns:p14="http://schemas.microsoft.com/office/powerpoint/2010/main" val="1060330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5"/>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6"/>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68122"/>
            <a:ext cx="3478479" cy="2204674"/>
          </a:xfrm>
          <a:prstGeom prst="rect">
            <a:avLst/>
          </a:prstGeom>
          <a:noFill/>
          <a:ln w="9525">
            <a:noFill/>
          </a:ln>
        </p:spPr>
        <p:txBody>
          <a:bodyPr wrap="square" lIns="49753" tIns="24876" rIns="49753" bIns="24876">
            <a:spAutoFit/>
          </a:bodyPr>
          <a:lstStyle/>
          <a:p>
            <a:pPr algn="just"/>
            <a:r>
              <a:rPr lang="en-US" sz="2800" b="1" i="1">
                <a:solidFill>
                  <a:srgbClr val="0070C0"/>
                </a:solidFill>
                <a:latin typeface="Times New Roman" pitchFamily="18" charset="0"/>
                <a:cs typeface="Times New Roman" pitchFamily="18" charset="0"/>
              </a:rPr>
              <a:t>Tìm hiểu hoạt động 3 trang 45 SGk: Em hãy nêu các bước để di chuyển một khối văn bản. </a:t>
            </a:r>
            <a:endParaRPr lang="en-US" sz="2800" b="1" i="1" dirty="0">
              <a:solidFill>
                <a:srgbClr val="0070C0"/>
              </a:solidFill>
              <a:latin typeface="Times New Roman" pitchFamily="18" charset="0"/>
              <a:cs typeface="Times New Roman" pitchFamily="18" charset="0"/>
            </a:endParaRPr>
          </a:p>
        </p:txBody>
      </p:sp>
      <p:sp>
        <p:nvSpPr>
          <p:cNvPr id="2" name="文本框 3">
            <a:extLst>
              <a:ext uri="{FF2B5EF4-FFF2-40B4-BE49-F238E27FC236}">
                <a16:creationId xmlns:a16="http://schemas.microsoft.com/office/drawing/2014/main" id="{2B80EF5E-63EC-F325-9C6E-D108E8F4BC71}"/>
              </a:ext>
            </a:extLst>
          </p:cNvPr>
          <p:cNvSpPr txBox="1"/>
          <p:nvPr/>
        </p:nvSpPr>
        <p:spPr>
          <a:xfrm>
            <a:off x="5234426" y="98529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3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800" decel="100000"/>
                                        <p:tgtEl>
                                          <p:spTgt spid="2"/>
                                        </p:tgtEl>
                                      </p:cBhvr>
                                    </p:animEffect>
                                    <p:anim calcmode="lin" valueType="num">
                                      <p:cBhvr>
                                        <p:cTn id="20" dur="800" decel="100000" fill="hold"/>
                                        <p:tgtEl>
                                          <p:spTgt spid="2"/>
                                        </p:tgtEl>
                                        <p:attrNameLst>
                                          <p:attrName>style.rotation</p:attrName>
                                        </p:attrNameLst>
                                      </p:cBhvr>
                                      <p:tavLst>
                                        <p:tav tm="0">
                                          <p:val>
                                            <p:fltVal val="-90"/>
                                          </p:val>
                                        </p:tav>
                                        <p:tav tm="100000">
                                          <p:val>
                                            <p:fltVal val="0"/>
                                          </p:val>
                                        </p:tav>
                                      </p:tavLst>
                                    </p:anim>
                                    <p:anim calcmode="lin" valueType="num">
                                      <p:cBhvr>
                                        <p:cTn id="21" dur="800" decel="100000" fill="hold"/>
                                        <p:tgtEl>
                                          <p:spTgt spid="2"/>
                                        </p:tgtEl>
                                        <p:attrNameLst>
                                          <p:attrName>ppt_x</p:attrName>
                                        </p:attrNameLst>
                                      </p:cBhvr>
                                      <p:tavLst>
                                        <p:tav tm="0">
                                          <p:val>
                                            <p:strVal val="#ppt_x+0.4"/>
                                          </p:val>
                                        </p:tav>
                                        <p:tav tm="100000">
                                          <p:val>
                                            <p:strVal val="#ppt_x-0.05"/>
                                          </p:val>
                                        </p:tav>
                                      </p:tavLst>
                                    </p:anim>
                                    <p:anim calcmode="lin" valueType="num">
                                      <p:cBhvr>
                                        <p:cTn id="22" dur="800" decel="100000" fill="hold"/>
                                        <p:tgtEl>
                                          <p:spTgt spid="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9"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id="{D0FD26F4-EAAC-3DDE-9C2D-8D70341C8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1D0C5845-1209-C7F5-51E3-8CA74FC35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906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33513" y="2277578"/>
            <a:ext cx="2052085"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KHỞI ĐỘNG </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910627" y="4128625"/>
            <a:ext cx="6640829" cy="677108"/>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Di chuyển câu thứ hai của văn bản 1 ra sau câu thứ ba để được văn bản 2?</a:t>
            </a:r>
          </a:p>
        </p:txBody>
      </p:sp>
      <p:pic>
        <p:nvPicPr>
          <p:cNvPr id="1026" name="Picture 2">
            <a:extLst>
              <a:ext uri="{FF2B5EF4-FFF2-40B4-BE49-F238E27FC236}">
                <a16:creationId xmlns:a16="http://schemas.microsoft.com/office/drawing/2014/main" id="{0F8EA4FD-2EA0-9B26-1DD5-DAE2A6BC49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98" y="4018962"/>
            <a:ext cx="1347102" cy="89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7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6EF976E3-3FCB-EC02-A822-8587FD730B1D}"/>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579049B9-C9E5-120D-F1B6-E1726E69B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6B86B6FF-5518-F834-4DE9-E7A0DE0F4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4B471A-A97C-7815-3568-07960C1245C9}"/>
              </a:ext>
            </a:extLst>
          </p:cNvPr>
          <p:cNvPicPr>
            <a:picLocks noChangeAspect="1"/>
          </p:cNvPicPr>
          <p:nvPr/>
        </p:nvPicPr>
        <p:blipFill>
          <a:blip r:embed="rId7"/>
          <a:stretch>
            <a:fillRect/>
          </a:stretch>
        </p:blipFill>
        <p:spPr>
          <a:xfrm>
            <a:off x="5187971" y="2192648"/>
            <a:ext cx="935244" cy="367964"/>
          </a:xfrm>
          <a:prstGeom prst="rect">
            <a:avLst/>
          </a:prstGeom>
        </p:spPr>
      </p:pic>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7" presetClass="emph" presetSubtype="2" fill="hold" nodeType="withEffect">
                                  <p:stCondLst>
                                    <p:cond delay="0"/>
                                  </p:stCondLst>
                                  <p:childTnLst>
                                    <p:animClr clrSpc="rgb" dir="cw">
                                      <p:cBhvr>
                                        <p:cTn id="8" dur="2000" fill="hold"/>
                                        <p:tgtEl>
                                          <p:spTgt spid="3"/>
                                        </p:tgtEl>
                                        <p:attrNameLst>
                                          <p:attrName>stroke.color</p:attrName>
                                        </p:attrNameLst>
                                      </p:cBhvr>
                                      <p:to>
                                        <a:schemeClr val="accent2"/>
                                      </p:to>
                                    </p:animClr>
                                    <p:set>
                                      <p:cBhvr>
                                        <p:cTn id="9" dur="2000" fill="hold"/>
                                        <p:tgtEl>
                                          <p:spTgt spid="3"/>
                                        </p:tgtEl>
                                        <p:attrNameLst>
                                          <p:attrName>stroke.on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3"/>
                                        </p:tgtEl>
                                        <p:attrNameLst>
                                          <p:attrName>ppt_w</p:attrName>
                                        </p:attrNameLst>
                                      </p:cBhvr>
                                      <p:tavLst>
                                        <p:tav tm="0">
                                          <p:val>
                                            <p:strVal val="ppt_w"/>
                                          </p:val>
                                        </p:tav>
                                        <p:tav tm="100000">
                                          <p:val>
                                            <p:fltVal val="0"/>
                                          </p:val>
                                        </p:tav>
                                      </p:tavLst>
                                    </p:anim>
                                    <p:anim calcmode="lin" valueType="num">
                                      <p:cBhvr>
                                        <p:cTn id="16" dur="500"/>
                                        <p:tgtEl>
                                          <p:spTgt spid="3"/>
                                        </p:tgtEl>
                                        <p:attrNameLst>
                                          <p:attrName>ppt_h</p:attrName>
                                        </p:attrNameLst>
                                      </p:cBhvr>
                                      <p:tavLst>
                                        <p:tav tm="0">
                                          <p:val>
                                            <p:strVal val="ppt_h"/>
                                          </p:val>
                                        </p:tav>
                                        <p:tav tm="100000">
                                          <p:val>
                                            <p:fltVal val="0"/>
                                          </p:val>
                                        </p:tav>
                                      </p:tavLst>
                                    </p:anim>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sao chép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5" name="Picture 1">
            <a:extLst>
              <a:ext uri="{FF2B5EF4-FFF2-40B4-BE49-F238E27FC236}">
                <a16:creationId xmlns:a16="http://schemas.microsoft.com/office/drawing/2014/main" id="{1D0C5845-1209-C7F5-51E3-8CA74FC35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85F3774F-3ACF-C816-89DA-E13C4B646CF2}"/>
              </a:ext>
            </a:extLst>
          </p:cNvPr>
          <p:cNvPicPr>
            <a:picLocks noChangeAspect="1"/>
          </p:cNvPicPr>
          <p:nvPr/>
        </p:nvPicPr>
        <p:blipFill>
          <a:blip r:embed="rId6"/>
          <a:stretch>
            <a:fillRect/>
          </a:stretch>
        </p:blipFill>
        <p:spPr>
          <a:xfrm>
            <a:off x="5215329" y="2191993"/>
            <a:ext cx="935244" cy="367964"/>
          </a:xfrm>
          <a:prstGeom prst="rect">
            <a:avLst/>
          </a:prstGeom>
        </p:spPr>
      </p:pic>
    </p:spTree>
    <p:extLst>
      <p:ext uri="{BB962C8B-B14F-4D97-AF65-F5344CB8AC3E}">
        <p14:creationId xmlns:p14="http://schemas.microsoft.com/office/powerpoint/2010/main" val="254555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45507" y="2277578"/>
            <a:ext cx="2028105" cy="684767"/>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FF0000"/>
                </a:solidFill>
                <a:latin typeface="UVN Doi Moi" panose="00000400000000000000" pitchFamily="2" charset="0"/>
                <a:ea typeface="微软雅黑" panose="020B0503020204020204" pitchFamily="34" charset="-122"/>
              </a:rPr>
              <a:t>LUYỆN TẬP</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3B002-86D2-F6A2-B8C4-893BABB8BE08}"/>
              </a:ext>
            </a:extLst>
          </p:cNvPr>
          <p:cNvSpPr txBox="1"/>
          <p:nvPr/>
        </p:nvSpPr>
        <p:spPr>
          <a:xfrm>
            <a:off x="1723292" y="728339"/>
            <a:ext cx="6604781" cy="2062103"/>
          </a:xfrm>
          <a:prstGeom prst="rect">
            <a:avLst/>
          </a:prstGeom>
          <a:noFill/>
        </p:spPr>
        <p:txBody>
          <a:bodyPr wrap="square">
            <a:spAutoFit/>
          </a:bodyPr>
          <a:lstStyle/>
          <a:p>
            <a:pPr algn="ctr"/>
            <a:r>
              <a:rPr lang="vi-VN" sz="3200" b="0" i="0">
                <a:solidFill>
                  <a:srgbClr val="333333"/>
                </a:solidFill>
                <a:effectLst/>
                <a:latin typeface="+mj-lt"/>
              </a:rPr>
              <a:t>Bài hát: Ai Yêu Bác Hồ Chí Minh</a:t>
            </a:r>
            <a:endParaRPr lang="en-US" sz="3200" b="0" i="0">
              <a:solidFill>
                <a:srgbClr val="333333"/>
              </a:solidFill>
              <a:effectLst/>
              <a:latin typeface="+mj-lt"/>
            </a:endParaRPr>
          </a:p>
          <a:p>
            <a:pPr algn="r"/>
            <a:r>
              <a:rPr lang="vi-VN" sz="3200" b="0" i="0">
                <a:solidFill>
                  <a:srgbClr val="333333"/>
                </a:solidFill>
                <a:effectLst/>
                <a:latin typeface="+mj-lt"/>
              </a:rPr>
              <a:t> </a:t>
            </a:r>
            <a:br>
              <a:rPr lang="vi-VN" sz="3200">
                <a:latin typeface="+mj-lt"/>
              </a:rPr>
            </a:br>
            <a:br>
              <a:rPr lang="vi-VN" sz="3200">
                <a:latin typeface="+mj-lt"/>
              </a:rPr>
            </a:br>
            <a:endParaRPr lang="en-US" sz="3200">
              <a:latin typeface="+mj-lt"/>
            </a:endParaRPr>
          </a:p>
        </p:txBody>
      </p:sp>
      <p:sp>
        <p:nvSpPr>
          <p:cNvPr id="5" name="TextBox 4">
            <a:extLst>
              <a:ext uri="{FF2B5EF4-FFF2-40B4-BE49-F238E27FC236}">
                <a16:creationId xmlns:a16="http://schemas.microsoft.com/office/drawing/2014/main" id="{AAB63FCA-28D7-929E-DC45-3C88378D9908}"/>
              </a:ext>
            </a:extLst>
          </p:cNvPr>
          <p:cNvSpPr txBox="1"/>
          <p:nvPr/>
        </p:nvSpPr>
        <p:spPr>
          <a:xfrm>
            <a:off x="1547447" y="1759390"/>
            <a:ext cx="7357402" cy="1815882"/>
          </a:xfrm>
          <a:prstGeom prst="rect">
            <a:avLst/>
          </a:prstGeom>
          <a:noFill/>
        </p:spPr>
        <p:txBody>
          <a:bodyPr wrap="square">
            <a:spAutoFit/>
          </a:bodyPr>
          <a:lstStyle/>
          <a:p>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nhi Việt Nam....</a:t>
            </a:r>
            <a:endParaRPr lang="en-US" sz="28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741142" y="2277579"/>
            <a:ext cx="1836834"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VẬN DỤNG</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63FCA-28D7-929E-DC45-3C88378D9908}"/>
              </a:ext>
            </a:extLst>
          </p:cNvPr>
          <p:cNvSpPr txBox="1"/>
          <p:nvPr/>
        </p:nvSpPr>
        <p:spPr>
          <a:xfrm>
            <a:off x="633047"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Quả này phần cha</a:t>
            </a:r>
          </a:p>
          <a:p>
            <a:r>
              <a:rPr lang="en-US" sz="2800">
                <a:latin typeface="Times New Roman" panose="02020603050405020304" pitchFamily="18" charset="0"/>
                <a:cs typeface="Times New Roman" panose="02020603050405020304" pitchFamily="18" charset="0"/>
              </a:rPr>
              <a:t>Quả này phần mẹ</a:t>
            </a:r>
          </a:p>
        </p:txBody>
      </p:sp>
      <p:sp>
        <p:nvSpPr>
          <p:cNvPr id="4" name="TextBox 3">
            <a:extLst>
              <a:ext uri="{FF2B5EF4-FFF2-40B4-BE49-F238E27FC236}">
                <a16:creationId xmlns:a16="http://schemas.microsoft.com/office/drawing/2014/main" id="{BB6A2D6D-77CC-F0BA-A35B-E33980D0FAD7}"/>
              </a:ext>
            </a:extLst>
          </p:cNvPr>
          <p:cNvSpPr txBox="1"/>
          <p:nvPr/>
        </p:nvSpPr>
        <p:spPr>
          <a:xfrm>
            <a:off x="5205048"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Quả này phần mẹ</a:t>
            </a:r>
          </a:p>
          <a:p>
            <a:r>
              <a:rPr lang="en-US" sz="2800">
                <a:latin typeface="Times New Roman" panose="02020603050405020304" pitchFamily="18" charset="0"/>
                <a:cs typeface="Times New Roman" panose="02020603050405020304" pitchFamily="18" charset="0"/>
              </a:rPr>
              <a:t>Quả này phần cha</a:t>
            </a:r>
          </a:p>
        </p:txBody>
      </p:sp>
      <p:pic>
        <p:nvPicPr>
          <p:cNvPr id="7" name="Graphic 6" descr="Arrow Slight curve">
            <a:extLst>
              <a:ext uri="{FF2B5EF4-FFF2-40B4-BE49-F238E27FC236}">
                <a16:creationId xmlns:a16="http://schemas.microsoft.com/office/drawing/2014/main" id="{3E59DED1-8E3B-7F1A-EE77-D9D87E30FA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7342" y="2284690"/>
            <a:ext cx="914400" cy="914400"/>
          </a:xfrm>
          <a:prstGeom prst="rect">
            <a:avLst/>
          </a:prstGeom>
        </p:spPr>
      </p:pic>
    </p:spTree>
    <p:extLst>
      <p:ext uri="{BB962C8B-B14F-4D97-AF65-F5344CB8AC3E}">
        <p14:creationId xmlns:p14="http://schemas.microsoft.com/office/powerpoint/2010/main" val="377181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834694" y="2277579"/>
            <a:ext cx="1649733"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CỦNG CỐ</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1313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G:\00 千图网\底板\tooopen_sy_122792947765副本.png">
            <a:extLst>
              <a:ext uri="{FF2B5EF4-FFF2-40B4-BE49-F238E27FC236}">
                <a16:creationId xmlns:a16="http://schemas.microsoft.com/office/drawing/2014/main" id="{0596BB8A-8AF8-59F2-436B-E5BDC5768460}"/>
              </a:ext>
            </a:extLst>
          </p:cNvPr>
          <p:cNvPicPr>
            <a:picLocks noChangeAspect="1" noChangeArrowheads="1"/>
          </p:cNvPicPr>
          <p:nvPr/>
        </p:nvPicPr>
        <p:blipFill>
          <a:blip r:embed="rId5"/>
          <a:srcRect/>
          <a:stretch>
            <a:fillRect/>
          </a:stretch>
        </p:blipFill>
        <p:spPr bwMode="auto">
          <a:xfrm>
            <a:off x="1987959" y="-170894"/>
            <a:ext cx="5168081" cy="5273573"/>
          </a:xfrm>
          <a:prstGeom prst="rect">
            <a:avLst/>
          </a:prstGeom>
          <a:noFill/>
        </p:spPr>
      </p:pic>
      <p:sp>
        <p:nvSpPr>
          <p:cNvPr id="2" name="Rectangle 1">
            <a:extLst>
              <a:ext uri="{FF2B5EF4-FFF2-40B4-BE49-F238E27FC236}">
                <a16:creationId xmlns:a16="http://schemas.microsoft.com/office/drawing/2014/main" id="{1C9DEBD9-6B1E-CE9A-9310-7077AD729FB5}"/>
              </a:ext>
            </a:extLst>
          </p:cNvPr>
          <p:cNvSpPr/>
          <p:nvPr/>
        </p:nvSpPr>
        <p:spPr>
          <a:xfrm>
            <a:off x="3331027" y="1845145"/>
            <a:ext cx="3193640" cy="1446550"/>
          </a:xfrm>
          <a:prstGeom prst="rect">
            <a:avLst/>
          </a:prstGeom>
          <a:noFill/>
        </p:spPr>
        <p:txBody>
          <a:bodyPr wrap="square" lIns="91440" tIns="45720" rIns="91440" bIns="45720">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733182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EF4775-72CD-4EFA-0C23-7CA86F2AD4E1}"/>
              </a:ext>
            </a:extLst>
          </p:cNvPr>
          <p:cNvSpPr/>
          <p:nvPr/>
        </p:nvSpPr>
        <p:spPr>
          <a:xfrm>
            <a:off x="2698296"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09ED42-819A-15B0-5875-3937ABC45E83}"/>
              </a:ext>
            </a:extLst>
          </p:cNvPr>
          <p:cNvSpPr/>
          <p:nvPr/>
        </p:nvSpPr>
        <p:spPr>
          <a:xfrm>
            <a:off x="3228975"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847F6A-1870-120E-9B3B-3B5F32395D1B}"/>
              </a:ext>
            </a:extLst>
          </p:cNvPr>
          <p:cNvSpPr/>
          <p:nvPr/>
        </p:nvSpPr>
        <p:spPr>
          <a:xfrm>
            <a:off x="3759654" y="1153886"/>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FABCF49-F8FE-4738-56D2-CBE64E7BD67B}"/>
              </a:ext>
            </a:extLst>
          </p:cNvPr>
          <p:cNvSpPr/>
          <p:nvPr/>
        </p:nvSpPr>
        <p:spPr>
          <a:xfrm>
            <a:off x="4290333"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AE12E12-8295-A87F-136B-78C8BE27E520}"/>
              </a:ext>
            </a:extLst>
          </p:cNvPr>
          <p:cNvSpPr/>
          <p:nvPr/>
        </p:nvSpPr>
        <p:spPr>
          <a:xfrm>
            <a:off x="3228974" y="168456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D417650-56D8-2D48-7B28-752DA8699B8B}"/>
              </a:ext>
            </a:extLst>
          </p:cNvPr>
          <p:cNvSpPr/>
          <p:nvPr/>
        </p:nvSpPr>
        <p:spPr>
          <a:xfrm>
            <a:off x="3759653" y="168456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90FB75F-A73D-D960-15D9-E2C55D07C9B6}"/>
              </a:ext>
            </a:extLst>
          </p:cNvPr>
          <p:cNvSpPr/>
          <p:nvPr/>
        </p:nvSpPr>
        <p:spPr>
          <a:xfrm>
            <a:off x="4290332" y="168456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C923693-8F64-A390-4358-7229C3928996}"/>
              </a:ext>
            </a:extLst>
          </p:cNvPr>
          <p:cNvSpPr/>
          <p:nvPr/>
        </p:nvSpPr>
        <p:spPr>
          <a:xfrm>
            <a:off x="4821010" y="168456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2B59239-9B97-04CE-4D43-C9BE7BCC1AD1}"/>
              </a:ext>
            </a:extLst>
          </p:cNvPr>
          <p:cNvSpPr/>
          <p:nvPr/>
        </p:nvSpPr>
        <p:spPr>
          <a:xfrm>
            <a:off x="3759652" y="2215240"/>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9FBD0A-6E6A-72AD-9944-B9C62F0ADF12}"/>
              </a:ext>
            </a:extLst>
          </p:cNvPr>
          <p:cNvSpPr/>
          <p:nvPr/>
        </p:nvSpPr>
        <p:spPr>
          <a:xfrm>
            <a:off x="4290331" y="2215240"/>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2CDBC1C-510D-1486-E26B-14CD8CF8DA5A}"/>
              </a:ext>
            </a:extLst>
          </p:cNvPr>
          <p:cNvSpPr/>
          <p:nvPr/>
        </p:nvSpPr>
        <p:spPr>
          <a:xfrm>
            <a:off x="4821010" y="2215239"/>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0F03323-4259-3668-3F12-D379C968DC0A}"/>
              </a:ext>
            </a:extLst>
          </p:cNvPr>
          <p:cNvSpPr/>
          <p:nvPr/>
        </p:nvSpPr>
        <p:spPr>
          <a:xfrm>
            <a:off x="5351688"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1613423-A584-4AE2-E5ED-7A1CB7516249}"/>
              </a:ext>
            </a:extLst>
          </p:cNvPr>
          <p:cNvSpPr/>
          <p:nvPr/>
        </p:nvSpPr>
        <p:spPr>
          <a:xfrm>
            <a:off x="5882366"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9FBE42F-2250-AB5E-CAE8-4E32B8DCC4C3}"/>
              </a:ext>
            </a:extLst>
          </p:cNvPr>
          <p:cNvSpPr/>
          <p:nvPr/>
        </p:nvSpPr>
        <p:spPr>
          <a:xfrm>
            <a:off x="2698295"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456DB7A-B8E6-B1A1-10AB-463E52EA8D23}"/>
              </a:ext>
            </a:extLst>
          </p:cNvPr>
          <p:cNvSpPr/>
          <p:nvPr/>
        </p:nvSpPr>
        <p:spPr>
          <a:xfrm>
            <a:off x="3228974"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8C276F-7BB9-BF66-3927-B3D50403DB26}"/>
              </a:ext>
            </a:extLst>
          </p:cNvPr>
          <p:cNvSpPr/>
          <p:nvPr/>
        </p:nvSpPr>
        <p:spPr>
          <a:xfrm>
            <a:off x="3759653" y="2745914"/>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8B6A3D4-E75E-4495-7C52-8F198609A035}"/>
              </a:ext>
            </a:extLst>
          </p:cNvPr>
          <p:cNvSpPr/>
          <p:nvPr/>
        </p:nvSpPr>
        <p:spPr>
          <a:xfrm>
            <a:off x="3228973" y="327658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680780B-3544-C3B6-4D24-379D53BF4336}"/>
              </a:ext>
            </a:extLst>
          </p:cNvPr>
          <p:cNvSpPr/>
          <p:nvPr/>
        </p:nvSpPr>
        <p:spPr>
          <a:xfrm>
            <a:off x="3759652" y="327658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7D554379-E644-0D86-A8D0-A9B568229355}"/>
              </a:ext>
            </a:extLst>
          </p:cNvPr>
          <p:cNvSpPr/>
          <p:nvPr/>
        </p:nvSpPr>
        <p:spPr>
          <a:xfrm>
            <a:off x="4290331" y="327658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A25F5973-6C0B-4F0A-A473-8D6FC29A47EF}"/>
              </a:ext>
            </a:extLst>
          </p:cNvPr>
          <p:cNvSpPr/>
          <p:nvPr/>
        </p:nvSpPr>
        <p:spPr>
          <a:xfrm>
            <a:off x="4821009"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F64DAF-E386-82C8-75EA-1F22DC2F23C0}"/>
              </a:ext>
            </a:extLst>
          </p:cNvPr>
          <p:cNvSpPr/>
          <p:nvPr/>
        </p:nvSpPr>
        <p:spPr>
          <a:xfrm>
            <a:off x="5351687"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36590729-6055-1902-F94E-A8F2C922BF26}"/>
              </a:ext>
            </a:extLst>
          </p:cNvPr>
          <p:cNvSpPr/>
          <p:nvPr/>
        </p:nvSpPr>
        <p:spPr>
          <a:xfrm>
            <a:off x="5882366" y="3276582"/>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DCDA27C3-B62A-B855-EAC6-048E3E15F793}"/>
              </a:ext>
            </a:extLst>
          </p:cNvPr>
          <p:cNvSpPr/>
          <p:nvPr/>
        </p:nvSpPr>
        <p:spPr>
          <a:xfrm>
            <a:off x="2698293"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28" name="Rectangle 27">
            <a:extLst>
              <a:ext uri="{FF2B5EF4-FFF2-40B4-BE49-F238E27FC236}">
                <a16:creationId xmlns:a16="http://schemas.microsoft.com/office/drawing/2014/main" id="{02E49D94-DCDA-3722-5B7A-5E2DACFD4D01}"/>
              </a:ext>
            </a:extLst>
          </p:cNvPr>
          <p:cNvSpPr/>
          <p:nvPr/>
        </p:nvSpPr>
        <p:spPr>
          <a:xfrm>
            <a:off x="3228972"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O</a:t>
            </a:r>
          </a:p>
        </p:txBody>
      </p:sp>
      <p:sp>
        <p:nvSpPr>
          <p:cNvPr id="29" name="Rectangle 28">
            <a:extLst>
              <a:ext uri="{FF2B5EF4-FFF2-40B4-BE49-F238E27FC236}">
                <a16:creationId xmlns:a16="http://schemas.microsoft.com/office/drawing/2014/main" id="{9B840F7B-9E57-251A-3C79-F4E624FA1E45}"/>
              </a:ext>
            </a:extLst>
          </p:cNvPr>
          <p:cNvSpPr/>
          <p:nvPr/>
        </p:nvSpPr>
        <p:spPr>
          <a:xfrm>
            <a:off x="3759651" y="1150022"/>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P</a:t>
            </a:r>
          </a:p>
        </p:txBody>
      </p:sp>
      <p:sp>
        <p:nvSpPr>
          <p:cNvPr id="30" name="Rectangle 29">
            <a:extLst>
              <a:ext uri="{FF2B5EF4-FFF2-40B4-BE49-F238E27FC236}">
                <a16:creationId xmlns:a16="http://schemas.microsoft.com/office/drawing/2014/main" id="{BDB6F6A9-DFE8-8D10-0D57-0A0864BF8DAB}"/>
              </a:ext>
            </a:extLst>
          </p:cNvPr>
          <p:cNvSpPr/>
          <p:nvPr/>
        </p:nvSpPr>
        <p:spPr>
          <a:xfrm>
            <a:off x="4290330"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Y</a:t>
            </a:r>
          </a:p>
        </p:txBody>
      </p:sp>
      <p:sp>
        <p:nvSpPr>
          <p:cNvPr id="34" name="Rectangle 33">
            <a:extLst>
              <a:ext uri="{FF2B5EF4-FFF2-40B4-BE49-F238E27FC236}">
                <a16:creationId xmlns:a16="http://schemas.microsoft.com/office/drawing/2014/main" id="{12641DD9-927F-549E-CFE6-61442BC452FD}"/>
              </a:ext>
            </a:extLst>
          </p:cNvPr>
          <p:cNvSpPr/>
          <p:nvPr/>
        </p:nvSpPr>
        <p:spPr>
          <a:xfrm>
            <a:off x="4821005" y="168068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35" name="Rectangle 34">
            <a:extLst>
              <a:ext uri="{FF2B5EF4-FFF2-40B4-BE49-F238E27FC236}">
                <a16:creationId xmlns:a16="http://schemas.microsoft.com/office/drawing/2014/main" id="{3F347C18-E9F8-A0FF-72D8-060FF5247B2C}"/>
              </a:ext>
            </a:extLst>
          </p:cNvPr>
          <p:cNvSpPr/>
          <p:nvPr/>
        </p:nvSpPr>
        <p:spPr>
          <a:xfrm>
            <a:off x="3759649" y="221137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S</a:t>
            </a:r>
          </a:p>
        </p:txBody>
      </p:sp>
      <p:sp>
        <p:nvSpPr>
          <p:cNvPr id="36" name="Rectangle 35">
            <a:extLst>
              <a:ext uri="{FF2B5EF4-FFF2-40B4-BE49-F238E27FC236}">
                <a16:creationId xmlns:a16="http://schemas.microsoft.com/office/drawing/2014/main" id="{F754A42A-4716-40C2-67D9-2857AB7D7457}"/>
              </a:ext>
            </a:extLst>
          </p:cNvPr>
          <p:cNvSpPr/>
          <p:nvPr/>
        </p:nvSpPr>
        <p:spPr>
          <a:xfrm>
            <a:off x="4290328" y="221137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H</a:t>
            </a:r>
          </a:p>
        </p:txBody>
      </p:sp>
      <p:sp>
        <p:nvSpPr>
          <p:cNvPr id="37" name="Rectangle 36">
            <a:extLst>
              <a:ext uri="{FF2B5EF4-FFF2-40B4-BE49-F238E27FC236}">
                <a16:creationId xmlns:a16="http://schemas.microsoft.com/office/drawing/2014/main" id="{6179DD24-7498-E8FA-023A-89ABA3E4703D}"/>
              </a:ext>
            </a:extLst>
          </p:cNvPr>
          <p:cNvSpPr/>
          <p:nvPr/>
        </p:nvSpPr>
        <p:spPr>
          <a:xfrm>
            <a:off x="4821007" y="221137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I</a:t>
            </a:r>
          </a:p>
        </p:txBody>
      </p:sp>
      <p:sp>
        <p:nvSpPr>
          <p:cNvPr id="38" name="Rectangle 37">
            <a:extLst>
              <a:ext uri="{FF2B5EF4-FFF2-40B4-BE49-F238E27FC236}">
                <a16:creationId xmlns:a16="http://schemas.microsoft.com/office/drawing/2014/main" id="{14A21824-0596-1105-8B04-A3898BBE3A9E}"/>
              </a:ext>
            </a:extLst>
          </p:cNvPr>
          <p:cNvSpPr/>
          <p:nvPr/>
        </p:nvSpPr>
        <p:spPr>
          <a:xfrm>
            <a:off x="5351685"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F</a:t>
            </a:r>
          </a:p>
        </p:txBody>
      </p:sp>
      <p:sp>
        <p:nvSpPr>
          <p:cNvPr id="39" name="Rectangle 38">
            <a:extLst>
              <a:ext uri="{FF2B5EF4-FFF2-40B4-BE49-F238E27FC236}">
                <a16:creationId xmlns:a16="http://schemas.microsoft.com/office/drawing/2014/main" id="{88017531-AA83-CEE3-BB92-47B264FA4751}"/>
              </a:ext>
            </a:extLst>
          </p:cNvPr>
          <p:cNvSpPr/>
          <p:nvPr/>
        </p:nvSpPr>
        <p:spPr>
          <a:xfrm>
            <a:off x="5882363"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0" name="Rectangle 39">
            <a:extLst>
              <a:ext uri="{FF2B5EF4-FFF2-40B4-BE49-F238E27FC236}">
                <a16:creationId xmlns:a16="http://schemas.microsoft.com/office/drawing/2014/main" id="{758279C4-1CD0-3ECC-290D-28EF6B304628}"/>
              </a:ext>
            </a:extLst>
          </p:cNvPr>
          <p:cNvSpPr/>
          <p:nvPr/>
        </p:nvSpPr>
        <p:spPr>
          <a:xfrm>
            <a:off x="2698292"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41" name="Rectangle 40">
            <a:extLst>
              <a:ext uri="{FF2B5EF4-FFF2-40B4-BE49-F238E27FC236}">
                <a16:creationId xmlns:a16="http://schemas.microsoft.com/office/drawing/2014/main" id="{DE220D2D-0B8D-0E5D-FEC6-7EAB207B9EF2}"/>
              </a:ext>
            </a:extLst>
          </p:cNvPr>
          <p:cNvSpPr/>
          <p:nvPr/>
        </p:nvSpPr>
        <p:spPr>
          <a:xfrm>
            <a:off x="3228971"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U</a:t>
            </a:r>
          </a:p>
        </p:txBody>
      </p:sp>
      <p:sp>
        <p:nvSpPr>
          <p:cNvPr id="42" name="Rectangle 41">
            <a:extLst>
              <a:ext uri="{FF2B5EF4-FFF2-40B4-BE49-F238E27FC236}">
                <a16:creationId xmlns:a16="http://schemas.microsoft.com/office/drawing/2014/main" id="{71E78F55-6767-9647-267B-7F5C0B53BCCA}"/>
              </a:ext>
            </a:extLst>
          </p:cNvPr>
          <p:cNvSpPr/>
          <p:nvPr/>
        </p:nvSpPr>
        <p:spPr>
          <a:xfrm>
            <a:off x="3759650" y="2742050"/>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T</a:t>
            </a:r>
          </a:p>
        </p:txBody>
      </p:sp>
      <p:sp>
        <p:nvSpPr>
          <p:cNvPr id="43" name="Rectangle 42">
            <a:extLst>
              <a:ext uri="{FF2B5EF4-FFF2-40B4-BE49-F238E27FC236}">
                <a16:creationId xmlns:a16="http://schemas.microsoft.com/office/drawing/2014/main" id="{9FC202B6-76B7-8775-5E03-56FD1EFD1E09}"/>
              </a:ext>
            </a:extLst>
          </p:cNvPr>
          <p:cNvSpPr/>
          <p:nvPr/>
        </p:nvSpPr>
        <p:spPr>
          <a:xfrm>
            <a:off x="3228970" y="327272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D</a:t>
            </a:r>
          </a:p>
        </p:txBody>
      </p:sp>
      <p:sp>
        <p:nvSpPr>
          <p:cNvPr id="44" name="Rectangle 43">
            <a:extLst>
              <a:ext uri="{FF2B5EF4-FFF2-40B4-BE49-F238E27FC236}">
                <a16:creationId xmlns:a16="http://schemas.microsoft.com/office/drawing/2014/main" id="{705925A6-347A-0F14-10BA-347594C30391}"/>
              </a:ext>
            </a:extLst>
          </p:cNvPr>
          <p:cNvSpPr/>
          <p:nvPr/>
        </p:nvSpPr>
        <p:spPr>
          <a:xfrm>
            <a:off x="3759649" y="3272721"/>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E</a:t>
            </a:r>
          </a:p>
        </p:txBody>
      </p:sp>
      <p:sp>
        <p:nvSpPr>
          <p:cNvPr id="45" name="Rectangle 44">
            <a:extLst>
              <a:ext uri="{FF2B5EF4-FFF2-40B4-BE49-F238E27FC236}">
                <a16:creationId xmlns:a16="http://schemas.microsoft.com/office/drawing/2014/main" id="{DE3A487E-CB10-AFD7-81F7-F5D46321732A}"/>
              </a:ext>
            </a:extLst>
          </p:cNvPr>
          <p:cNvSpPr/>
          <p:nvPr/>
        </p:nvSpPr>
        <p:spPr>
          <a:xfrm>
            <a:off x="4290328" y="3272720"/>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L</a:t>
            </a:r>
          </a:p>
        </p:txBody>
      </p:sp>
      <p:sp>
        <p:nvSpPr>
          <p:cNvPr id="46" name="Rectangle 45">
            <a:extLst>
              <a:ext uri="{FF2B5EF4-FFF2-40B4-BE49-F238E27FC236}">
                <a16:creationId xmlns:a16="http://schemas.microsoft.com/office/drawing/2014/main" id="{0AAF194B-72CA-57C7-E51D-2E749A4875B9}"/>
              </a:ext>
            </a:extLst>
          </p:cNvPr>
          <p:cNvSpPr/>
          <p:nvPr/>
        </p:nvSpPr>
        <p:spPr>
          <a:xfrm>
            <a:off x="4821006"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47" name="Rectangle 46">
            <a:extLst>
              <a:ext uri="{FF2B5EF4-FFF2-40B4-BE49-F238E27FC236}">
                <a16:creationId xmlns:a16="http://schemas.microsoft.com/office/drawing/2014/main" id="{54CB84DE-9586-D94C-DB11-A75018D26D5E}"/>
              </a:ext>
            </a:extLst>
          </p:cNvPr>
          <p:cNvSpPr/>
          <p:nvPr/>
        </p:nvSpPr>
        <p:spPr>
          <a:xfrm>
            <a:off x="5351684"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8" name="Rectangle 47">
            <a:extLst>
              <a:ext uri="{FF2B5EF4-FFF2-40B4-BE49-F238E27FC236}">
                <a16:creationId xmlns:a16="http://schemas.microsoft.com/office/drawing/2014/main" id="{4C1EA775-7AA2-6E31-E858-01ADF4A7E314}"/>
              </a:ext>
            </a:extLst>
          </p:cNvPr>
          <p:cNvSpPr/>
          <p:nvPr/>
        </p:nvSpPr>
        <p:spPr>
          <a:xfrm>
            <a:off x="5882363" y="3272718"/>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pic>
        <p:nvPicPr>
          <p:cNvPr id="2050" name="Picture 2" descr="Trả lời đúng 15 câu hỏi này chứng tỏ bạn không phải dạng vừa">
            <a:extLst>
              <a:ext uri="{FF2B5EF4-FFF2-40B4-BE49-F238E27FC236}">
                <a16:creationId xmlns:a16="http://schemas.microsoft.com/office/drawing/2014/main" id="{46C64306-7130-BAAD-7BEF-DB8CDC43B4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24" y="682603"/>
            <a:ext cx="629187" cy="471283"/>
          </a:xfrm>
          <a:prstGeom prst="rect">
            <a:avLst/>
          </a:prstGeom>
          <a:noFill/>
          <a:extLst>
            <a:ext uri="{909E8E84-426E-40DD-AFC4-6F175D3DCCD1}">
              <a14:hiddenFill xmlns:a14="http://schemas.microsoft.com/office/drawing/2010/main">
                <a:solidFill>
                  <a:srgbClr val="FFFFFF"/>
                </a:solidFill>
              </a14:hiddenFill>
            </a:ext>
          </a:extLst>
        </p:spPr>
      </p:pic>
      <p:sp>
        <p:nvSpPr>
          <p:cNvPr id="63" name="hoa 1">
            <a:extLst>
              <a:ext uri="{FF2B5EF4-FFF2-40B4-BE49-F238E27FC236}">
                <a16:creationId xmlns:a16="http://schemas.microsoft.com/office/drawing/2014/main" id="{0CBBBC6F-4D2B-D860-6A20-2CEC7EBE5465}"/>
              </a:ext>
            </a:extLst>
          </p:cNvPr>
          <p:cNvSpPr txBox="1"/>
          <p:nvPr/>
        </p:nvSpPr>
        <p:spPr>
          <a:xfrm>
            <a:off x="6923151" y="1112384"/>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9" name="hoa 4">
            <a:extLst>
              <a:ext uri="{FF2B5EF4-FFF2-40B4-BE49-F238E27FC236}">
                <a16:creationId xmlns:a16="http://schemas.microsoft.com/office/drawing/2014/main" id="{4FE63465-D483-0BD3-5793-68F63948878C}"/>
              </a:ext>
            </a:extLst>
          </p:cNvPr>
          <p:cNvSpPr txBox="1"/>
          <p:nvPr/>
        </p:nvSpPr>
        <p:spPr>
          <a:xfrm>
            <a:off x="6911934" y="2696639"/>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8" name="hoa 2">
            <a:extLst>
              <a:ext uri="{FF2B5EF4-FFF2-40B4-BE49-F238E27FC236}">
                <a16:creationId xmlns:a16="http://schemas.microsoft.com/office/drawing/2014/main" id="{3FF9B9C7-3D6E-335C-7B5B-592036DD4EE0}"/>
              </a:ext>
            </a:extLst>
          </p:cNvPr>
          <p:cNvSpPr txBox="1"/>
          <p:nvPr/>
        </p:nvSpPr>
        <p:spPr>
          <a:xfrm>
            <a:off x="6920072" y="1635287"/>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1" name="hoa 3">
            <a:extLst>
              <a:ext uri="{FF2B5EF4-FFF2-40B4-BE49-F238E27FC236}">
                <a16:creationId xmlns:a16="http://schemas.microsoft.com/office/drawing/2014/main" id="{C2393F36-2190-A093-E550-404C3E8AA374}"/>
              </a:ext>
            </a:extLst>
          </p:cNvPr>
          <p:cNvSpPr txBox="1"/>
          <p:nvPr/>
        </p:nvSpPr>
        <p:spPr>
          <a:xfrm>
            <a:off x="6904834" y="2216302"/>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2" name="hoa 5">
            <a:extLst>
              <a:ext uri="{FF2B5EF4-FFF2-40B4-BE49-F238E27FC236}">
                <a16:creationId xmlns:a16="http://schemas.microsoft.com/office/drawing/2014/main" id="{E46D9DED-88E4-8FB5-0014-C93B80D5A9FB}"/>
              </a:ext>
            </a:extLst>
          </p:cNvPr>
          <p:cNvSpPr txBox="1"/>
          <p:nvPr/>
        </p:nvSpPr>
        <p:spPr>
          <a:xfrm>
            <a:off x="6920072" y="3227310"/>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3" name="hàng ngang 1">
            <a:extLst>
              <a:ext uri="{FF2B5EF4-FFF2-40B4-BE49-F238E27FC236}">
                <a16:creationId xmlns:a16="http://schemas.microsoft.com/office/drawing/2014/main" id="{2B6BC5D0-EEBB-D2B3-7722-8C261BB24D91}"/>
              </a:ext>
            </a:extLst>
          </p:cNvPr>
          <p:cNvSpPr txBox="1">
            <a:spLocks noChangeArrowheads="1"/>
          </p:cNvSpPr>
          <p:nvPr/>
        </p:nvSpPr>
        <p:spPr bwMode="auto">
          <a:xfrm>
            <a:off x="996177"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1: Lệnh dùng để sao chép khối văn bản đã chọn?</a:t>
            </a:r>
          </a:p>
        </p:txBody>
      </p:sp>
      <p:sp>
        <p:nvSpPr>
          <p:cNvPr id="2055" name="1">
            <a:extLst>
              <a:ext uri="{FF2B5EF4-FFF2-40B4-BE49-F238E27FC236}">
                <a16:creationId xmlns:a16="http://schemas.microsoft.com/office/drawing/2014/main" id="{24EB0C1A-F647-8D05-AFE7-08872B555437}"/>
              </a:ext>
            </a:extLst>
          </p:cNvPr>
          <p:cNvSpPr/>
          <p:nvPr/>
        </p:nvSpPr>
        <p:spPr>
          <a:xfrm>
            <a:off x="1145004" y="12114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1</a:t>
            </a:r>
          </a:p>
        </p:txBody>
      </p:sp>
      <p:sp>
        <p:nvSpPr>
          <p:cNvPr id="2056" name="2">
            <a:extLst>
              <a:ext uri="{FF2B5EF4-FFF2-40B4-BE49-F238E27FC236}">
                <a16:creationId xmlns:a16="http://schemas.microsoft.com/office/drawing/2014/main" id="{F2CF6632-E4F3-4033-9AE2-B45052C5C484}"/>
              </a:ext>
            </a:extLst>
          </p:cNvPr>
          <p:cNvSpPr/>
          <p:nvPr/>
        </p:nvSpPr>
        <p:spPr>
          <a:xfrm>
            <a:off x="1145004" y="17662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2057" name="3">
            <a:extLst>
              <a:ext uri="{FF2B5EF4-FFF2-40B4-BE49-F238E27FC236}">
                <a16:creationId xmlns:a16="http://schemas.microsoft.com/office/drawing/2014/main" id="{7EC4894B-49D1-FA45-5A3D-BAB16C10B7A5}"/>
              </a:ext>
            </a:extLst>
          </p:cNvPr>
          <p:cNvSpPr/>
          <p:nvPr/>
        </p:nvSpPr>
        <p:spPr>
          <a:xfrm>
            <a:off x="1145004" y="2320996"/>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3</a:t>
            </a:r>
          </a:p>
        </p:txBody>
      </p:sp>
      <p:sp>
        <p:nvSpPr>
          <p:cNvPr id="2058" name="4">
            <a:extLst>
              <a:ext uri="{FF2B5EF4-FFF2-40B4-BE49-F238E27FC236}">
                <a16:creationId xmlns:a16="http://schemas.microsoft.com/office/drawing/2014/main" id="{67C312DE-4179-2E8D-841E-2AD50016BA57}"/>
              </a:ext>
            </a:extLst>
          </p:cNvPr>
          <p:cNvSpPr/>
          <p:nvPr/>
        </p:nvSpPr>
        <p:spPr>
          <a:xfrm>
            <a:off x="1145004" y="283292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4</a:t>
            </a:r>
          </a:p>
        </p:txBody>
      </p:sp>
      <p:sp>
        <p:nvSpPr>
          <p:cNvPr id="2059" name="5">
            <a:extLst>
              <a:ext uri="{FF2B5EF4-FFF2-40B4-BE49-F238E27FC236}">
                <a16:creationId xmlns:a16="http://schemas.microsoft.com/office/drawing/2014/main" id="{DC2414FB-37D9-5215-7624-B30A6CE39D71}"/>
              </a:ext>
            </a:extLst>
          </p:cNvPr>
          <p:cNvSpPr/>
          <p:nvPr/>
        </p:nvSpPr>
        <p:spPr>
          <a:xfrm>
            <a:off x="1145004" y="3329898"/>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5</a:t>
            </a:r>
          </a:p>
        </p:txBody>
      </p:sp>
      <p:sp>
        <p:nvSpPr>
          <p:cNvPr id="2060" name="0">
            <a:extLst>
              <a:ext uri="{FF2B5EF4-FFF2-40B4-BE49-F238E27FC236}">
                <a16:creationId xmlns:a16="http://schemas.microsoft.com/office/drawing/2014/main" id="{B9BC5140-9CC6-93F6-D6A3-82DBCDC6C77A}"/>
              </a:ext>
            </a:extLst>
          </p:cNvPr>
          <p:cNvSpPr/>
          <p:nvPr/>
        </p:nvSpPr>
        <p:spPr>
          <a:xfrm>
            <a:off x="3817176" y="43060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0</a:t>
            </a:r>
          </a:p>
        </p:txBody>
      </p:sp>
      <p:sp>
        <p:nvSpPr>
          <p:cNvPr id="49" name="Rectangle 48">
            <a:extLst>
              <a:ext uri="{FF2B5EF4-FFF2-40B4-BE49-F238E27FC236}">
                <a16:creationId xmlns:a16="http://schemas.microsoft.com/office/drawing/2014/main" id="{D5BD344A-C0D8-2075-9FED-9E06CC79050B}"/>
              </a:ext>
            </a:extLst>
          </p:cNvPr>
          <p:cNvSpPr/>
          <p:nvPr/>
        </p:nvSpPr>
        <p:spPr>
          <a:xfrm>
            <a:off x="4290326" y="168068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V</a:t>
            </a:r>
          </a:p>
        </p:txBody>
      </p:sp>
      <p:sp>
        <p:nvSpPr>
          <p:cNvPr id="2" name="từ khoá">
            <a:extLst>
              <a:ext uri="{FF2B5EF4-FFF2-40B4-BE49-F238E27FC236}">
                <a16:creationId xmlns:a16="http://schemas.microsoft.com/office/drawing/2014/main" id="{E859150F-B998-FAF6-1DAF-15D9B00682A7}"/>
              </a:ext>
            </a:extLst>
          </p:cNvPr>
          <p:cNvSpPr txBox="1"/>
          <p:nvPr/>
        </p:nvSpPr>
        <p:spPr>
          <a:xfrm>
            <a:off x="4290331" y="353727"/>
            <a:ext cx="2141933" cy="646331"/>
          </a:xfrm>
          <a:prstGeom prst="rect">
            <a:avLst/>
          </a:prstGeom>
          <a:solidFill>
            <a:schemeClr val="accent4">
              <a:lumMod val="40000"/>
              <a:lumOff val="60000"/>
            </a:schemeClr>
          </a:solid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 khoá</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2449B4D-33EC-D87E-C55B-C841625A364B}"/>
              </a:ext>
            </a:extLst>
          </p:cNvPr>
          <p:cNvSpPr/>
          <p:nvPr/>
        </p:nvSpPr>
        <p:spPr>
          <a:xfrm>
            <a:off x="3228968" y="168068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S</a:t>
            </a:r>
          </a:p>
        </p:txBody>
      </p:sp>
      <p:sp>
        <p:nvSpPr>
          <p:cNvPr id="4" name="Rectangle 3">
            <a:extLst>
              <a:ext uri="{FF2B5EF4-FFF2-40B4-BE49-F238E27FC236}">
                <a16:creationId xmlns:a16="http://schemas.microsoft.com/office/drawing/2014/main" id="{19B625E1-1DBA-451B-326F-AA7752EEAF70}"/>
              </a:ext>
            </a:extLst>
          </p:cNvPr>
          <p:cNvSpPr/>
          <p:nvPr/>
        </p:nvSpPr>
        <p:spPr>
          <a:xfrm>
            <a:off x="3759647" y="168068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A</a:t>
            </a:r>
          </a:p>
        </p:txBody>
      </p:sp>
      <p:sp>
        <p:nvSpPr>
          <p:cNvPr id="50" name="hàng ngang 2">
            <a:extLst>
              <a:ext uri="{FF2B5EF4-FFF2-40B4-BE49-F238E27FC236}">
                <a16:creationId xmlns:a16="http://schemas.microsoft.com/office/drawing/2014/main" id="{87DEEFD0-5B32-7CCB-2A9C-60F08C4663F6}"/>
              </a:ext>
            </a:extLst>
          </p:cNvPr>
          <p:cNvSpPr txBox="1">
            <a:spLocks noChangeArrowheads="1"/>
          </p:cNvSpPr>
          <p:nvPr/>
        </p:nvSpPr>
        <p:spPr bwMode="auto">
          <a:xfrm>
            <a:off x="1038225"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2: Trong bảng chọn File, muốn lưu văn bản em chọn lệnh gì?</a:t>
            </a:r>
          </a:p>
        </p:txBody>
      </p:sp>
      <p:sp>
        <p:nvSpPr>
          <p:cNvPr id="51" name="hàng ngang 3">
            <a:extLst>
              <a:ext uri="{FF2B5EF4-FFF2-40B4-BE49-F238E27FC236}">
                <a16:creationId xmlns:a16="http://schemas.microsoft.com/office/drawing/2014/main" id="{43AC7022-9EC4-5BCF-11F2-F18A0E4EAEEA}"/>
              </a:ext>
            </a:extLst>
          </p:cNvPr>
          <p:cNvSpPr txBox="1">
            <a:spLocks noChangeArrowheads="1"/>
          </p:cNvSpPr>
          <p:nvPr/>
        </p:nvSpPr>
        <p:spPr bwMode="auto">
          <a:xfrm>
            <a:off x="1010193"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3: Muốn chọn khối văn bản bằng bàn phím, em nhấn giữ phím gì khi gõ phím mũi tên?</a:t>
            </a:r>
          </a:p>
        </p:txBody>
      </p:sp>
      <p:sp>
        <p:nvSpPr>
          <p:cNvPr id="52" name="hàng ngang 4">
            <a:extLst>
              <a:ext uri="{FF2B5EF4-FFF2-40B4-BE49-F238E27FC236}">
                <a16:creationId xmlns:a16="http://schemas.microsoft.com/office/drawing/2014/main" id="{ABC2BD43-886D-9695-0CAC-90E714D9B9AF}"/>
              </a:ext>
            </a:extLst>
          </p:cNvPr>
          <p:cNvSpPr txBox="1">
            <a:spLocks noChangeArrowheads="1"/>
          </p:cNvSpPr>
          <p:nvPr/>
        </p:nvSpPr>
        <p:spPr bwMode="auto">
          <a:xfrm>
            <a:off x="982161" y="4189687"/>
            <a:ext cx="8105775" cy="523208"/>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4: Lệnh để cắt khối văn bản đã chọn?</a:t>
            </a:r>
          </a:p>
        </p:txBody>
      </p:sp>
      <p:sp>
        <p:nvSpPr>
          <p:cNvPr id="53" name="hàng ngang 5">
            <a:extLst>
              <a:ext uri="{FF2B5EF4-FFF2-40B4-BE49-F238E27FC236}">
                <a16:creationId xmlns:a16="http://schemas.microsoft.com/office/drawing/2014/main" id="{0F0397DD-5E39-3118-CFEE-03EC6E1378E9}"/>
              </a:ext>
            </a:extLst>
          </p:cNvPr>
          <p:cNvSpPr txBox="1">
            <a:spLocks noChangeArrowheads="1"/>
          </p:cNvSpPr>
          <p:nvPr/>
        </p:nvSpPr>
        <p:spPr bwMode="auto">
          <a:xfrm>
            <a:off x="996176"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5: Muốn xoá một khối văn bản đã chọn, em nhấn phím gì?</a:t>
            </a:r>
          </a:p>
        </p:txBody>
      </p:sp>
      <p:sp>
        <p:nvSpPr>
          <p:cNvPr id="54" name="hàng dọc">
            <a:extLst>
              <a:ext uri="{FF2B5EF4-FFF2-40B4-BE49-F238E27FC236}">
                <a16:creationId xmlns:a16="http://schemas.microsoft.com/office/drawing/2014/main" id="{C136C113-F580-0F95-8B2E-6975DA0F283A}"/>
              </a:ext>
            </a:extLst>
          </p:cNvPr>
          <p:cNvSpPr txBox="1">
            <a:spLocks noChangeArrowheads="1"/>
          </p:cNvSpPr>
          <p:nvPr/>
        </p:nvSpPr>
        <p:spPr bwMode="auto">
          <a:xfrm>
            <a:off x="1003184" y="3982352"/>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dọc: Lệnh dùng để  dán một khối văn bản vào vị trí con trỏ?</a:t>
            </a:r>
          </a:p>
        </p:txBody>
      </p:sp>
    </p:spTree>
    <p:extLst>
      <p:ext uri="{BB962C8B-B14F-4D97-AF65-F5344CB8AC3E}">
        <p14:creationId xmlns:p14="http://schemas.microsoft.com/office/powerpoint/2010/main" val="1059435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055"/>
                                        </p:tgtEl>
                                        <p:attrNameLst>
                                          <p:attrName>style.color</p:attrName>
                                        </p:attrNameLst>
                                      </p:cBhvr>
                                      <p:by>
                                        <p:hsl h="7200000" s="0" l="0"/>
                                      </p:by>
                                    </p:animClr>
                                    <p:animClr clrSpc="hsl" dir="cw">
                                      <p:cBhvr>
                                        <p:cTn id="7" dur="500" fill="hold"/>
                                        <p:tgtEl>
                                          <p:spTgt spid="2055"/>
                                        </p:tgtEl>
                                        <p:attrNameLst>
                                          <p:attrName>fillcolor</p:attrName>
                                        </p:attrNameLst>
                                      </p:cBhvr>
                                      <p:by>
                                        <p:hsl h="7200000" s="0" l="0"/>
                                      </p:by>
                                    </p:animClr>
                                    <p:animClr clrSpc="hsl" dir="cw">
                                      <p:cBhvr>
                                        <p:cTn id="8" dur="500" fill="hold"/>
                                        <p:tgtEl>
                                          <p:spTgt spid="2055"/>
                                        </p:tgtEl>
                                        <p:attrNameLst>
                                          <p:attrName>stroke.color</p:attrName>
                                        </p:attrNameLst>
                                      </p:cBhvr>
                                      <p:by>
                                        <p:hsl h="7200000" s="0" l="0"/>
                                      </p:by>
                                    </p:animClr>
                                    <p:set>
                                      <p:cBhvr>
                                        <p:cTn id="9" dur="500" fill="hold"/>
                                        <p:tgtEl>
                                          <p:spTgt spid="2055"/>
                                        </p:tgtEl>
                                        <p:attrNameLst>
                                          <p:attrName>fill.type</p:attrName>
                                        </p:attrNameLst>
                                      </p:cBhvr>
                                      <p:to>
                                        <p:strVal val="solid"/>
                                      </p:to>
                                    </p:set>
                                  </p:childTnLst>
                                </p:cTn>
                              </p:par>
                              <p:par>
                                <p:cTn id="10" presetID="14" presetClass="entr" presetSubtype="10" fill="hold" grpId="0" nodeType="with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randombar(horizontal)">
                                      <p:cBhvr>
                                        <p:cTn id="12" dur="500"/>
                                        <p:tgtEl>
                                          <p:spTgt spid="2053"/>
                                        </p:tgtEl>
                                      </p:cBhvr>
                                    </p:animEffect>
                                  </p:childTnLst>
                                </p:cTn>
                              </p:par>
                            </p:childTnLst>
                          </p:cTn>
                        </p:par>
                      </p:childTnLst>
                    </p:cTn>
                  </p:par>
                </p:childTnLst>
              </p:cTn>
              <p:nextCondLst>
                <p:cond evt="onClick" delay="0">
                  <p:tgtEl>
                    <p:spTgt spid="2055"/>
                  </p:tgtEl>
                </p:cond>
              </p:nextCondLst>
            </p:seq>
            <p:seq concurrent="1" nextAc="seek">
              <p:cTn id="13" restart="whenNotActive" fill="hold" evtFilter="cancelBubble" nodeType="interactiveSeq">
                <p:stCondLst>
                  <p:cond evt="onClick" delay="0">
                    <p:tgtEl>
                      <p:spTgt spid="63"/>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1" presetID="53" presetClass="exit" presetSubtype="32" fill="hold" grpId="1" nodeType="withEffect">
                                  <p:stCondLst>
                                    <p:cond delay="0"/>
                                  </p:stCondLst>
                                  <p:childTnLst>
                                    <p:anim calcmode="lin" valueType="num">
                                      <p:cBhvr>
                                        <p:cTn id="32" dur="500"/>
                                        <p:tgtEl>
                                          <p:spTgt spid="2053"/>
                                        </p:tgtEl>
                                        <p:attrNameLst>
                                          <p:attrName>ppt_w</p:attrName>
                                        </p:attrNameLst>
                                      </p:cBhvr>
                                      <p:tavLst>
                                        <p:tav tm="0">
                                          <p:val>
                                            <p:strVal val="ppt_w"/>
                                          </p:val>
                                        </p:tav>
                                        <p:tav tm="100000">
                                          <p:val>
                                            <p:fltVal val="0"/>
                                          </p:val>
                                        </p:tav>
                                      </p:tavLst>
                                    </p:anim>
                                    <p:anim calcmode="lin" valueType="num">
                                      <p:cBhvr>
                                        <p:cTn id="33" dur="500"/>
                                        <p:tgtEl>
                                          <p:spTgt spid="2053"/>
                                        </p:tgtEl>
                                        <p:attrNameLst>
                                          <p:attrName>ppt_h</p:attrName>
                                        </p:attrNameLst>
                                      </p:cBhvr>
                                      <p:tavLst>
                                        <p:tav tm="0">
                                          <p:val>
                                            <p:strVal val="ppt_h"/>
                                          </p:val>
                                        </p:tav>
                                        <p:tav tm="100000">
                                          <p:val>
                                            <p:fltVal val="0"/>
                                          </p:val>
                                        </p:tav>
                                      </p:tavLst>
                                    </p:anim>
                                    <p:animEffect transition="out" filter="fade">
                                      <p:cBhvr>
                                        <p:cTn id="34" dur="500"/>
                                        <p:tgtEl>
                                          <p:spTgt spid="2053"/>
                                        </p:tgtEl>
                                      </p:cBhvr>
                                    </p:animEffect>
                                    <p:set>
                                      <p:cBhvr>
                                        <p:cTn id="35" dur="1" fill="hold">
                                          <p:stCondLst>
                                            <p:cond delay="49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6" restart="whenNotActive" fill="hold" evtFilter="cancelBubble" nodeType="interactiveSeq">
                <p:stCondLst>
                  <p:cond evt="onClick" delay="0">
                    <p:tgtEl>
                      <p:spTgt spid="205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1" presetClass="emph" presetSubtype="0" fill="hold" grpId="0" nodeType="withEffect">
                                  <p:stCondLst>
                                    <p:cond delay="0"/>
                                  </p:stCondLst>
                                  <p:childTnLst>
                                    <p:animClr clrSpc="hsl" dir="cw">
                                      <p:cBhvr override="childStyle">
                                        <p:cTn id="43" dur="500" fill="hold"/>
                                        <p:tgtEl>
                                          <p:spTgt spid="2056"/>
                                        </p:tgtEl>
                                        <p:attrNameLst>
                                          <p:attrName>style.color</p:attrName>
                                        </p:attrNameLst>
                                      </p:cBhvr>
                                      <p:by>
                                        <p:hsl h="7200000" s="0" l="0"/>
                                      </p:by>
                                    </p:animClr>
                                    <p:animClr clrSpc="hsl" dir="cw">
                                      <p:cBhvr>
                                        <p:cTn id="44" dur="500" fill="hold"/>
                                        <p:tgtEl>
                                          <p:spTgt spid="2056"/>
                                        </p:tgtEl>
                                        <p:attrNameLst>
                                          <p:attrName>fillcolor</p:attrName>
                                        </p:attrNameLst>
                                      </p:cBhvr>
                                      <p:by>
                                        <p:hsl h="7200000" s="0" l="0"/>
                                      </p:by>
                                    </p:animClr>
                                    <p:animClr clrSpc="hsl" dir="cw">
                                      <p:cBhvr>
                                        <p:cTn id="45" dur="500" fill="hold"/>
                                        <p:tgtEl>
                                          <p:spTgt spid="2056"/>
                                        </p:tgtEl>
                                        <p:attrNameLst>
                                          <p:attrName>stroke.color</p:attrName>
                                        </p:attrNameLst>
                                      </p:cBhvr>
                                      <p:by>
                                        <p:hsl h="7200000" s="0" l="0"/>
                                      </p:by>
                                    </p:animClr>
                                    <p:set>
                                      <p:cBhvr>
                                        <p:cTn id="46" dur="500" fill="hold"/>
                                        <p:tgtEl>
                                          <p:spTgt spid="2056"/>
                                        </p:tgtEl>
                                        <p:attrNameLst>
                                          <p:attrName>fill.type</p:attrName>
                                        </p:attrNameLst>
                                      </p:cBhvr>
                                      <p:to>
                                        <p:strVal val="solid"/>
                                      </p:to>
                                    </p:set>
                                  </p:childTnLst>
                                </p:cTn>
                              </p:par>
                            </p:childTnLst>
                          </p:cTn>
                        </p:par>
                      </p:childTnLst>
                    </p:cTn>
                  </p:par>
                </p:childTnLst>
              </p:cTn>
              <p:nextCondLst>
                <p:cond evt="onClick" delay="0">
                  <p:tgtEl>
                    <p:spTgt spid="2056"/>
                  </p:tgtEl>
                </p:cond>
              </p:nextCondLst>
            </p:seq>
            <p:seq concurrent="1" nextAc="seek">
              <p:cTn id="47" restart="whenNotActive" fill="hold" evtFilter="cancelBubble" nodeType="interactiveSeq">
                <p:stCondLst>
                  <p:cond evt="onClick" delay="0">
                    <p:tgtEl>
                      <p:spTgt spid="2048"/>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5" presetID="14" presetClass="exit" presetSubtype="10" fill="hold" grpId="0" nodeType="withEffect">
                                  <p:stCondLst>
                                    <p:cond delay="0"/>
                                  </p:stCondLst>
                                  <p:childTnLst>
                                    <p:animEffect transition="out" filter="randombar(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48"/>
                  </p:tgtEl>
                </p:cond>
              </p:nextCondLst>
            </p:seq>
            <p:seq concurrent="1" nextAc="seek">
              <p:cTn id="68" restart="whenNotActive" fill="hold" evtFilter="cancelBubble" nodeType="interactiveSeq">
                <p:stCondLst>
                  <p:cond evt="onClick" delay="0">
                    <p:tgtEl>
                      <p:spTgt spid="2057"/>
                    </p:tgtEl>
                  </p:cond>
                </p:stCondLst>
                <p:endSync evt="end" delay="0">
                  <p:rtn val="all"/>
                </p:endSync>
                <p:childTnLst>
                  <p:par>
                    <p:cTn id="69" fill="hold">
                      <p:stCondLst>
                        <p:cond delay="0"/>
                      </p:stCondLst>
                      <p:childTnLst>
                        <p:par>
                          <p:cTn id="70" fill="hold">
                            <p:stCondLst>
                              <p:cond delay="0"/>
                            </p:stCondLst>
                            <p:childTnLst>
                              <p:par>
                                <p:cTn id="71" presetID="21" presetClass="emph" presetSubtype="0" fill="hold" grpId="0" nodeType="withEffect">
                                  <p:stCondLst>
                                    <p:cond delay="0"/>
                                  </p:stCondLst>
                                  <p:childTnLst>
                                    <p:animClr clrSpc="hsl" dir="cw">
                                      <p:cBhvr override="childStyle">
                                        <p:cTn id="72" dur="500" fill="hold"/>
                                        <p:tgtEl>
                                          <p:spTgt spid="2057"/>
                                        </p:tgtEl>
                                        <p:attrNameLst>
                                          <p:attrName>style.color</p:attrName>
                                        </p:attrNameLst>
                                      </p:cBhvr>
                                      <p:by>
                                        <p:hsl h="7200000" s="0" l="0"/>
                                      </p:by>
                                    </p:animClr>
                                    <p:animClr clrSpc="hsl" dir="cw">
                                      <p:cBhvr>
                                        <p:cTn id="73" dur="500" fill="hold"/>
                                        <p:tgtEl>
                                          <p:spTgt spid="2057"/>
                                        </p:tgtEl>
                                        <p:attrNameLst>
                                          <p:attrName>fillcolor</p:attrName>
                                        </p:attrNameLst>
                                      </p:cBhvr>
                                      <p:by>
                                        <p:hsl h="7200000" s="0" l="0"/>
                                      </p:by>
                                    </p:animClr>
                                    <p:animClr clrSpc="hsl" dir="cw">
                                      <p:cBhvr>
                                        <p:cTn id="74" dur="500" fill="hold"/>
                                        <p:tgtEl>
                                          <p:spTgt spid="2057"/>
                                        </p:tgtEl>
                                        <p:attrNameLst>
                                          <p:attrName>stroke.color</p:attrName>
                                        </p:attrNameLst>
                                      </p:cBhvr>
                                      <p:by>
                                        <p:hsl h="7200000" s="0" l="0"/>
                                      </p:by>
                                    </p:animClr>
                                    <p:set>
                                      <p:cBhvr>
                                        <p:cTn id="75" dur="500" fill="hold"/>
                                        <p:tgtEl>
                                          <p:spTgt spid="2057"/>
                                        </p:tgtEl>
                                        <p:attrNameLst>
                                          <p:attrName>fill.type</p:attrName>
                                        </p:attrNameLst>
                                      </p:cBhvr>
                                      <p:to>
                                        <p:strVal val="solid"/>
                                      </p:to>
                                    </p:set>
                                  </p:childTnLst>
                                </p:cTn>
                              </p:par>
                              <p:par>
                                <p:cTn id="76" presetID="10" presetClass="entr" presetSubtype="0" fill="hold" grpId="1"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childTnLst>
              </p:cTn>
              <p:nextCondLst>
                <p:cond evt="onClick" delay="0">
                  <p:tgtEl>
                    <p:spTgt spid="2057"/>
                  </p:tgtEl>
                </p:cond>
              </p:nextCondLst>
            </p:seq>
            <p:seq concurrent="1" nextAc="seek">
              <p:cTn id="79" restart="whenNotActive" fill="hold" evtFilter="cancelBubble" nodeType="interactiveSeq">
                <p:stCondLst>
                  <p:cond evt="onClick" delay="0">
                    <p:tgtEl>
                      <p:spTgt spid="2051"/>
                    </p:tgtEl>
                  </p:cond>
                </p:stCondLst>
                <p:endSync evt="end" delay="0">
                  <p:rtn val="all"/>
                </p:endSync>
                <p:childTnLst>
                  <p:par>
                    <p:cTn id="80" fill="hold">
                      <p:stCondLst>
                        <p:cond delay="0"/>
                      </p:stCondLst>
                      <p:childTnLst>
                        <p:par>
                          <p:cTn id="81" fill="hold">
                            <p:stCondLst>
                              <p:cond delay="0"/>
                            </p:stCondLst>
                            <p:childTnLst>
                              <p:par>
                                <p:cTn id="82" presetID="22" presetClass="entr" presetSubtype="8"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subTnLst>
                                    <p:audio>
                                      <p:cMediaNode>
                                        <p:cTn display="0" masterRel="sameClick">
                                          <p:stCondLst>
                                            <p:cond evt="begin" delay="0">
                                              <p:tn val="94"/>
                                            </p:cond>
                                          </p:stCondLst>
                                          <p:endCondLst>
                                            <p:cond evt="onStopAudio" delay="0">
                                              <p:tgtEl>
                                                <p:sldTgt/>
                                              </p:tgtEl>
                                            </p:cond>
                                          </p:endCondLst>
                                        </p:cTn>
                                        <p:tgtEl>
                                          <p:sndTgt r:embed="rId4" name="click.wav"/>
                                        </p:tgtEl>
                                      </p:cMediaNode>
                                    </p:audio>
                                  </p:sub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left)">
                                      <p:cBhvr>
                                        <p:cTn id="100" dur="500"/>
                                        <p:tgtEl>
                                          <p:spTgt spid="39"/>
                                        </p:tgtEl>
                                      </p:cBhvr>
                                    </p:animEffec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par>
                                <p:cTn id="101" presetID="14" presetClass="exit" presetSubtype="10" fill="hold" grpId="0" nodeType="withEffect">
                                  <p:stCondLst>
                                    <p:cond delay="0"/>
                                  </p:stCondLst>
                                  <p:childTnLst>
                                    <p:animEffect transition="out" filter="randombar(horizontal)">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104" restart="whenNotActive" fill="hold" evtFilter="cancelBubble" nodeType="interactiveSeq">
                <p:stCondLst>
                  <p:cond evt="onClick" delay="0">
                    <p:tgtEl>
                      <p:spTgt spid="2058"/>
                    </p:tgtEl>
                  </p:cond>
                </p:stCondLst>
                <p:endSync evt="end" delay="0">
                  <p:rtn val="all"/>
                </p:endSync>
                <p:childTnLst>
                  <p:par>
                    <p:cTn id="105" fill="hold">
                      <p:stCondLst>
                        <p:cond delay="0"/>
                      </p:stCondLst>
                      <p:childTnLst>
                        <p:par>
                          <p:cTn id="106" fill="hold">
                            <p:stCondLst>
                              <p:cond delay="0"/>
                            </p:stCondLst>
                            <p:childTnLst>
                              <p:par>
                                <p:cTn id="107" presetID="21" presetClass="emph" presetSubtype="0" fill="hold" grpId="0" nodeType="withEffect">
                                  <p:stCondLst>
                                    <p:cond delay="0"/>
                                  </p:stCondLst>
                                  <p:childTnLst>
                                    <p:animClr clrSpc="hsl" dir="cw">
                                      <p:cBhvr override="childStyle">
                                        <p:cTn id="108" dur="500" fill="hold"/>
                                        <p:tgtEl>
                                          <p:spTgt spid="2058"/>
                                        </p:tgtEl>
                                        <p:attrNameLst>
                                          <p:attrName>style.color</p:attrName>
                                        </p:attrNameLst>
                                      </p:cBhvr>
                                      <p:by>
                                        <p:hsl h="7200000" s="0" l="0"/>
                                      </p:by>
                                    </p:animClr>
                                    <p:animClr clrSpc="hsl" dir="cw">
                                      <p:cBhvr>
                                        <p:cTn id="109" dur="500" fill="hold"/>
                                        <p:tgtEl>
                                          <p:spTgt spid="2058"/>
                                        </p:tgtEl>
                                        <p:attrNameLst>
                                          <p:attrName>fillcolor</p:attrName>
                                        </p:attrNameLst>
                                      </p:cBhvr>
                                      <p:by>
                                        <p:hsl h="7200000" s="0" l="0"/>
                                      </p:by>
                                    </p:animClr>
                                    <p:animClr clrSpc="hsl" dir="cw">
                                      <p:cBhvr>
                                        <p:cTn id="110" dur="500" fill="hold"/>
                                        <p:tgtEl>
                                          <p:spTgt spid="2058"/>
                                        </p:tgtEl>
                                        <p:attrNameLst>
                                          <p:attrName>stroke.color</p:attrName>
                                        </p:attrNameLst>
                                      </p:cBhvr>
                                      <p:by>
                                        <p:hsl h="7200000" s="0" l="0"/>
                                      </p:by>
                                    </p:animClr>
                                    <p:set>
                                      <p:cBhvr>
                                        <p:cTn id="111" dur="500" fill="hold"/>
                                        <p:tgtEl>
                                          <p:spTgt spid="2058"/>
                                        </p:tgtEl>
                                        <p:attrNameLst>
                                          <p:attrName>fill.type</p:attrName>
                                        </p:attrNameLst>
                                      </p:cBhvr>
                                      <p:to>
                                        <p:strVal val="solid"/>
                                      </p:to>
                                    </p:set>
                                  </p:childTnLst>
                                </p:cTn>
                              </p:par>
                              <p:par>
                                <p:cTn id="112" presetID="6" presetClass="entr" presetSubtype="16" fill="hold" grpId="1"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circle(in)">
                                      <p:cBhvr>
                                        <p:cTn id="114" dur="2000"/>
                                        <p:tgtEl>
                                          <p:spTgt spid="52"/>
                                        </p:tgtEl>
                                      </p:cBhvr>
                                    </p:animEffect>
                                  </p:childTnLst>
                                </p:cTn>
                              </p:par>
                            </p:childTnLst>
                          </p:cTn>
                        </p:par>
                      </p:childTnLst>
                    </p:cTn>
                  </p:par>
                </p:childTnLst>
              </p:cTn>
              <p:nextCondLst>
                <p:cond evt="onClick" delay="0">
                  <p:tgtEl>
                    <p:spTgt spid="2058"/>
                  </p:tgtEl>
                </p:cond>
              </p:nextCondLst>
            </p:seq>
            <p:seq concurrent="1" nextAc="seek">
              <p:cTn id="115" restart="whenNotActive" fill="hold" evtFilter="cancelBubble" nodeType="interactiveSeq">
                <p:stCondLst>
                  <p:cond evt="onClick" delay="0">
                    <p:tgtEl>
                      <p:spTgt spid="2049"/>
                    </p:tgtEl>
                  </p:cond>
                </p:stCondLst>
                <p:endSync evt="end" delay="0">
                  <p:rtn val="all"/>
                </p:endSync>
                <p:childTnLst>
                  <p:par>
                    <p:cTn id="116" fill="hold">
                      <p:stCondLst>
                        <p:cond delay="0"/>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left)">
                                      <p:cBhvr>
                                        <p:cTn id="120" dur="500"/>
                                        <p:tgtEl>
                                          <p:spTgt spid="40"/>
                                        </p:tgtEl>
                                      </p:cBhvr>
                                    </p:animEffec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left)">
                                      <p:cBhvr>
                                        <p:cTn id="128" dur="500"/>
                                        <p:tgtEl>
                                          <p:spTgt spid="42"/>
                                        </p:tgtEl>
                                      </p:cBhvr>
                                    </p:animEffec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par>
                                <p:cTn id="129" presetID="22" presetClass="exit" presetSubtype="4" fill="hold" grpId="0" nodeType="withEffect">
                                  <p:stCondLst>
                                    <p:cond delay="0"/>
                                  </p:stCondLst>
                                  <p:childTnLst>
                                    <p:animEffect transition="out" filter="wipe(down)">
                                      <p:cBhvr>
                                        <p:cTn id="130" dur="500"/>
                                        <p:tgtEl>
                                          <p:spTgt spid="52"/>
                                        </p:tgtEl>
                                      </p:cBhvr>
                                    </p:animEffect>
                                    <p:set>
                                      <p:cBhvr>
                                        <p:cTn id="13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049"/>
                  </p:tgtEl>
                </p:cond>
              </p:nextCondLst>
            </p:seq>
            <p:seq concurrent="1" nextAc="seek">
              <p:cTn id="132" restart="whenNotActive" fill="hold" evtFilter="cancelBubble" nodeType="interactiveSeq">
                <p:stCondLst>
                  <p:cond evt="onClick" delay="0">
                    <p:tgtEl>
                      <p:spTgt spid="2059"/>
                    </p:tgtEl>
                  </p:cond>
                </p:stCondLst>
                <p:endSync evt="end" delay="0">
                  <p:rtn val="all"/>
                </p:endSync>
                <p:childTnLst>
                  <p:par>
                    <p:cTn id="133" fill="hold">
                      <p:stCondLst>
                        <p:cond delay="0"/>
                      </p:stCondLst>
                      <p:childTnLst>
                        <p:par>
                          <p:cTn id="134" fill="hold">
                            <p:stCondLst>
                              <p:cond delay="0"/>
                            </p:stCondLst>
                            <p:childTnLst>
                              <p:par>
                                <p:cTn id="135" presetID="6" presetClass="entr" presetSubtype="16" fill="hold" grpId="1"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circle(in)">
                                      <p:cBhvr>
                                        <p:cTn id="137" dur="2000"/>
                                        <p:tgtEl>
                                          <p:spTgt spid="53"/>
                                        </p:tgtEl>
                                      </p:cBhvr>
                                    </p:animEffect>
                                  </p:childTnLst>
                                </p:cTn>
                              </p:par>
                              <p:par>
                                <p:cTn id="138" presetID="21" presetClass="emph" presetSubtype="0" fill="hold" grpId="0" nodeType="withEffect">
                                  <p:stCondLst>
                                    <p:cond delay="0"/>
                                  </p:stCondLst>
                                  <p:childTnLst>
                                    <p:animClr clrSpc="hsl" dir="cw">
                                      <p:cBhvr override="childStyle">
                                        <p:cTn id="139" dur="500" fill="hold"/>
                                        <p:tgtEl>
                                          <p:spTgt spid="2059"/>
                                        </p:tgtEl>
                                        <p:attrNameLst>
                                          <p:attrName>style.color</p:attrName>
                                        </p:attrNameLst>
                                      </p:cBhvr>
                                      <p:by>
                                        <p:hsl h="7200000" s="0" l="0"/>
                                      </p:by>
                                    </p:animClr>
                                    <p:animClr clrSpc="hsl" dir="cw">
                                      <p:cBhvr>
                                        <p:cTn id="140" dur="500" fill="hold"/>
                                        <p:tgtEl>
                                          <p:spTgt spid="2059"/>
                                        </p:tgtEl>
                                        <p:attrNameLst>
                                          <p:attrName>fillcolor</p:attrName>
                                        </p:attrNameLst>
                                      </p:cBhvr>
                                      <p:by>
                                        <p:hsl h="7200000" s="0" l="0"/>
                                      </p:by>
                                    </p:animClr>
                                    <p:animClr clrSpc="hsl" dir="cw">
                                      <p:cBhvr>
                                        <p:cTn id="141" dur="500" fill="hold"/>
                                        <p:tgtEl>
                                          <p:spTgt spid="2059"/>
                                        </p:tgtEl>
                                        <p:attrNameLst>
                                          <p:attrName>stroke.color</p:attrName>
                                        </p:attrNameLst>
                                      </p:cBhvr>
                                      <p:by>
                                        <p:hsl h="7200000" s="0" l="0"/>
                                      </p:by>
                                    </p:animClr>
                                    <p:set>
                                      <p:cBhvr>
                                        <p:cTn id="142" dur="500" fill="hold"/>
                                        <p:tgtEl>
                                          <p:spTgt spid="2059"/>
                                        </p:tgtEl>
                                        <p:attrNameLst>
                                          <p:attrName>fill.type</p:attrName>
                                        </p:attrNameLst>
                                      </p:cBhvr>
                                      <p:to>
                                        <p:strVal val="solid"/>
                                      </p:to>
                                    </p:set>
                                  </p:childTnLst>
                                </p:cTn>
                              </p:par>
                            </p:childTnLst>
                          </p:cTn>
                        </p:par>
                      </p:childTnLst>
                    </p:cTn>
                  </p:par>
                </p:childTnLst>
              </p:cTn>
              <p:nextCondLst>
                <p:cond evt="onClick" delay="0">
                  <p:tgtEl>
                    <p:spTgt spid="2059"/>
                  </p:tgtEl>
                </p:cond>
              </p:nextCondLst>
            </p:seq>
            <p:seq concurrent="1" nextAc="seek">
              <p:cTn id="143" restart="whenNotActive" fill="hold" evtFilter="cancelBubble" nodeType="interactiveSeq">
                <p:stCondLst>
                  <p:cond evt="onClick" delay="0">
                    <p:tgtEl>
                      <p:spTgt spid="2052"/>
                    </p:tgtEl>
                  </p:cond>
                </p:stCondLst>
                <p:endSync evt="end" delay="0">
                  <p:rtn val="all"/>
                </p:endSync>
                <p:childTnLst>
                  <p:par>
                    <p:cTn id="144" fill="hold">
                      <p:stCondLst>
                        <p:cond delay="0"/>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wipe(left)">
                                      <p:cBhvr>
                                        <p:cTn id="148" dur="500"/>
                                        <p:tgtEl>
                                          <p:spTgt spid="43"/>
                                        </p:tgtEl>
                                      </p:cBhvr>
                                    </p:animEffec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wipe(left)">
                                      <p:cBhvr>
                                        <p:cTn id="152" dur="500"/>
                                        <p:tgtEl>
                                          <p:spTgt spid="44"/>
                                        </p:tgtEl>
                                      </p:cBhvr>
                                    </p:animEffect>
                                  </p:childTnLst>
                                  <p:subTnLst>
                                    <p:audio>
                                      <p:cMediaNode>
                                        <p:cTn display="0" masterRel="sameClick">
                                          <p:stCondLst>
                                            <p:cond evt="begin" delay="0">
                                              <p:tn val="150"/>
                                            </p:cond>
                                          </p:stCondLst>
                                          <p:endCondLst>
                                            <p:cond evt="onStopAudio" delay="0">
                                              <p:tgtEl>
                                                <p:sldTgt/>
                                              </p:tgtEl>
                                            </p:cond>
                                          </p:endCondLst>
                                        </p:cTn>
                                        <p:tgtEl>
                                          <p:sndTgt r:embed="rId4" name="click.wav"/>
                                        </p:tgtEl>
                                      </p:cMediaNode>
                                    </p:audio>
                                  </p:sub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wipe(left)">
                                      <p:cBhvr>
                                        <p:cTn id="156" dur="500"/>
                                        <p:tgtEl>
                                          <p:spTgt spid="45"/>
                                        </p:tgtEl>
                                      </p:cBhvr>
                                    </p:animEffect>
                                  </p:childTnLst>
                                  <p:subTnLst>
                                    <p:audio>
                                      <p:cMediaNode>
                                        <p:cTn display="0" masterRel="sameClick">
                                          <p:stCondLst>
                                            <p:cond evt="begin" delay="0">
                                              <p:tn val="154"/>
                                            </p:cond>
                                          </p:stCondLst>
                                          <p:endCondLst>
                                            <p:cond evt="onStopAudio" delay="0">
                                              <p:tgtEl>
                                                <p:sldTgt/>
                                              </p:tgtEl>
                                            </p:cond>
                                          </p:endCondLst>
                                        </p:cTn>
                                        <p:tgtEl>
                                          <p:sndTgt r:embed="rId4" name="click.wav"/>
                                        </p:tgtEl>
                                      </p:cMediaNode>
                                    </p:audio>
                                  </p:subTnLst>
                                </p:cTn>
                              </p:par>
                            </p:childTnLst>
                          </p:cTn>
                        </p:par>
                        <p:par>
                          <p:cTn id="157" fill="hold">
                            <p:stCondLst>
                              <p:cond delay="1500"/>
                            </p:stCondLst>
                            <p:childTnLst>
                              <p:par>
                                <p:cTn id="158" presetID="22" presetClass="entr" presetSubtype="8" fill="hold" grpId="0"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1" fill="hold">
                            <p:stCondLst>
                              <p:cond delay="2000"/>
                            </p:stCondLst>
                            <p:childTnLst>
                              <p:par>
                                <p:cTn id="162" presetID="22" presetClass="entr" presetSubtype="8" fill="hold" grpId="0" nodeType="after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wipe(left)">
                                      <p:cBhvr>
                                        <p:cTn id="164" dur="500"/>
                                        <p:tgtEl>
                                          <p:spTgt spid="47"/>
                                        </p:tgtEl>
                                      </p:cBhvr>
                                    </p:animEffect>
                                  </p:childTnLst>
                                  <p:subTnLst>
                                    <p:audio>
                                      <p:cMediaNode>
                                        <p:cTn display="0" masterRel="sameClick">
                                          <p:stCondLst>
                                            <p:cond evt="begin" delay="0">
                                              <p:tn val="162"/>
                                            </p:cond>
                                          </p:stCondLst>
                                          <p:endCondLst>
                                            <p:cond evt="onStopAudio" delay="0">
                                              <p:tgtEl>
                                                <p:sldTgt/>
                                              </p:tgtEl>
                                            </p:cond>
                                          </p:endCondLst>
                                        </p:cTn>
                                        <p:tgtEl>
                                          <p:sndTgt r:embed="rId4" name="click.wav"/>
                                        </p:tgtEl>
                                      </p:cMediaNode>
                                    </p:audio>
                                  </p:subTnLst>
                                </p:cTn>
                              </p:par>
                            </p:childTnLst>
                          </p:cTn>
                        </p:par>
                        <p:par>
                          <p:cTn id="165" fill="hold">
                            <p:stCondLst>
                              <p:cond delay="2500"/>
                            </p:stCondLst>
                            <p:childTnLst>
                              <p:par>
                                <p:cTn id="166" presetID="22" presetClass="entr" presetSubtype="8" fill="hold" grpId="0" nodeType="afterEffect">
                                  <p:stCondLst>
                                    <p:cond delay="0"/>
                                  </p:stCondLst>
                                  <p:childTnLst>
                                    <p:set>
                                      <p:cBhvr>
                                        <p:cTn id="167" dur="1" fill="hold">
                                          <p:stCondLst>
                                            <p:cond delay="0"/>
                                          </p:stCondLst>
                                        </p:cTn>
                                        <p:tgtEl>
                                          <p:spTgt spid="48"/>
                                        </p:tgtEl>
                                        <p:attrNameLst>
                                          <p:attrName>style.visibility</p:attrName>
                                        </p:attrNameLst>
                                      </p:cBhvr>
                                      <p:to>
                                        <p:strVal val="visible"/>
                                      </p:to>
                                    </p:set>
                                    <p:animEffect transition="in" filter="wipe(left)">
                                      <p:cBhvr>
                                        <p:cTn id="168" dur="500"/>
                                        <p:tgtEl>
                                          <p:spTgt spid="48"/>
                                        </p:tgtEl>
                                      </p:cBhvr>
                                    </p:animEffect>
                                  </p:childTnLst>
                                  <p:subTnLst>
                                    <p:audio>
                                      <p:cMediaNode>
                                        <p:cTn display="0" masterRel="sameClick">
                                          <p:stCondLst>
                                            <p:cond evt="begin" delay="0">
                                              <p:tn val="166"/>
                                            </p:cond>
                                          </p:stCondLst>
                                          <p:endCondLst>
                                            <p:cond evt="onStopAudio" delay="0">
                                              <p:tgtEl>
                                                <p:sldTgt/>
                                              </p:tgtEl>
                                            </p:cond>
                                          </p:endCondLst>
                                        </p:cTn>
                                        <p:tgtEl>
                                          <p:sndTgt r:embed="rId4" name="click.wav"/>
                                        </p:tgtEl>
                                      </p:cMediaNode>
                                    </p:audio>
                                  </p:subTnLst>
                                </p:cTn>
                              </p:par>
                              <p:par>
                                <p:cTn id="169" presetID="22" presetClass="exit" presetSubtype="4" fill="hold" grpId="0" nodeType="withEffect">
                                  <p:stCondLst>
                                    <p:cond delay="0"/>
                                  </p:stCondLst>
                                  <p:childTnLst>
                                    <p:animEffect transition="out" filter="wipe(down)">
                                      <p:cBhvr>
                                        <p:cTn id="170" dur="500"/>
                                        <p:tgtEl>
                                          <p:spTgt spid="53"/>
                                        </p:tgtEl>
                                      </p:cBhvr>
                                    </p:animEffect>
                                    <p:set>
                                      <p:cBhvr>
                                        <p:cTn id="1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172" restart="whenNotActive" fill="hold" evtFilter="cancelBubble" nodeType="interactiveSeq">
                <p:stCondLst>
                  <p:cond evt="onClick" delay="0">
                    <p:tgtEl>
                      <p:spTgt spid="2060"/>
                    </p:tgtEl>
                  </p:cond>
                </p:stCondLst>
                <p:endSync evt="end" delay="0">
                  <p:rtn val="all"/>
                </p:endSync>
                <p:childTnLst>
                  <p:par>
                    <p:cTn id="173" fill="hold">
                      <p:stCondLst>
                        <p:cond delay="0"/>
                      </p:stCondLst>
                      <p:childTnLst>
                        <p:par>
                          <p:cTn id="174" fill="hold">
                            <p:stCondLst>
                              <p:cond delay="0"/>
                            </p:stCondLst>
                            <p:childTnLst>
                              <p:par>
                                <p:cTn id="175" presetID="21" presetClass="emph" presetSubtype="0" fill="hold" grpId="0" nodeType="clickEffect">
                                  <p:stCondLst>
                                    <p:cond delay="0"/>
                                  </p:stCondLst>
                                  <p:childTnLst>
                                    <p:animClr clrSpc="hsl" dir="cw">
                                      <p:cBhvr override="childStyle">
                                        <p:cTn id="176" dur="500" fill="hold"/>
                                        <p:tgtEl>
                                          <p:spTgt spid="2060"/>
                                        </p:tgtEl>
                                        <p:attrNameLst>
                                          <p:attrName>style.color</p:attrName>
                                        </p:attrNameLst>
                                      </p:cBhvr>
                                      <p:by>
                                        <p:hsl h="7200000" s="0" l="0"/>
                                      </p:by>
                                    </p:animClr>
                                    <p:animClr clrSpc="hsl" dir="cw">
                                      <p:cBhvr>
                                        <p:cTn id="177" dur="500" fill="hold"/>
                                        <p:tgtEl>
                                          <p:spTgt spid="2060"/>
                                        </p:tgtEl>
                                        <p:attrNameLst>
                                          <p:attrName>fillcolor</p:attrName>
                                        </p:attrNameLst>
                                      </p:cBhvr>
                                      <p:by>
                                        <p:hsl h="7200000" s="0" l="0"/>
                                      </p:by>
                                    </p:animClr>
                                    <p:animClr clrSpc="hsl" dir="cw">
                                      <p:cBhvr>
                                        <p:cTn id="178" dur="500" fill="hold"/>
                                        <p:tgtEl>
                                          <p:spTgt spid="2060"/>
                                        </p:tgtEl>
                                        <p:attrNameLst>
                                          <p:attrName>stroke.color</p:attrName>
                                        </p:attrNameLst>
                                      </p:cBhvr>
                                      <p:by>
                                        <p:hsl h="7200000" s="0" l="0"/>
                                      </p:by>
                                    </p:animClr>
                                    <p:set>
                                      <p:cBhvr>
                                        <p:cTn id="179" dur="500" fill="hold"/>
                                        <p:tgtEl>
                                          <p:spTgt spid="2060"/>
                                        </p:tgtEl>
                                        <p:attrNameLst>
                                          <p:attrName>fill.type</p:attrName>
                                        </p:attrNameLst>
                                      </p:cBhvr>
                                      <p:to>
                                        <p:strVal val="solid"/>
                                      </p:to>
                                    </p:set>
                                  </p:childTnLst>
                                </p:cTn>
                              </p:par>
                              <p:par>
                                <p:cTn id="180" presetID="6" presetClass="entr" presetSubtype="16" fill="hold" grpId="1" nodeType="with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circle(in)">
                                      <p:cBhvr>
                                        <p:cTn id="182" dur="2000"/>
                                        <p:tgtEl>
                                          <p:spTgt spid="54"/>
                                        </p:tgtEl>
                                      </p:cBhvr>
                                    </p:animEffect>
                                  </p:childTnLst>
                                </p:cTn>
                              </p:par>
                            </p:childTnLst>
                          </p:cTn>
                        </p:par>
                      </p:childTnLst>
                    </p:cTn>
                  </p:par>
                </p:childTnLst>
              </p:cTn>
              <p:nextCondLst>
                <p:cond evt="onClick" delay="0">
                  <p:tgtEl>
                    <p:spTgt spid="2060"/>
                  </p:tgtEl>
                </p:cond>
              </p:nextCondLst>
            </p:seq>
            <p:seq concurrent="1" nextAc="seek">
              <p:cTn id="183" restart="whenNotActive" fill="hold" evtFilter="cancelBubble" nodeType="interactiveSeq">
                <p:stCondLst>
                  <p:cond evt="onClick" delay="0">
                    <p:tgtEl>
                      <p:spTgt spid="2"/>
                    </p:tgtEl>
                  </p:cond>
                </p:stCondLst>
                <p:endSync evt="end" delay="0">
                  <p:rtn val="all"/>
                </p:endSync>
                <p:childTnLst>
                  <p:par>
                    <p:cTn id="184" fill="hold">
                      <p:stCondLst>
                        <p:cond delay="0"/>
                      </p:stCondLst>
                      <p:childTnLst>
                        <p:par>
                          <p:cTn id="185" fill="hold">
                            <p:stCondLst>
                              <p:cond delay="0"/>
                            </p:stCondLst>
                            <p:childTnLst>
                              <p:par>
                                <p:cTn id="186" presetID="22" presetClass="entr" presetSubtype="1" fill="hold" grpId="1" nodeType="clickEffect">
                                  <p:stCondLst>
                                    <p:cond delay="0"/>
                                  </p:stCondLst>
                                  <p:childTnLst>
                                    <p:set>
                                      <p:cBhvr>
                                        <p:cTn id="187" dur="1" fill="hold">
                                          <p:stCondLst>
                                            <p:cond delay="0"/>
                                          </p:stCondLst>
                                        </p:cTn>
                                        <p:tgtEl>
                                          <p:spTgt spid="29"/>
                                        </p:tgtEl>
                                        <p:attrNameLst>
                                          <p:attrName>style.visibility</p:attrName>
                                        </p:attrNameLst>
                                      </p:cBhvr>
                                      <p:to>
                                        <p:strVal val="visible"/>
                                      </p:to>
                                    </p:set>
                                    <p:animEffect transition="in" filter="wipe(up)">
                                      <p:cBhvr>
                                        <p:cTn id="188" dur="500"/>
                                        <p:tgtEl>
                                          <p:spTgt spid="29"/>
                                        </p:tgtEl>
                                      </p:cBhvr>
                                    </p:animEffect>
                                  </p:childTnLst>
                                  <p:subTnLst>
                                    <p:audio>
                                      <p:cMediaNode>
                                        <p:cTn display="0" masterRel="sameClick">
                                          <p:stCondLst>
                                            <p:cond evt="begin" delay="0">
                                              <p:tn val="186"/>
                                            </p:cond>
                                          </p:stCondLst>
                                          <p:endCondLst>
                                            <p:cond evt="onStopAudio" delay="0">
                                              <p:tgtEl>
                                                <p:sldTgt/>
                                              </p:tgtEl>
                                            </p:cond>
                                          </p:endCondLst>
                                        </p:cTn>
                                        <p:tgtEl>
                                          <p:sndTgt r:embed="rId4" name="click.wav"/>
                                        </p:tgtEl>
                                      </p:cMediaNode>
                                    </p:audio>
                                  </p:subTnLst>
                                </p:cTn>
                              </p:par>
                            </p:childTnLst>
                          </p:cTn>
                        </p:par>
                        <p:par>
                          <p:cTn id="189" fill="hold">
                            <p:stCondLst>
                              <p:cond delay="500"/>
                            </p:stCondLst>
                            <p:childTnLst>
                              <p:par>
                                <p:cTn id="190" presetID="22" presetClass="entr" presetSubtype="1" fill="hold" grpId="1" nodeType="afterEffect">
                                  <p:stCondLst>
                                    <p:cond delay="0"/>
                                  </p:stCondLst>
                                  <p:childTnLst>
                                    <p:set>
                                      <p:cBhvr>
                                        <p:cTn id="191" dur="1" fill="hold">
                                          <p:stCondLst>
                                            <p:cond delay="0"/>
                                          </p:stCondLst>
                                        </p:cTn>
                                        <p:tgtEl>
                                          <p:spTgt spid="4"/>
                                        </p:tgtEl>
                                        <p:attrNameLst>
                                          <p:attrName>style.visibility</p:attrName>
                                        </p:attrNameLst>
                                      </p:cBhvr>
                                      <p:to>
                                        <p:strVal val="visible"/>
                                      </p:to>
                                    </p:set>
                                    <p:animEffect transition="in" filter="wipe(up)">
                                      <p:cBhvr>
                                        <p:cTn id="192" dur="500"/>
                                        <p:tgtEl>
                                          <p:spTgt spid="4"/>
                                        </p:tgtEl>
                                      </p:cBhvr>
                                    </p:animEffect>
                                  </p:childTnLst>
                                  <p:subTnLst>
                                    <p:audio>
                                      <p:cMediaNode>
                                        <p:cTn display="0" masterRel="sameClick">
                                          <p:stCondLst>
                                            <p:cond evt="begin" delay="0">
                                              <p:tn val="190"/>
                                            </p:cond>
                                          </p:stCondLst>
                                          <p:endCondLst>
                                            <p:cond evt="onStopAudio" delay="0">
                                              <p:tgtEl>
                                                <p:sldTgt/>
                                              </p:tgtEl>
                                            </p:cond>
                                          </p:endCondLst>
                                        </p:cTn>
                                        <p:tgtEl>
                                          <p:sndTgt r:embed="rId4" name="click.wav"/>
                                        </p:tgtEl>
                                      </p:cMediaNode>
                                    </p:audio>
                                  </p:subTnLst>
                                </p:cTn>
                              </p:par>
                            </p:childTnLst>
                          </p:cTn>
                        </p:par>
                        <p:par>
                          <p:cTn id="193" fill="hold">
                            <p:stCondLst>
                              <p:cond delay="1000"/>
                            </p:stCondLst>
                            <p:childTnLst>
                              <p:par>
                                <p:cTn id="194" presetID="22" presetClass="entr" presetSubtype="1" fill="hold" grpId="1" nodeType="afterEffect">
                                  <p:stCondLst>
                                    <p:cond delay="0"/>
                                  </p:stCondLst>
                                  <p:childTnLst>
                                    <p:set>
                                      <p:cBhvr>
                                        <p:cTn id="195" dur="1" fill="hold">
                                          <p:stCondLst>
                                            <p:cond delay="0"/>
                                          </p:stCondLst>
                                        </p:cTn>
                                        <p:tgtEl>
                                          <p:spTgt spid="35"/>
                                        </p:tgtEl>
                                        <p:attrNameLst>
                                          <p:attrName>style.visibility</p:attrName>
                                        </p:attrNameLst>
                                      </p:cBhvr>
                                      <p:to>
                                        <p:strVal val="visible"/>
                                      </p:to>
                                    </p:set>
                                    <p:animEffect transition="in" filter="wipe(up)">
                                      <p:cBhvr>
                                        <p:cTn id="196" dur="500"/>
                                        <p:tgtEl>
                                          <p:spTgt spid="35"/>
                                        </p:tgtEl>
                                      </p:cBhvr>
                                    </p:animEffec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7" fill="hold">
                            <p:stCondLst>
                              <p:cond delay="1500"/>
                            </p:stCondLst>
                            <p:childTnLst>
                              <p:par>
                                <p:cTn id="198" presetID="22" presetClass="entr" presetSubtype="1" fill="hold" grpId="1"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up)">
                                      <p:cBhvr>
                                        <p:cTn id="200" dur="500"/>
                                        <p:tgtEl>
                                          <p:spTgt spid="42"/>
                                        </p:tgtEl>
                                      </p:cBhvr>
                                    </p:animEffect>
                                  </p:childTnLst>
                                  <p:subTnLst>
                                    <p:audio>
                                      <p:cMediaNode>
                                        <p:cTn display="0" masterRel="sameClick">
                                          <p:stCondLst>
                                            <p:cond evt="begin" delay="0">
                                              <p:tn val="198"/>
                                            </p:cond>
                                          </p:stCondLst>
                                          <p:endCondLst>
                                            <p:cond evt="onStopAudio" delay="0">
                                              <p:tgtEl>
                                                <p:sldTgt/>
                                              </p:tgtEl>
                                            </p:cond>
                                          </p:endCondLst>
                                        </p:cTn>
                                        <p:tgtEl>
                                          <p:sndTgt r:embed="rId4" name="click.wav"/>
                                        </p:tgtEl>
                                      </p:cMediaNode>
                                    </p:audio>
                                  </p:subTnLst>
                                </p:cTn>
                              </p:par>
                            </p:childTnLst>
                          </p:cTn>
                        </p:par>
                        <p:par>
                          <p:cTn id="201" fill="hold">
                            <p:stCondLst>
                              <p:cond delay="2000"/>
                            </p:stCondLst>
                            <p:childTnLst>
                              <p:par>
                                <p:cTn id="202" presetID="22" presetClass="entr" presetSubtype="1" fill="hold" grpId="1" nodeType="after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wipe(up)">
                                      <p:cBhvr>
                                        <p:cTn id="204" dur="500"/>
                                        <p:tgtEl>
                                          <p:spTgt spid="44"/>
                                        </p:tgtEl>
                                      </p:cBhvr>
                                    </p:animEffect>
                                  </p:childTnLst>
                                  <p:subTnLst>
                                    <p:audio>
                                      <p:cMediaNode>
                                        <p:cTn display="0" masterRel="sameClick">
                                          <p:stCondLst>
                                            <p:cond evt="begin" delay="0">
                                              <p:tn val="202"/>
                                            </p:cond>
                                          </p:stCondLst>
                                          <p:endCondLst>
                                            <p:cond evt="onStopAudio" delay="0">
                                              <p:tgtEl>
                                                <p:sldTgt/>
                                              </p:tgtEl>
                                            </p:cond>
                                          </p:endCondLst>
                                        </p:cTn>
                                        <p:tgtEl>
                                          <p:sndTgt r:embed="rId4" name="click.wav"/>
                                        </p:tgtEl>
                                      </p:cMediaNode>
                                    </p:audio>
                                  </p:subTnLst>
                                </p:cTn>
                              </p:par>
                              <p:par>
                                <p:cTn id="205" presetID="22" presetClass="exit" presetSubtype="4" fill="hold" grpId="0" nodeType="withEffect">
                                  <p:stCondLst>
                                    <p:cond delay="0"/>
                                  </p:stCondLst>
                                  <p:childTnLst>
                                    <p:animEffect transition="out" filter="wipe(down)">
                                      <p:cBhvr>
                                        <p:cTn id="206" dur="500"/>
                                        <p:tgtEl>
                                          <p:spTgt spid="54"/>
                                        </p:tgtEl>
                                      </p:cBhvr>
                                    </p:animEffect>
                                    <p:set>
                                      <p:cBhvr>
                                        <p:cTn id="20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7" grpId="0" animBg="1"/>
      <p:bldP spid="28" grpId="0" animBg="1"/>
      <p:bldP spid="29" grpId="0" animBg="1"/>
      <p:bldP spid="29" grpId="1" animBg="1"/>
      <p:bldP spid="30" grpId="0" animBg="1"/>
      <p:bldP spid="34" grpId="0" animBg="1"/>
      <p:bldP spid="35" grpId="0" animBg="1"/>
      <p:bldP spid="35" grpId="1" animBg="1"/>
      <p:bldP spid="36" grpId="0" animBg="1"/>
      <p:bldP spid="37" grpId="0" animBg="1"/>
      <p:bldP spid="38" grpId="0" animBg="1"/>
      <p:bldP spid="39" grpId="0" animBg="1"/>
      <p:bldP spid="40" grpId="0" animBg="1"/>
      <p:bldP spid="41" grpId="0" animBg="1"/>
      <p:bldP spid="42" grpId="0" animBg="1"/>
      <p:bldP spid="42" grpId="1" animBg="1"/>
      <p:bldP spid="43" grpId="0" animBg="1"/>
      <p:bldP spid="44" grpId="0" animBg="1"/>
      <p:bldP spid="44" grpId="1" animBg="1"/>
      <p:bldP spid="45" grpId="0" animBg="1"/>
      <p:bldP spid="46" grpId="0" animBg="1"/>
      <p:bldP spid="47" grpId="0" animBg="1"/>
      <p:bldP spid="48" grpId="0" animBg="1"/>
      <p:bldP spid="2053" grpId="0"/>
      <p:bldP spid="2053" grpId="1"/>
      <p:bldP spid="2055" grpId="0" animBg="1"/>
      <p:bldP spid="2056" grpId="0" animBg="1"/>
      <p:bldP spid="2057" grpId="0" animBg="1"/>
      <p:bldP spid="2058" grpId="0" animBg="1"/>
      <p:bldP spid="2059" grpId="0" animBg="1"/>
      <p:bldP spid="2060" grpId="0" animBg="1"/>
      <p:bldP spid="49" grpId="0" animBg="1"/>
      <p:bldP spid="3" grpId="0" animBg="1"/>
      <p:bldP spid="4" grpId="0" animBg="1"/>
      <p:bldP spid="4" grpId="1" animBg="1"/>
      <p:bldP spid="50" grpId="0"/>
      <p:bldP spid="50" grpId="1"/>
      <p:bldP spid="51" grpId="0"/>
      <p:bldP spid="51" grpId="1"/>
      <p:bldP spid="52" grpId="0"/>
      <p:bldP spid="52" grpId="1"/>
      <p:bldP spid="53" grpId="0"/>
      <p:bldP spid="53" grpId="1"/>
      <p:bldP spid="54" grpId="0"/>
      <p:bldP spid="5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UVN Doi Moi" panose="00000400000000000000" pitchFamily="2" charset="0"/>
              </a:rPr>
              <a:t>AI NHANH NHẤT</a:t>
            </a:r>
            <a:endParaRPr lang="en-US" altLang="zh-CN" sz="4000" b="1" kern="0" dirty="0">
              <a:solidFill>
                <a:schemeClr val="accent5">
                  <a:lumMod val="75000"/>
                </a:schemeClr>
              </a:solidFill>
              <a:latin typeface="UVN Doi Moi" panose="00000400000000000000"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par>
                                <p:cTn id="13" presetID="26"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399025" y="712791"/>
            <a:ext cx="1864570" cy="46933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a:solidFill>
                  <a:srgbClr val="FF0000"/>
                </a:solidFill>
                <a:latin typeface="Times New Roman" pitchFamily="18" charset="0"/>
                <a:ea typeface="微软雅黑" pitchFamily="34" charset="-122"/>
                <a:cs typeface="Times New Roman" pitchFamily="18" charset="0"/>
              </a:rPr>
              <a:t>GHI NHỚ</a:t>
            </a:r>
            <a:endParaRPr lang="en-US" altLang="zh-CN" sz="2600" dirty="0">
              <a:solidFill>
                <a:srgbClr val="FF0000"/>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1354060" y="1198582"/>
            <a:ext cx="7005279" cy="2893088"/>
          </a:xfrm>
          <a:prstGeom prst="rect">
            <a:avLst/>
          </a:prstGeom>
          <a:noFill/>
          <a:ln w="9525">
            <a:noFill/>
            <a:miter lim="800000"/>
            <a:headEnd/>
            <a:tailEnd/>
          </a:ln>
        </p:spPr>
        <p:txBody>
          <a:bodyPr wrap="square" lIns="91427" tIns="45714" rIns="91427" bIns="45714">
            <a:spAutoFit/>
          </a:bodyPr>
          <a:lstStyle/>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Chọn khối văn bản trước khi thực hiện xoá, sao chép hoặc di chuyển khối văn bản đó</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Bấm phím Delete để xoá khối văn bản đã chọn</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di chuyển khối văn bản đã chọn.</a:t>
            </a:r>
          </a:p>
          <a:p>
            <a:pPr marL="514350" indent="-514350">
              <a:buFontTx/>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sao chép khối văn bản đã chọn.</a:t>
            </a:r>
          </a:p>
        </p:txBody>
      </p:sp>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1">
            <a:extLst>
              <a:ext uri="{FF2B5EF4-FFF2-40B4-BE49-F238E27FC236}">
                <a16:creationId xmlns:a16="http://schemas.microsoft.com/office/drawing/2014/main" id="{07565E52-156D-6764-EB4D-B13C37F6C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632" y="2450997"/>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92947A63-CD07-6DD3-9D71-4EDFB18D2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2378086"/>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7D5C2FB0-966B-5A82-A71B-94A1AA6CAA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3149182"/>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BE271A0-67E8-4698-5CB8-D0C4E724ADA4}"/>
              </a:ext>
            </a:extLst>
          </p:cNvPr>
          <p:cNvPicPr>
            <a:picLocks noChangeAspect="1"/>
          </p:cNvPicPr>
          <p:nvPr/>
        </p:nvPicPr>
        <p:blipFill>
          <a:blip r:embed="rId7"/>
          <a:stretch>
            <a:fillRect/>
          </a:stretch>
        </p:blipFill>
        <p:spPr>
          <a:xfrm>
            <a:off x="4311186" y="3250950"/>
            <a:ext cx="935244" cy="367964"/>
          </a:xfrm>
          <a:prstGeom prst="rect">
            <a:avLst/>
          </a:prstGeom>
        </p:spPr>
      </p:pic>
    </p:spTree>
    <p:extLst>
      <p:ext uri="{BB962C8B-B14F-4D97-AF65-F5344CB8AC3E}">
        <p14:creationId xmlns:p14="http://schemas.microsoft.com/office/powerpoint/2010/main" val="3135341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10985" y="-522460"/>
            <a:ext cx="6255525" cy="5382153"/>
          </a:xfrm>
          <a:prstGeom prst="rect">
            <a:avLst/>
          </a:prstGeom>
        </p:spPr>
      </p:pic>
      <p:sp>
        <p:nvSpPr>
          <p:cNvPr id="11" name="Text Box 18"/>
          <p:cNvSpPr txBox="1">
            <a:spLocks noChangeArrowheads="1"/>
          </p:cNvSpPr>
          <p:nvPr/>
        </p:nvSpPr>
        <p:spPr bwMode="auto">
          <a:xfrm>
            <a:off x="1008656" y="1167001"/>
            <a:ext cx="4260574" cy="309525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a:solidFill>
                  <a:schemeClr val="accent5">
                    <a:lumMod val="75000"/>
                  </a:schemeClr>
                </a:solidFill>
                <a:latin typeface="Times New Roman" pitchFamily="18" charset="0"/>
                <a:cs typeface="Times New Roman" pitchFamily="18" charset="0"/>
              </a:rPr>
              <a:t>Cách</a:t>
            </a:r>
            <a:r>
              <a:rPr lang="en-US" altLang="zh-CN" sz="1900" b="1" kern="0" dirty="0">
                <a:solidFill>
                  <a:schemeClr val="accent5">
                    <a:lumMod val="75000"/>
                  </a:schemeClr>
                </a:solidFill>
                <a:latin typeface="Times New Roman" pitchFamily="18" charset="0"/>
                <a:cs typeface="Times New Roman" pitchFamily="18" charset="0"/>
              </a:rPr>
              <a:t> </a:t>
            </a:r>
            <a:r>
              <a:rPr lang="en-US" altLang="zh-CN" sz="1900" b="1" kern="0" dirty="0" err="1">
                <a:solidFill>
                  <a:schemeClr val="accent5">
                    <a:lumMod val="75000"/>
                  </a:schemeClr>
                </a:solidFill>
                <a:latin typeface="Times New Roman" pitchFamily="18" charset="0"/>
                <a:cs typeface="Times New Roman" pitchFamily="18" charset="0"/>
              </a:rPr>
              <a:t>chơi</a:t>
            </a:r>
            <a:r>
              <a:rPr lang="en-US" altLang="zh-CN" sz="1900" b="1" kern="0">
                <a:solidFill>
                  <a:schemeClr val="accent5">
                    <a:lumMod val="75000"/>
                  </a:schemeClr>
                </a:solidFill>
                <a:latin typeface="Times New Roman" pitchFamily="18" charset="0"/>
                <a:cs typeface="Times New Roman" pitchFamily="18" charset="0"/>
              </a:rPr>
              <a:t>: Mỗi nhóm </a:t>
            </a:r>
            <a:r>
              <a:rPr lang="nl-NL" sz="1900" b="1" kern="0">
                <a:solidFill>
                  <a:schemeClr val="accent5">
                    <a:lumMod val="75000"/>
                  </a:schemeClr>
                </a:solidFill>
                <a:latin typeface="Times New Roman" pitchFamily="18" charset="0"/>
                <a:cs typeface="Times New Roman" pitchFamily="18" charset="0"/>
              </a:rPr>
              <a:t>gồm 2 bạn ngồi cùng bàn gõ luân phiên từng câu một, các nhóm thi soạn thảo văn bản  với nhau theo mẫu văn bản 1 trong SGK trang 44, nhóm nào gõ văn bản theo mẫu nhanh và đúng nhất sẽ được nhận phần thưởng.</a:t>
            </a:r>
            <a:endParaRPr lang="en-US" sz="1900" b="1"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2" name="图片 5" descr="未标题-2.png">
            <a:extLst>
              <a:ext uri="{FF2B5EF4-FFF2-40B4-BE49-F238E27FC236}">
                <a16:creationId xmlns:a16="http://schemas.microsoft.com/office/drawing/2014/main" id="{72A82F16-AB83-218A-922F-852261F592C8}"/>
              </a:ext>
            </a:extLst>
          </p:cNvPr>
          <p:cNvPicPr>
            <a:picLocks noChangeAspect="1"/>
          </p:cNvPicPr>
          <p:nvPr/>
        </p:nvPicPr>
        <p:blipFill>
          <a:blip r:embed="rId5" cstate="print"/>
          <a:stretch>
            <a:fillRect/>
          </a:stretch>
        </p:blipFill>
        <p:spPr>
          <a:xfrm>
            <a:off x="5607215" y="1024879"/>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par>
                                <p:cTn id="14" presetID="26"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95911" y="720090"/>
            <a:ext cx="6395291" cy="3533674"/>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21" y="1831089"/>
            <a:ext cx="4297704" cy="190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2547602" y="3740874"/>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4"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4"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id="{11AD2B1D-2754-0CAE-34DD-2A4D5A8E12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Em thích văn bản 1 hay văn bản 2? Vì sao? </a:t>
            </a:r>
          </a:p>
        </p:txBody>
      </p:sp>
    </p:spTree>
    <p:extLst>
      <p:ext uri="{BB962C8B-B14F-4D97-AF65-F5344CB8AC3E}">
        <p14:creationId xmlns:p14="http://schemas.microsoft.com/office/powerpoint/2010/main" val="300180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up)">
                                      <p:cBhvr>
                                        <p:cTn id="10" dur="500"/>
                                        <p:tgtEl>
                                          <p:spTgt spid="20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id="{11AD2B1D-2754-0CAE-34DD-2A4D5A8E12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Làm thế nào để sửa văn bản 1 thành văn bản 2?</a:t>
            </a:r>
          </a:p>
        </p:txBody>
      </p:sp>
    </p:spTree>
    <p:extLst>
      <p:ext uri="{BB962C8B-B14F-4D97-AF65-F5344CB8AC3E}">
        <p14:creationId xmlns:p14="http://schemas.microsoft.com/office/powerpoint/2010/main" val="344645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 ỨNG DỤNG TIN HỌC</a:t>
            </a:r>
            <a:br>
              <a:rPr lang="en-US" sz="2000" b="1" dirty="0">
                <a:solidFill>
                  <a:srgbClr val="C00000"/>
                </a:solidFill>
                <a:latin typeface="UVN Huong Que Nang" panose="020E0804040705030404" pitchFamily="34" charset="0"/>
                <a:cs typeface="Times New Roman" panose="02020603050405020304" pitchFamily="18"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E2: TẬP SOẠN THẢO VĂN BẢN</a:t>
            </a:r>
            <a:br>
              <a:rPr lang="en-US" sz="1600" b="1" dirty="0">
                <a:solidFill>
                  <a:srgbClr val="C00000"/>
                </a:solidFill>
                <a:latin typeface="UVN Huong Que Nang" panose="020E0804040705030404" pitchFamily="34" charset="0"/>
              </a:rPr>
            </a:br>
            <a:r>
              <a:rPr lang="en-US" sz="2000" b="1" err="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 6: Các thao tác cơ bản với khối văn bản</a:t>
            </a:r>
            <a:br>
              <a:rPr lang="en-US" sz="900" b="1" dirty="0">
                <a:solidFill>
                  <a:schemeClr val="accent6">
                    <a:lumMod val="75000"/>
                  </a:schemeClr>
                </a:solidFill>
                <a:latin typeface="UVN Huong Que Nang" panose="020E0804040705030404" pitchFamily="34"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UVN Huong Que Nang" panose="020E0804040705030404" pitchFamily="34" charset="0"/>
            </a:endParaRPr>
          </a:p>
        </p:txBody>
      </p:sp>
      <p:pic>
        <p:nvPicPr>
          <p:cNvPr id="4098" name="Picture 2" descr="Must Know: Cut, Copy, and Paste | Daves Computer Tips">
            <a:extLst>
              <a:ext uri="{FF2B5EF4-FFF2-40B4-BE49-F238E27FC236}">
                <a16:creationId xmlns:a16="http://schemas.microsoft.com/office/drawing/2014/main" id="{5C7B8E9F-66C0-3F2B-47B2-5A8366F3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76009"/>
            <a:ext cx="2857500" cy="11756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a Copy Paste, Cut Paste dan Menentukan Format Clipboard di Word">
            <a:extLst>
              <a:ext uri="{FF2B5EF4-FFF2-40B4-BE49-F238E27FC236}">
                <a16:creationId xmlns:a16="http://schemas.microsoft.com/office/drawing/2014/main" id="{C2969FE9-3C6C-DAAC-0FFF-D17DD02FD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97292"/>
            <a:ext cx="2857500" cy="14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1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38" name="文本框 3"/>
          <p:cNvSpPr txBox="1"/>
          <p:nvPr/>
        </p:nvSpPr>
        <p:spPr>
          <a:xfrm>
            <a:off x="1344418" y="196809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UVN Doi Moi" panose="00000400000000000000" pitchFamily="2" charset="0"/>
                <a:ea typeface="微软雅黑" panose="020B0503020204020204" pitchFamily="34" charset="-122"/>
              </a:rPr>
              <a:t>NỘI DUNG BÀI HỌC</a:t>
            </a:r>
            <a:endParaRPr lang="zh-CN" altLang="en-US" sz="3000" b="1" dirty="0">
              <a:solidFill>
                <a:srgbClr val="FFFF00"/>
              </a:solidFill>
              <a:latin typeface="UVN Doi Moi" panose="00000400000000000000" pitchFamily="2" charset="0"/>
              <a:ea typeface="微软雅黑" panose="020B0503020204020204" pitchFamily="34" charset="-122"/>
            </a:endParaRPr>
          </a:p>
        </p:txBody>
      </p:sp>
      <p:grpSp>
        <p:nvGrpSpPr>
          <p:cNvPr id="2" name="Group 1">
            <a:extLst>
              <a:ext uri="{FF2B5EF4-FFF2-40B4-BE49-F238E27FC236}">
                <a16:creationId xmlns:a16="http://schemas.microsoft.com/office/drawing/2014/main" id="{BC353A4A-FA3A-B335-D6E0-710971E8BACD}"/>
              </a:ext>
            </a:extLst>
          </p:cNvPr>
          <p:cNvGrpSpPr/>
          <p:nvPr/>
        </p:nvGrpSpPr>
        <p:grpSpPr>
          <a:xfrm>
            <a:off x="4320654" y="1222302"/>
            <a:ext cx="4643867" cy="497503"/>
            <a:chOff x="4320654" y="1222302"/>
            <a:chExt cx="4729192" cy="497503"/>
          </a:xfrm>
        </p:grpSpPr>
        <p:grpSp>
          <p:nvGrpSpPr>
            <p:cNvPr id="52" name="组合 13"/>
            <p:cNvGrpSpPr/>
            <p:nvPr/>
          </p:nvGrpSpPr>
          <p:grpSpPr>
            <a:xfrm>
              <a:off x="4320654" y="1222302"/>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C66"/>
                  </a:solidFill>
                </a:endParaRPr>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13783" y="1257436"/>
              <a:ext cx="3475631"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422813" y="1258140"/>
              <a:ext cx="409087" cy="461665"/>
            </a:xfrm>
            <a:prstGeom prst="rect">
              <a:avLst/>
            </a:prstGeom>
            <a:noFill/>
          </p:spPr>
          <p:txBody>
            <a:bodyPr wrap="none" rtlCol="0">
              <a:spAutoFit/>
            </a:bodyPr>
            <a:lstStyle/>
            <a:p>
              <a:pPr algn="ctr"/>
              <a:r>
                <a:rPr lang="en-US" altLang="zh-CN" sz="2400" b="1">
                  <a:solidFill>
                    <a:srgbClr val="FFCC66"/>
                  </a:solidFill>
                  <a:latin typeface="Segoe Print" pitchFamily="2" charset="0"/>
                  <a:ea typeface="微软雅黑" panose="020B0503020204020204" pitchFamily="34" charset="-122"/>
                </a:rPr>
                <a:t>1</a:t>
              </a:r>
              <a:endParaRPr lang="zh-CN" altLang="en-US" sz="2400" b="1" dirty="0">
                <a:solidFill>
                  <a:srgbClr val="FFCC66"/>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823346" cy="707886"/>
            <a:chOff x="5141551" y="2177211"/>
            <a:chExt cx="4927712"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7" y="2177211"/>
              <a:ext cx="4500316"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6362</TotalTime>
  <Words>1549</Words>
  <PresentationFormat>On-screen Show (16:9)</PresentationFormat>
  <Paragraphs>191</Paragraphs>
  <Slides>31</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.VnTime</vt:lpstr>
      <vt:lpstr>Arial</vt:lpstr>
      <vt:lpstr>Calibri</vt:lpstr>
      <vt:lpstr>Calibri Light</vt:lpstr>
      <vt:lpstr>Comic Sans MS</vt:lpstr>
      <vt:lpstr>NhacCuaTui</vt:lpstr>
      <vt:lpstr>Segoe Print</vt:lpstr>
      <vt:lpstr>Times New Roman</vt:lpstr>
      <vt:lpstr>UVN Doi Moi</vt:lpstr>
      <vt:lpstr>UVN Huong Que Nang</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2017-06-11T12:45:34Z</dcterms:created>
  <dcterms:modified xsi:type="dcterms:W3CDTF">2023-07-11T13:16:31Z</dcterms:modified>
</cp:coreProperties>
</file>