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4" r:id="rId2"/>
    <p:sldId id="290" r:id="rId3"/>
    <p:sldId id="257" r:id="rId4"/>
    <p:sldId id="276" r:id="rId5"/>
    <p:sldId id="258" r:id="rId6"/>
    <p:sldId id="273" r:id="rId7"/>
    <p:sldId id="260" r:id="rId8"/>
    <p:sldId id="291" r:id="rId9"/>
    <p:sldId id="277" r:id="rId10"/>
    <p:sldId id="261" r:id="rId11"/>
    <p:sldId id="262" r:id="rId12"/>
    <p:sldId id="27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ABDC"/>
    <a:srgbClr val="C39BE1"/>
    <a:srgbClr val="A6DBE8"/>
    <a:srgbClr val="FBDFEB"/>
    <a:srgbClr val="62C8CE"/>
    <a:srgbClr val="C0E6EA"/>
    <a:srgbClr val="FFF200"/>
    <a:srgbClr val="7F7F7F"/>
    <a:srgbClr val="5ABDD4"/>
    <a:srgbClr val="2AE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31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6926"/>
            <a:ext cx="81302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questions and circle the right answers for yourself.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37892" y="1823091"/>
            <a:ext cx="2111832" cy="461665"/>
            <a:chOff x="1230086" y="1785257"/>
            <a:chExt cx="2111832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 lot.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254243" y="1816753"/>
            <a:ext cx="1796143" cy="461665"/>
            <a:chOff x="1230086" y="1785257"/>
            <a:chExt cx="1796143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So </a:t>
              </a:r>
              <a:r>
                <a:rPr lang="en-US" sz="2400" dirty="0" err="1"/>
                <a:t>so</a:t>
              </a:r>
              <a:r>
                <a:rPr lang="en-US" sz="2400" dirty="0"/>
                <a:t>.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837323" y="1816753"/>
            <a:ext cx="2013849" cy="461665"/>
            <a:chOff x="1230086" y="1785257"/>
            <a:chExt cx="2013849" cy="461665"/>
          </a:xfrm>
        </p:grpSpPr>
        <p:sp>
          <p:nvSpPr>
            <p:cNvPr id="47" name="TextBox 4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611086" y="1785257"/>
              <a:ext cx="16328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Not much.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95671" y="2367814"/>
            <a:ext cx="7490705" cy="461665"/>
            <a:chOff x="-59760" y="2142097"/>
            <a:chExt cx="7490705" cy="461665"/>
          </a:xfrm>
        </p:grpSpPr>
        <p:sp>
          <p:nvSpPr>
            <p:cNvPr id="52" name="TextBox 51"/>
            <p:cNvSpPr txBox="1"/>
            <p:nvPr/>
          </p:nvSpPr>
          <p:spPr>
            <a:xfrm>
              <a:off x="-59760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37952" y="2142097"/>
              <a:ext cx="70929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How many hours a day do you watch TV?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48779" y="2845872"/>
            <a:ext cx="1796143" cy="461665"/>
            <a:chOff x="1230086" y="1785257"/>
            <a:chExt cx="1796143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1 hour.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228117" y="2839534"/>
            <a:ext cx="2060860" cy="461665"/>
            <a:chOff x="1230086" y="1785257"/>
            <a:chExt cx="2060860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679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2 -3 hours.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856917" y="2839534"/>
            <a:ext cx="3133472" cy="461665"/>
            <a:chOff x="1230086" y="1785257"/>
            <a:chExt cx="3133472" cy="461665"/>
          </a:xfrm>
        </p:grpSpPr>
        <p:sp>
          <p:nvSpPr>
            <p:cNvPr id="61" name="TextBox 6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611086" y="1785257"/>
              <a:ext cx="27524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Less than one hour.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95670" y="3379707"/>
            <a:ext cx="7611896" cy="470318"/>
            <a:chOff x="-66290" y="4026312"/>
            <a:chExt cx="7611896" cy="470318"/>
          </a:xfrm>
        </p:grpSpPr>
        <p:sp>
          <p:nvSpPr>
            <p:cNvPr id="66" name="TextBox 65"/>
            <p:cNvSpPr txBox="1"/>
            <p:nvPr/>
          </p:nvSpPr>
          <p:spPr>
            <a:xfrm>
              <a:off x="-66290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75492" y="4026312"/>
              <a:ext cx="7170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do you watch TV the most?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16120" y="3924065"/>
            <a:ext cx="3374583" cy="461665"/>
            <a:chOff x="1230086" y="1785257"/>
            <a:chExt cx="3374583" cy="461665"/>
          </a:xfrm>
        </p:grpSpPr>
        <p:sp>
          <p:nvSpPr>
            <p:cNvPr id="69" name="TextBox 6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the morning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212874" y="3917727"/>
            <a:ext cx="3002378" cy="461665"/>
            <a:chOff x="1230086" y="1785257"/>
            <a:chExt cx="3002378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the afternoon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848415" y="3909074"/>
            <a:ext cx="2333698" cy="461665"/>
            <a:chOff x="1230086" y="1785257"/>
            <a:chExt cx="2333698" cy="461665"/>
          </a:xfrm>
        </p:grpSpPr>
        <p:sp>
          <p:nvSpPr>
            <p:cNvPr id="75" name="TextBox 7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611086" y="1785257"/>
              <a:ext cx="1952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the evening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84527" y="4520982"/>
            <a:ext cx="7336597" cy="470318"/>
            <a:chOff x="-88319" y="3312302"/>
            <a:chExt cx="7336597" cy="470318"/>
          </a:xfrm>
        </p:grpSpPr>
        <p:sp>
          <p:nvSpPr>
            <p:cNvPr id="80" name="TextBox 79"/>
            <p:cNvSpPr txBox="1"/>
            <p:nvPr/>
          </p:nvSpPr>
          <p:spPr>
            <a:xfrm>
              <a:off x="-88319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64474" y="3312302"/>
              <a:ext cx="6883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Do you watch TV when you are eating?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22863" y="5021602"/>
            <a:ext cx="2688784" cy="461665"/>
            <a:chOff x="1230086" y="1785257"/>
            <a:chExt cx="2688784" cy="461665"/>
          </a:xfrm>
        </p:grpSpPr>
        <p:sp>
          <p:nvSpPr>
            <p:cNvPr id="83" name="TextBox 82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Always.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215219" y="5004640"/>
            <a:ext cx="2172168" cy="461665"/>
            <a:chOff x="1230086" y="1785257"/>
            <a:chExt cx="2172168" cy="461665"/>
          </a:xfrm>
        </p:grpSpPr>
        <p:sp>
          <p:nvSpPr>
            <p:cNvPr id="86" name="TextBox 8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611085" y="1785257"/>
              <a:ext cx="17911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Sometimes.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5857017" y="5021601"/>
            <a:ext cx="1544574" cy="461665"/>
            <a:chOff x="1230086" y="1785257"/>
            <a:chExt cx="1544574" cy="461665"/>
          </a:xfrm>
        </p:grpSpPr>
        <p:sp>
          <p:nvSpPr>
            <p:cNvPr id="89" name="TextBox 8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611085" y="1785257"/>
              <a:ext cx="1163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Never.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585046" y="1333095"/>
            <a:ext cx="7681275" cy="494392"/>
            <a:chOff x="-44256" y="1230020"/>
            <a:chExt cx="7681275" cy="494392"/>
          </a:xfrm>
        </p:grpSpPr>
        <p:sp>
          <p:nvSpPr>
            <p:cNvPr id="94" name="TextBox 93"/>
            <p:cNvSpPr txBox="1"/>
            <p:nvPr/>
          </p:nvSpPr>
          <p:spPr>
            <a:xfrm>
              <a:off x="-44256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79292" y="1230020"/>
              <a:ext cx="72577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How much do you like watching TV?</a:t>
              </a:r>
              <a:endParaRPr lang="en-US" sz="2400" i="1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595412" y="5609554"/>
            <a:ext cx="6891306" cy="470318"/>
            <a:chOff x="-88320" y="3312302"/>
            <a:chExt cx="6891306" cy="470318"/>
          </a:xfrm>
        </p:grpSpPr>
        <p:sp>
          <p:nvSpPr>
            <p:cNvPr id="99" name="TextBox 98"/>
            <p:cNvSpPr txBox="1"/>
            <p:nvPr/>
          </p:nvSpPr>
          <p:spPr>
            <a:xfrm>
              <a:off x="-88320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408544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TV programme do you watch the most?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633749" y="6110174"/>
            <a:ext cx="2688784" cy="461665"/>
            <a:chOff x="1230086" y="1785257"/>
            <a:chExt cx="2688784" cy="461665"/>
          </a:xfrm>
        </p:grpSpPr>
        <p:sp>
          <p:nvSpPr>
            <p:cNvPr id="102" name="TextBox 10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Cartoons.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3226105" y="6093212"/>
            <a:ext cx="1935314" cy="461665"/>
            <a:chOff x="1230086" y="1785257"/>
            <a:chExt cx="1935314" cy="461665"/>
          </a:xfrm>
        </p:grpSpPr>
        <p:sp>
          <p:nvSpPr>
            <p:cNvPr id="105" name="TextBox 10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611085" y="1785257"/>
              <a:ext cx="15543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Sports.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5867903" y="6110173"/>
            <a:ext cx="2222770" cy="461665"/>
            <a:chOff x="1230086" y="1785257"/>
            <a:chExt cx="2222770" cy="461665"/>
          </a:xfrm>
        </p:grpSpPr>
        <p:sp>
          <p:nvSpPr>
            <p:cNvPr id="108" name="TextBox 10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611086" y="1785257"/>
              <a:ext cx="18417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Science.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D454679F-DD29-490E-AA24-C26ABDA8355F}"/>
              </a:ext>
            </a:extLst>
          </p:cNvPr>
          <p:cNvSpPr/>
          <p:nvPr/>
        </p:nvSpPr>
        <p:spPr>
          <a:xfrm>
            <a:off x="637313" y="2852290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7B0EAC1-5979-4575-8425-530D522A7380}"/>
              </a:ext>
            </a:extLst>
          </p:cNvPr>
          <p:cNvSpPr/>
          <p:nvPr/>
        </p:nvSpPr>
        <p:spPr>
          <a:xfrm>
            <a:off x="3237318" y="1836398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945C634-466C-44DB-8236-5A7AD6A95B3A}"/>
              </a:ext>
            </a:extLst>
          </p:cNvPr>
          <p:cNvSpPr/>
          <p:nvPr/>
        </p:nvSpPr>
        <p:spPr>
          <a:xfrm>
            <a:off x="5857800" y="1800449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388E2BC2-671B-4214-AD24-74073A3C4FB7}"/>
              </a:ext>
            </a:extLst>
          </p:cNvPr>
          <p:cNvSpPr/>
          <p:nvPr/>
        </p:nvSpPr>
        <p:spPr>
          <a:xfrm>
            <a:off x="3209015" y="2852290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A04DE28-C415-4D91-B34E-324A045BB387}"/>
              </a:ext>
            </a:extLst>
          </p:cNvPr>
          <p:cNvSpPr/>
          <p:nvPr/>
        </p:nvSpPr>
        <p:spPr>
          <a:xfrm>
            <a:off x="5848415" y="2825156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2898BC5E-36E7-48B7-ACA4-71633B5EC39A}"/>
              </a:ext>
            </a:extLst>
          </p:cNvPr>
          <p:cNvSpPr/>
          <p:nvPr/>
        </p:nvSpPr>
        <p:spPr>
          <a:xfrm>
            <a:off x="626221" y="3920897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C8E0A70C-5942-45EA-9AED-E9F52B06E5FE}"/>
              </a:ext>
            </a:extLst>
          </p:cNvPr>
          <p:cNvSpPr/>
          <p:nvPr/>
        </p:nvSpPr>
        <p:spPr>
          <a:xfrm>
            <a:off x="3197923" y="3920897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AC44C3FB-0B3C-456B-98A0-E867F6C951AB}"/>
              </a:ext>
            </a:extLst>
          </p:cNvPr>
          <p:cNvSpPr/>
          <p:nvPr/>
        </p:nvSpPr>
        <p:spPr>
          <a:xfrm>
            <a:off x="5837323" y="3893763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AFEAFA99-FC1A-4E31-AEFB-94A98B96D81E}"/>
              </a:ext>
            </a:extLst>
          </p:cNvPr>
          <p:cNvSpPr/>
          <p:nvPr/>
        </p:nvSpPr>
        <p:spPr>
          <a:xfrm>
            <a:off x="618841" y="5039771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9DD32948-8037-4029-B747-8370630F1E8D}"/>
              </a:ext>
            </a:extLst>
          </p:cNvPr>
          <p:cNvSpPr/>
          <p:nvPr/>
        </p:nvSpPr>
        <p:spPr>
          <a:xfrm>
            <a:off x="3209015" y="5039771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880EE1B7-7F15-4DA7-89E2-8889324FC2F0}"/>
              </a:ext>
            </a:extLst>
          </p:cNvPr>
          <p:cNvSpPr/>
          <p:nvPr/>
        </p:nvSpPr>
        <p:spPr>
          <a:xfrm>
            <a:off x="5848415" y="5012637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D0DBFB3D-03DA-4BDD-A4A1-971594B1E389}"/>
              </a:ext>
            </a:extLst>
          </p:cNvPr>
          <p:cNvSpPr/>
          <p:nvPr/>
        </p:nvSpPr>
        <p:spPr>
          <a:xfrm>
            <a:off x="638329" y="6145516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D8B7632D-C01E-4064-ACAC-D448F69CC882}"/>
              </a:ext>
            </a:extLst>
          </p:cNvPr>
          <p:cNvSpPr/>
          <p:nvPr/>
        </p:nvSpPr>
        <p:spPr>
          <a:xfrm>
            <a:off x="3228503" y="6145516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6354B108-9AB1-40A2-AA77-CC33E8D696CE}"/>
              </a:ext>
            </a:extLst>
          </p:cNvPr>
          <p:cNvSpPr/>
          <p:nvPr/>
        </p:nvSpPr>
        <p:spPr>
          <a:xfrm>
            <a:off x="5867903" y="6118382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FFB87242-C53A-4839-9858-A8079D9EE192}"/>
              </a:ext>
            </a:extLst>
          </p:cNvPr>
          <p:cNvSpPr/>
          <p:nvPr/>
        </p:nvSpPr>
        <p:spPr>
          <a:xfrm>
            <a:off x="633749" y="1836930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" grpId="5" animBg="1"/>
      <p:bldP spid="77" grpId="0" animBg="1"/>
      <p:bldP spid="77" grpId="1" animBg="1"/>
      <p:bldP spid="77" grpId="2" animBg="1"/>
      <p:bldP spid="77" grpId="3" animBg="1"/>
      <p:bldP spid="77" grpId="4" animBg="1"/>
      <p:bldP spid="79" grpId="0" animBg="1"/>
      <p:bldP spid="79" grpId="1" animBg="1"/>
      <p:bldP spid="79" grpId="2" animBg="1"/>
      <p:bldP spid="79" grpId="3" animBg="1"/>
      <p:bldP spid="79" grpId="4" animBg="1"/>
      <p:bldP spid="91" grpId="0" animBg="1"/>
      <p:bldP spid="91" grpId="1" animBg="1"/>
      <p:bldP spid="91" grpId="2" animBg="1"/>
      <p:bldP spid="91" grpId="3" animBg="1"/>
      <p:bldP spid="91" grpId="5" animBg="1"/>
      <p:bldP spid="93" grpId="0" animBg="1"/>
      <p:bldP spid="93" grpId="1" animBg="1"/>
      <p:bldP spid="93" grpId="2" animBg="1"/>
      <p:bldP spid="93" grpId="3" animBg="1"/>
      <p:bldP spid="93" grpId="5" animBg="1"/>
      <p:bldP spid="96" grpId="0" animBg="1"/>
      <p:bldP spid="96" grpId="1" animBg="1"/>
      <p:bldP spid="96" grpId="2" animBg="1"/>
      <p:bldP spid="96" grpId="3" animBg="1"/>
      <p:bldP spid="96" grpId="4" animBg="1"/>
      <p:bldP spid="98" grpId="0" animBg="1"/>
      <p:bldP spid="98" grpId="1" animBg="1"/>
      <p:bldP spid="98" grpId="2" animBg="1"/>
      <p:bldP spid="98" grpId="3" animBg="1"/>
      <p:bldP spid="98" grpId="4" animBg="1"/>
      <p:bldP spid="110" grpId="0" animBg="1"/>
      <p:bldP spid="110" grpId="1" animBg="1"/>
      <p:bldP spid="110" grpId="2" animBg="1"/>
      <p:bldP spid="110" grpId="3" animBg="1"/>
      <p:bldP spid="110" grpId="4" animBg="1"/>
      <p:bldP spid="111" grpId="0" animBg="1"/>
      <p:bldP spid="111" grpId="1" animBg="1"/>
      <p:bldP spid="111" grpId="2" animBg="1"/>
      <p:bldP spid="111" grpId="3" animBg="1"/>
      <p:bldP spid="111" grpId="4" animBg="1"/>
      <p:bldP spid="112" grpId="0" animBg="1"/>
      <p:bldP spid="112" grpId="1" animBg="1"/>
      <p:bldP spid="112" grpId="2" animBg="1"/>
      <p:bldP spid="112" grpId="3" animBg="1"/>
      <p:bldP spid="112" grpId="4" animBg="1"/>
      <p:bldP spid="113" grpId="0" animBg="1"/>
      <p:bldP spid="113" grpId="1" animBg="1"/>
      <p:bldP spid="113" grpId="2" animBg="1"/>
      <p:bldP spid="113" grpId="3" animBg="1"/>
      <p:bldP spid="113" grpId="4" animBg="1"/>
      <p:bldP spid="114" grpId="0" animBg="1"/>
      <p:bldP spid="114" grpId="1" animBg="1"/>
      <p:bldP spid="114" grpId="2" animBg="1"/>
      <p:bldP spid="114" grpId="3" animBg="1"/>
      <p:bldP spid="114" grpId="4" animBg="1"/>
      <p:bldP spid="115" grpId="0" animBg="1"/>
      <p:bldP spid="115" grpId="1" animBg="1"/>
      <p:bldP spid="115" grpId="2" animBg="1"/>
      <p:bldP spid="115" grpId="3" animBg="1"/>
      <p:bldP spid="115" grpId="4" animBg="1"/>
      <p:bldP spid="116" grpId="0" animBg="1"/>
      <p:bldP spid="116" grpId="1" animBg="1"/>
      <p:bldP spid="116" grpId="2" animBg="1"/>
      <p:bldP spid="116" grpId="3" animBg="1"/>
      <p:bldP spid="116" grpId="4" animBg="1"/>
      <p:bldP spid="117" grpId="0" animBg="1"/>
      <p:bldP spid="117" grpId="1" animBg="1"/>
      <p:bldP spid="117" grpId="2" animBg="1"/>
      <p:bldP spid="117" grpId="3" animBg="1"/>
      <p:bldP spid="117" grpId="4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174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1"/>
            <a:ext cx="76775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about 50 words about your TV-viewing habits. Use your answers in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00183" y="1183679"/>
            <a:ext cx="8653859" cy="5699640"/>
            <a:chOff x="193701" y="1590291"/>
            <a:chExt cx="8653859" cy="5137079"/>
          </a:xfrm>
        </p:grpSpPr>
        <p:sp>
          <p:nvSpPr>
            <p:cNvPr id="26" name="Rounded Rectangle 25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Connector 28"/>
          <p:cNvCxnSpPr/>
          <p:nvPr/>
        </p:nvCxnSpPr>
        <p:spPr>
          <a:xfrm flipV="1">
            <a:off x="1226712" y="2044896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26712" y="2956727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226712" y="391308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226712" y="4824911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226712" y="5647077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226712" y="6558908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891"/>
            <a:ext cx="8482524" cy="347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8"/>
            <a:ext cx="8853992" cy="22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47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9" y="4176714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18" y="5357230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5327518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8112" y="4202233"/>
            <a:ext cx="3738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the correct channel for each programme.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2689" y="5345495"/>
            <a:ext cx="3821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again 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 (True) or F (False).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825" y="5300709"/>
            <a:ext cx="4005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paragraph of about 50 words about your TV-viewing habits. Use your answers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82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62" y="4156901"/>
            <a:ext cx="382842" cy="4051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11357" y="4145166"/>
            <a:ext cx="3821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questions and circle the right answers for yourself.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8"/>
            <a:ext cx="8853992" cy="22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96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38335"/>
            <a:ext cx="778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tick (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the correct channel for each programme.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34291"/>
              </p:ext>
            </p:extLst>
          </p:nvPr>
        </p:nvGraphicFramePr>
        <p:xfrm>
          <a:off x="526475" y="1615212"/>
          <a:ext cx="8084126" cy="439073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85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2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04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PROGRAMMES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CHANNEL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CHANNEL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CHANNEL 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Green Summer</a:t>
                      </a:r>
                      <a:endParaRPr lang="en-US" sz="2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My</a:t>
                      </a:r>
                      <a:r>
                        <a:rPr lang="en-US" sz="2400" baseline="0" dirty="0"/>
                        <a:t> Childhood</a:t>
                      </a:r>
                      <a:endParaRPr lang="en-US" sz="2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Harry Potter</a:t>
                      </a:r>
                      <a:endParaRPr lang="en-US" sz="24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English and</a:t>
                      </a:r>
                      <a:r>
                        <a:rPr lang="en-US" sz="2400" baseline="0"/>
                        <a:t> Fun</a:t>
                      </a:r>
                      <a:endParaRPr lang="en-US" sz="24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B2_06">
            <a:hlinkClick r:id="" action="ppaction://media"/>
            <a:extLst>
              <a:ext uri="{FF2B5EF4-FFF2-40B4-BE49-F238E27FC236}">
                <a16:creationId xmlns:a16="http://schemas.microsoft.com/office/drawing/2014/main" id="{EBE938C4-D42E-4AF6-8C6F-A7C110E37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86651" y="441429"/>
            <a:ext cx="487363" cy="487363"/>
          </a:xfrm>
          <a:prstGeom prst="rect">
            <a:avLst/>
          </a:prstGeom>
        </p:spPr>
      </p:pic>
      <p:sp>
        <p:nvSpPr>
          <p:cNvPr id="7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B36F960D-923D-46DF-9863-1D3BDE4C87BC}"/>
              </a:ext>
            </a:extLst>
          </p:cNvPr>
          <p:cNvSpPr/>
          <p:nvPr/>
        </p:nvSpPr>
        <p:spPr>
          <a:xfrm>
            <a:off x="3712611" y="6317673"/>
            <a:ext cx="1718779" cy="43196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DB2D6C-6E1C-4C07-BEEC-ADD7CD8A07AF}"/>
              </a:ext>
            </a:extLst>
          </p:cNvPr>
          <p:cNvSpPr txBox="1"/>
          <p:nvPr/>
        </p:nvSpPr>
        <p:spPr>
          <a:xfrm>
            <a:off x="4718957" y="264159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8C00B3-4F7E-404E-AFA2-BB29B1BD699C}"/>
              </a:ext>
            </a:extLst>
          </p:cNvPr>
          <p:cNvSpPr txBox="1"/>
          <p:nvPr/>
        </p:nvSpPr>
        <p:spPr>
          <a:xfrm>
            <a:off x="6224484" y="3456636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B92CFA-01A9-4743-B0C2-4C5B262E8E9A}"/>
              </a:ext>
            </a:extLst>
          </p:cNvPr>
          <p:cNvSpPr txBox="1"/>
          <p:nvPr/>
        </p:nvSpPr>
        <p:spPr>
          <a:xfrm>
            <a:off x="7619175" y="4352563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B5C68C-314F-4E65-8F75-9348322B52BF}"/>
              </a:ext>
            </a:extLst>
          </p:cNvPr>
          <p:cNvSpPr txBox="1"/>
          <p:nvPr/>
        </p:nvSpPr>
        <p:spPr>
          <a:xfrm>
            <a:off x="4718957" y="524278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9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4805611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Here are some interesting TV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programmes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for you. </a:t>
              </a:r>
              <a:r>
                <a:rPr lang="en-US" sz="2800" b="0" i="1" dirty="0">
                  <a:solidFill>
                    <a:srgbClr val="7030A0"/>
                  </a:solidFill>
                  <a:effectLst/>
                  <a:latin typeface="Helvetica Neue"/>
                </a:rPr>
                <a:t>Green Summer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, a music </a:t>
              </a:r>
              <a:r>
                <a:rPr lang="en-US" sz="2800" b="0" i="0" dirty="0" err="1">
                  <a:solidFill>
                    <a:srgbClr val="7030A0"/>
                  </a:solidFill>
                  <a:effectLst/>
                  <a:latin typeface="Helvetica Neue"/>
                </a:rPr>
                <a:t>programme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, is on channel 1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It starts at eight o’clock. </a:t>
              </a:r>
              <a:r>
                <a:rPr lang="en-US" sz="2800" b="0" i="1" dirty="0">
                  <a:solidFill>
                    <a:srgbClr val="7030A0"/>
                  </a:solidFill>
                  <a:effectLst/>
                  <a:latin typeface="Helvetica Neue"/>
                </a:rPr>
                <a:t>My Childhood </a:t>
              </a:r>
              <a:r>
                <a:rPr lang="en-US" sz="2800" b="0" dirty="0">
                  <a:solidFill>
                    <a:srgbClr val="7030A0"/>
                  </a:solidFill>
                  <a:effectLst/>
                  <a:latin typeface="Helvetica Neue"/>
                </a:rPr>
                <a:t>is on Channel 2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It’s the story of a country boy and his dog Billy.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On channel 3, you will watch </a:t>
              </a:r>
              <a:r>
                <a:rPr lang="en-US" sz="2800" b="0" i="1" dirty="0">
                  <a:solidFill>
                    <a:srgbClr val="7030A0"/>
                  </a:solidFill>
                  <a:effectLst/>
                  <a:latin typeface="Helvetica Neue"/>
                </a:rPr>
                <a:t>Harry Potter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 at 8.30. Children all over the world love this film. If you like to learn English,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you can go to </a:t>
              </a:r>
              <a:r>
                <a:rPr lang="en-US" sz="2800" b="0" i="1" dirty="0">
                  <a:solidFill>
                    <a:srgbClr val="7030A0"/>
                  </a:solidFill>
                  <a:effectLst/>
                  <a:latin typeface="Helvetica Neue"/>
                </a:rPr>
                <a:t>English and Fun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 on channel 1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It’s at nine o’clock. We hope you can choose a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programme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for yourself. Enjoy and have a great time.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06">
            <a:hlinkClick r:id="" action="ppaction://media"/>
            <a:extLst>
              <a:ext uri="{FF2B5EF4-FFF2-40B4-BE49-F238E27FC236}">
                <a16:creationId xmlns:a16="http://schemas.microsoft.com/office/drawing/2014/main" id="{2025D875-68B1-42C4-9A50-9BBE007E07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6378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4636" y="205811"/>
            <a:ext cx="7906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tick (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087925"/>
              </p:ext>
            </p:extLst>
          </p:nvPr>
        </p:nvGraphicFramePr>
        <p:xfrm>
          <a:off x="621723" y="1564409"/>
          <a:ext cx="7900555" cy="424572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59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57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Green Summer is a music programme.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My Childhood is the story of a girl and her dog.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Children love Harry Potter.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English and Fun is at five o’clock.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B2_07">
            <a:hlinkClick r:id="" action="ppaction://media"/>
            <a:extLst>
              <a:ext uri="{FF2B5EF4-FFF2-40B4-BE49-F238E27FC236}">
                <a16:creationId xmlns:a16="http://schemas.microsoft.com/office/drawing/2014/main" id="{9C253B93-0D68-445B-82CE-9F2832707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9497" y="210891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A343CF28-ED11-4E6D-94D1-0601C61B012F}"/>
              </a:ext>
            </a:extLst>
          </p:cNvPr>
          <p:cNvSpPr/>
          <p:nvPr/>
        </p:nvSpPr>
        <p:spPr>
          <a:xfrm>
            <a:off x="3781884" y="6317673"/>
            <a:ext cx="1580233" cy="43196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36A55C-E3A8-4A61-8E9D-C79CA8B29330}"/>
              </a:ext>
            </a:extLst>
          </p:cNvPr>
          <p:cNvSpPr txBox="1"/>
          <p:nvPr/>
        </p:nvSpPr>
        <p:spPr>
          <a:xfrm>
            <a:off x="7046520" y="2401453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856273-A72A-4F00-A7B6-3C32D3FE6608}"/>
              </a:ext>
            </a:extLst>
          </p:cNvPr>
          <p:cNvSpPr txBox="1"/>
          <p:nvPr/>
        </p:nvSpPr>
        <p:spPr>
          <a:xfrm>
            <a:off x="7840847" y="324196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EF1BAF-F97D-4B82-A0A1-D758042FE4F6}"/>
              </a:ext>
            </a:extLst>
          </p:cNvPr>
          <p:cNvSpPr txBox="1"/>
          <p:nvPr/>
        </p:nvSpPr>
        <p:spPr>
          <a:xfrm>
            <a:off x="7046520" y="4105794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E900CB-988C-4A70-A7C0-1DD1C8074000}"/>
              </a:ext>
            </a:extLst>
          </p:cNvPr>
          <p:cNvSpPr txBox="1"/>
          <p:nvPr/>
        </p:nvSpPr>
        <p:spPr>
          <a:xfrm>
            <a:off x="7840847" y="505978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4805611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Here are some interesting TV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programmes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for you. </a:t>
              </a:r>
              <a:r>
                <a:rPr lang="en-US" sz="2800" b="0" i="1" dirty="0">
                  <a:solidFill>
                    <a:srgbClr val="7030A0"/>
                  </a:solidFill>
                  <a:effectLst/>
                  <a:latin typeface="Helvetica Neue"/>
                </a:rPr>
                <a:t>Green Summer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, a music </a:t>
              </a:r>
              <a:r>
                <a:rPr lang="en-US" sz="2800" b="0" i="0" dirty="0" err="1">
                  <a:solidFill>
                    <a:srgbClr val="7030A0"/>
                  </a:solidFill>
                  <a:effectLst/>
                  <a:latin typeface="Helvetica Neue"/>
                </a:rPr>
                <a:t>programme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, is on channel 1. It starts at eight o’clock. </a:t>
              </a:r>
              <a:r>
                <a:rPr lang="en-US" sz="2800" b="0" i="1" dirty="0">
                  <a:solidFill>
                    <a:srgbClr val="333333"/>
                  </a:solidFill>
                  <a:effectLst/>
                  <a:latin typeface="Helvetica Neue"/>
                </a:rPr>
                <a:t>My Childhood </a:t>
              </a:r>
              <a:r>
                <a:rPr lang="en-US" sz="2800" b="0" dirty="0">
                  <a:solidFill>
                    <a:srgbClr val="333333"/>
                  </a:solidFill>
                  <a:effectLst/>
                  <a:latin typeface="Helvetica Neue"/>
                </a:rPr>
                <a:t>is on Channel 2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It’s the story of a country boy and his dog Billy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On channel 3, you will watch </a:t>
              </a:r>
              <a:r>
                <a:rPr lang="en-US" sz="2800" b="0" i="1" dirty="0">
                  <a:solidFill>
                    <a:srgbClr val="333333"/>
                  </a:solidFill>
                  <a:effectLst/>
                  <a:latin typeface="Helvetica Neue"/>
                </a:rPr>
                <a:t>Harry Potter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 at 8.30.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Children all over the world love this film.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If you like to learn English, you can go to </a:t>
              </a:r>
              <a:r>
                <a:rPr lang="en-US" sz="2800" b="0" i="1" dirty="0">
                  <a:solidFill>
                    <a:srgbClr val="333333"/>
                  </a:solidFill>
                  <a:effectLst/>
                  <a:latin typeface="Helvetica Neue"/>
                </a:rPr>
                <a:t>English and Fun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 on channel 1.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It’s at nine o’clock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We hope you can choose a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programme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for yourself. Enjoy and have a great time.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07">
            <a:hlinkClick r:id="" action="ppaction://media"/>
            <a:extLst>
              <a:ext uri="{FF2B5EF4-FFF2-40B4-BE49-F238E27FC236}">
                <a16:creationId xmlns:a16="http://schemas.microsoft.com/office/drawing/2014/main" id="{37E3BB39-C53D-4653-A01E-EEAF4F739C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358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4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1582</TotalTime>
  <Words>535</Words>
  <Application>Microsoft Office PowerPoint</Application>
  <PresentationFormat>On-screen Show (4:3)</PresentationFormat>
  <Paragraphs>80</Paragraphs>
  <Slides>12</Slides>
  <Notes>0</Notes>
  <HiddenSlides>2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109</cp:revision>
  <dcterms:created xsi:type="dcterms:W3CDTF">2020-12-09T02:04:09Z</dcterms:created>
  <dcterms:modified xsi:type="dcterms:W3CDTF">2021-08-01T18:43:25Z</dcterms:modified>
</cp:coreProperties>
</file>