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1" r:id="rId5"/>
    <p:sldId id="296" r:id="rId6"/>
    <p:sldId id="301" r:id="rId7"/>
    <p:sldId id="298" r:id="rId8"/>
    <p:sldId id="299" r:id="rId9"/>
    <p:sldId id="300" r:id="rId10"/>
    <p:sldId id="303" r:id="rId11"/>
    <p:sldId id="286" r:id="rId12"/>
    <p:sldId id="287" r:id="rId13"/>
    <p:sldId id="295" r:id="rId14"/>
    <p:sldId id="283" r:id="rId15"/>
    <p:sldId id="293" r:id="rId16"/>
    <p:sldId id="284" r:id="rId17"/>
    <p:sldId id="285" r:id="rId18"/>
    <p:sldId id="289" r:id="rId19"/>
    <p:sldId id="29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66FFFF"/>
    <a:srgbClr val="66FF33"/>
    <a:srgbClr val="CC0099"/>
    <a:srgbClr val="006600"/>
    <a:srgbClr val="800080"/>
    <a:srgbClr val="990099"/>
    <a:srgbClr val="99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84954" autoAdjust="0"/>
  </p:normalViewPr>
  <p:slideViewPr>
    <p:cSldViewPr snapToGrid="0">
      <p:cViewPr varScale="1">
        <p:scale>
          <a:sx n="81" d="100"/>
          <a:sy n="81" d="100"/>
        </p:scale>
        <p:origin x="6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6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9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5125" y="679450"/>
            <a:ext cx="6034088" cy="3395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A7D798-ED53-4669-8049-E2B31EA3A9AF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2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68" y="260351"/>
            <a:ext cx="287443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034" y="190500"/>
            <a:ext cx="49826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019175"/>
            <a:ext cx="917786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4785" y="4965700"/>
            <a:ext cx="11002433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8317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chemeClr val="bg1"/>
                </a:solidFill>
              </a:rPr>
              <a:t>Contents_N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13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43088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slide" Target="slide3.xml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5.xml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9.emf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1.emf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hyperlink" Target="file:///D:\Virus\ANTISCAM\C1\Ga%20dien%20tu\Toan\L8\Haihinhdx.gsp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4693a206c7939f9c12458933b01033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565265"/>
            <a:ext cx="12183533" cy="768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84" y="1960563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3038475"/>
            <a:ext cx="1397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3" y="6016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32251"/>
            <a:ext cx="8551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17" y="4186239"/>
            <a:ext cx="9122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344614"/>
            <a:ext cx="131868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9" y="31543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84" y="1763713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1150938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4232275"/>
            <a:ext cx="11514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08339"/>
            <a:ext cx="9927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9" descr="DSTARS-P"/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4" y="2117725"/>
            <a:ext cx="91228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99635" y="1276775"/>
            <a:ext cx="6876617" cy="106616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  <a:p>
            <a:pPr algn="ctr"/>
            <a:endParaRPr lang="en-US" sz="22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BÀI HỌC HÔM NAY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565" y="2850960"/>
            <a:ext cx="8321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xứng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6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9510" y="-126809"/>
            <a:ext cx="10257910" cy="567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412" y="2583825"/>
            <a:ext cx="7281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</a:p>
        </p:txBody>
      </p:sp>
      <p:pic>
        <p:nvPicPr>
          <p:cNvPr id="8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77" y="-1500"/>
            <a:ext cx="2575944" cy="17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426624" y="1659756"/>
            <a:ext cx="3014751" cy="1299572"/>
          </a:xfrm>
          <a:prstGeom prst="cloudCallout">
            <a:avLst>
              <a:gd name="adj1" fmla="val 29574"/>
              <a:gd name="adj2" fmla="val -58744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9052" y="1851715"/>
            <a:ext cx="252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Hoạt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động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Thời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gian</a:t>
            </a:r>
            <a:r>
              <a:rPr lang="en-US" sz="2400" b="1" dirty="0">
                <a:solidFill>
                  <a:srgbClr val="0000CC"/>
                </a:solidFill>
              </a:rPr>
              <a:t> 2 </a:t>
            </a:r>
            <a:r>
              <a:rPr lang="en-US" sz="2400" b="1" dirty="0" err="1">
                <a:solidFill>
                  <a:srgbClr val="0000CC"/>
                </a:solidFill>
              </a:rPr>
              <a:t>phút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52" y="5012891"/>
            <a:ext cx="916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 A,B,C,D,E,F,G,H, I,J,</a:t>
            </a:r>
            <a:r>
              <a:rPr lang="en-US" sz="5200" dirty="0"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,L,M,N, O,P,Q,R,S,T,U,V,W,X,Y,Z</a:t>
            </a:r>
          </a:p>
        </p:txBody>
      </p:sp>
      <p:pic>
        <p:nvPicPr>
          <p:cNvPr id="12" name="Picture 8" descr="Digit 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77" y="3023075"/>
            <a:ext cx="2178394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54" y="1054325"/>
            <a:ext cx="1037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0775" y="1904016"/>
            <a:ext cx="9680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A,B,C,D,E,H,I,</a:t>
            </a:r>
            <a:r>
              <a:rPr lang="en-US" sz="5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,M,O,T,U,V,W,X,Y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502" y="3125986"/>
            <a:ext cx="9449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B,C,D,E,H,I,</a:t>
            </a:r>
            <a:r>
              <a:rPr lang="en-US" sz="8800" dirty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8000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,O,X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0" y="3849261"/>
            <a:ext cx="91079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654" y="4931658"/>
            <a:ext cx="11568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A,H,I,M,O,T,U,V,W,X,Y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33664" y="486334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3714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02394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42231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51991" y="492430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0070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6971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5175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80890" y="493816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32200" y="49852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51" y="-1500"/>
            <a:ext cx="1945469" cy="13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9177251" y="2044931"/>
            <a:ext cx="2957869" cy="2211185"/>
          </a:xfrm>
          <a:prstGeom prst="cloudCallout">
            <a:avLst>
              <a:gd name="adj1" fmla="val 26266"/>
              <a:gd name="adj2" fmla="val -81762"/>
            </a:avLst>
          </a:prstGeom>
          <a:gradFill flip="none" rotWithShape="1">
            <a:gsLst>
              <a:gs pos="71662">
                <a:srgbClr val="C6E8FF"/>
              </a:gs>
              <a:gs pos="75850">
                <a:srgbClr val="C9E9FF"/>
              </a:gs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0132" y="2502516"/>
            <a:ext cx="294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198975" y="495479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5627" y="38492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2527" y="38520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6177" y="38548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6452" y="385758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3952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91577" y="3840961"/>
            <a:ext cx="5147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23577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90602" y="38437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90877" y="38465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6" grpId="0"/>
      <p:bldP spid="2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12192000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5622" y="1508760"/>
            <a:ext cx="10006213" cy="353943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47" y="3934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8085" y="475221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2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8160"/>
            <a:ext cx="2052553" cy="19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9" t="18750" b="43750"/>
          <a:stretch>
            <a:fillRect/>
          </a:stretch>
        </p:blipFill>
        <p:spPr bwMode="auto">
          <a:xfrm>
            <a:off x="9128760" y="4312651"/>
            <a:ext cx="1889760" cy="16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0080" y="1772160"/>
            <a:ext cx="1600200" cy="1519585"/>
            <a:chOff x="3744" y="1584"/>
            <a:chExt cx="768" cy="768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3744" y="1584"/>
              <a:ext cx="768" cy="76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888" y="187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5051" r="82422" b="36979"/>
          <a:stretch/>
        </p:blipFill>
        <p:spPr bwMode="auto">
          <a:xfrm>
            <a:off x="9220201" y="1661838"/>
            <a:ext cx="1930320" cy="18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48288" y="4435113"/>
            <a:ext cx="2057512" cy="1828527"/>
            <a:chOff x="5410088" y="3581400"/>
            <a:chExt cx="2057512" cy="1883748"/>
          </a:xfrm>
        </p:grpSpPr>
        <p:pic>
          <p:nvPicPr>
            <p:cNvPr id="12" name="Picture 64" descr="1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9" t="18750" b="43750"/>
            <a:stretch>
              <a:fillRect/>
            </a:stretch>
          </p:blipFill>
          <p:spPr bwMode="auto">
            <a:xfrm rot="10800000">
              <a:off x="5410088" y="3581400"/>
              <a:ext cx="2057512" cy="188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172200" y="4357814"/>
              <a:ext cx="381000" cy="518986"/>
              <a:chOff x="6172200" y="4357814"/>
              <a:chExt cx="381000" cy="51898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6172200" y="4357814"/>
                <a:ext cx="381000" cy="518986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6248400" y="4525708"/>
                <a:ext cx="228600" cy="14154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6248400" y="4362450"/>
                <a:ext cx="228600" cy="1415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6248400" y="4705350"/>
                <a:ext cx="228600" cy="141542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C:\Users\Administrator\Desktop\Biển-báo-giao-thô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0000" r="3280" b="8399"/>
          <a:stretch/>
        </p:blipFill>
        <p:spPr bwMode="auto">
          <a:xfrm>
            <a:off x="3598752" y="1787401"/>
            <a:ext cx="1800664" cy="16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28" b="-6199"/>
          <a:stretch/>
        </p:blipFill>
        <p:spPr bwMode="auto">
          <a:xfrm>
            <a:off x="6552661" y="1787402"/>
            <a:ext cx="1636849" cy="17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99034"/>
              </p:ext>
            </p:extLst>
          </p:nvPr>
        </p:nvGraphicFramePr>
        <p:xfrm>
          <a:off x="3585877" y="4541341"/>
          <a:ext cx="1528355" cy="132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735813" imgH="640081" progId="Photoshop.Image.6">
                  <p:embed/>
                </p:oleObj>
              </mc:Choice>
              <mc:Fallback>
                <p:oleObj name="Image" r:id="rId8" imgW="735813" imgH="64008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77" y="4541341"/>
                        <a:ext cx="1528355" cy="132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63925" y="5890736"/>
            <a:ext cx="2774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chắn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1079" y="5930097"/>
            <a:ext cx="2216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hẹp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2814" y="3306187"/>
            <a:ext cx="2015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65520" y="588968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107556" y="3440222"/>
            <a:ext cx="2770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dừng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93305" y="3469490"/>
            <a:ext cx="288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9368186" y="5804067"/>
            <a:ext cx="218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ưu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9376061" y="3394418"/>
            <a:ext cx="1975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cấm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4917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111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21992" y="428217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1661838"/>
            <a:ext cx="19473" cy="18365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6040" y="2584288"/>
            <a:ext cx="2013065" cy="86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4110" y="1840230"/>
            <a:ext cx="1488330" cy="1554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644640" y="1861812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</p:cNvCxnSpPr>
          <p:nvPr/>
        </p:nvCxnSpPr>
        <p:spPr>
          <a:xfrm>
            <a:off x="10185361" y="1661838"/>
            <a:ext cx="13622" cy="1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1"/>
          </p:cNvCxnSpPr>
          <p:nvPr/>
        </p:nvCxnSpPr>
        <p:spPr>
          <a:xfrm flipV="1">
            <a:off x="9220201" y="2527448"/>
            <a:ext cx="1927049" cy="466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68420" y="1797498"/>
            <a:ext cx="1371600" cy="1447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508950" y="1785830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768840" y="1661838"/>
            <a:ext cx="807720" cy="173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20201" y="2057400"/>
            <a:ext cx="1930321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04120" y="4312651"/>
            <a:ext cx="52384" cy="180561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280350" y="4480560"/>
            <a:ext cx="1866900" cy="1114251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28760" y="4511313"/>
            <a:ext cx="1767840" cy="1092899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6240" y="252332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13760" y="258428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478792" y="1554480"/>
            <a:ext cx="20292" cy="1988224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68840" y="1661838"/>
            <a:ext cx="807720" cy="177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265110" y="2087880"/>
            <a:ext cx="1870172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58085" y="691346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2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5547" y="6262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3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50" y="3602185"/>
            <a:ext cx="3002280" cy="2697480"/>
          </a:xfrm>
          <a:prstGeom prst="rect">
            <a:avLst/>
          </a:prstGeom>
          <a:ln>
            <a:solidFill>
              <a:srgbClr val="0C0D0E"/>
            </a:solidFill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0" y="3373585"/>
            <a:ext cx="3672840" cy="3200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0" y="3603570"/>
            <a:ext cx="3139440" cy="2773680"/>
          </a:xfrm>
          <a:prstGeom prst="rect">
            <a:avLst/>
          </a:prstGeom>
          <a:ln>
            <a:solidFill>
              <a:srgbClr val="0C0D0E"/>
            </a:solidFill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</a:p>
        </p:txBody>
      </p:sp>
      <p:pic>
        <p:nvPicPr>
          <p:cNvPr id="6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41" y="-51374"/>
            <a:ext cx="1847079" cy="11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134600" y="944881"/>
            <a:ext cx="2057400" cy="984586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7920" y="110359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 </a:t>
            </a:r>
            <a:r>
              <a:rPr lang="en-US" b="1" dirty="0" err="1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3677" y="739525"/>
            <a:ext cx="546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5400" b="1" dirty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Ọ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5400" b="1" dirty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Ĩ</a:t>
            </a:r>
            <a:endParaRPr lang="en-US" sz="54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F:\1-原创素材\1_mm1102\PPT\PPT_014\materaials\kid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" y="3879275"/>
            <a:ext cx="1687572" cy="24193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51906" y="1819075"/>
            <a:ext cx="927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oogle Shape;1017;p34"/>
          <p:cNvGrpSpPr>
            <a:grpSpLocks/>
          </p:cNvGrpSpPr>
          <p:nvPr/>
        </p:nvGrpSpPr>
        <p:grpSpPr bwMode="auto">
          <a:xfrm rot="9456294">
            <a:off x="7553619" y="2811239"/>
            <a:ext cx="1864255" cy="370134"/>
            <a:chOff x="7051300" y="3461525"/>
            <a:chExt cx="2305989" cy="512912"/>
          </a:xfrm>
        </p:grpSpPr>
        <p:sp>
          <p:nvSpPr>
            <p:cNvPr id="14" name="Google Shape;1018;p34"/>
            <p:cNvSpPr>
              <a:spLocks/>
            </p:cNvSpPr>
            <p:nvPr/>
          </p:nvSpPr>
          <p:spPr bwMode="auto">
            <a:xfrm>
              <a:off x="7075817" y="3564700"/>
              <a:ext cx="2271819" cy="396457"/>
            </a:xfrm>
            <a:custGeom>
              <a:avLst/>
              <a:gdLst>
                <a:gd name="T0" fmla="*/ 2147483646 w 46702"/>
                <a:gd name="T1" fmla="*/ 2147483646 h 8150"/>
                <a:gd name="T2" fmla="*/ 2147483646 w 46702"/>
                <a:gd name="T3" fmla="*/ 2147483646 h 8150"/>
                <a:gd name="T4" fmla="*/ 2147483646 w 46702"/>
                <a:gd name="T5" fmla="*/ 2147483646 h 8150"/>
                <a:gd name="T6" fmla="*/ 2147483646 w 46702"/>
                <a:gd name="T7" fmla="*/ 2147483646 h 8150"/>
                <a:gd name="T8" fmla="*/ 2147483646 w 46702"/>
                <a:gd name="T9" fmla="*/ 2147483646 h 8150"/>
                <a:gd name="T10" fmla="*/ 2147483646 w 46702"/>
                <a:gd name="T11" fmla="*/ 2147483646 h 8150"/>
                <a:gd name="T12" fmla="*/ 2147483646 w 46702"/>
                <a:gd name="T13" fmla="*/ 2147483646 h 8150"/>
                <a:gd name="T14" fmla="*/ 2147483646 w 46702"/>
                <a:gd name="T15" fmla="*/ 2147483646 h 8150"/>
                <a:gd name="T16" fmla="*/ 2147483646 w 46702"/>
                <a:gd name="T17" fmla="*/ 2147483646 h 8150"/>
                <a:gd name="T18" fmla="*/ 2147483646 w 46702"/>
                <a:gd name="T19" fmla="*/ 2147483646 h 8150"/>
                <a:gd name="T20" fmla="*/ 2147483646 w 46702"/>
                <a:gd name="T21" fmla="*/ 2147483646 h 8150"/>
                <a:gd name="T22" fmla="*/ 2147483646 w 46702"/>
                <a:gd name="T23" fmla="*/ 2147483646 h 8150"/>
                <a:gd name="T24" fmla="*/ 2147483646 w 46702"/>
                <a:gd name="T25" fmla="*/ 2147483646 h 8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19;p34"/>
            <p:cNvSpPr>
              <a:spLocks/>
            </p:cNvSpPr>
            <p:nvPr/>
          </p:nvSpPr>
          <p:spPr bwMode="auto">
            <a:xfrm>
              <a:off x="7056554" y="3473929"/>
              <a:ext cx="2293709" cy="379334"/>
            </a:xfrm>
            <a:custGeom>
              <a:avLst/>
              <a:gdLst>
                <a:gd name="T0" fmla="*/ 2147483646 w 47152"/>
                <a:gd name="T1" fmla="*/ 2147483646 h 7798"/>
                <a:gd name="T2" fmla="*/ 2147483646 w 47152"/>
                <a:gd name="T3" fmla="*/ 2147483646 h 7798"/>
                <a:gd name="T4" fmla="*/ 2147483646 w 47152"/>
                <a:gd name="T5" fmla="*/ 2147483646 h 7798"/>
                <a:gd name="T6" fmla="*/ 2147483646 w 47152"/>
                <a:gd name="T7" fmla="*/ 2147483646 h 7798"/>
                <a:gd name="T8" fmla="*/ 2147483646 w 47152"/>
                <a:gd name="T9" fmla="*/ 2147483646 h 7798"/>
                <a:gd name="T10" fmla="*/ 2147483646 w 47152"/>
                <a:gd name="T11" fmla="*/ 2147483646 h 7798"/>
                <a:gd name="T12" fmla="*/ 2147483646 w 47152"/>
                <a:gd name="T13" fmla="*/ 2147483646 h 7798"/>
                <a:gd name="T14" fmla="*/ 2147483646 w 47152"/>
                <a:gd name="T15" fmla="*/ 2147483646 h 7798"/>
                <a:gd name="T16" fmla="*/ 2147483646 w 47152"/>
                <a:gd name="T17" fmla="*/ 2147483646 h 7798"/>
                <a:gd name="T18" fmla="*/ 2147483646 w 47152"/>
                <a:gd name="T19" fmla="*/ 2147483646 h 7798"/>
                <a:gd name="T20" fmla="*/ 2147483646 w 47152"/>
                <a:gd name="T21" fmla="*/ 2147483646 h 7798"/>
                <a:gd name="T22" fmla="*/ 2147483646 w 47152"/>
                <a:gd name="T23" fmla="*/ 2147483646 h 7798"/>
                <a:gd name="T24" fmla="*/ 2147483646 w 47152"/>
                <a:gd name="T25" fmla="*/ 2147483646 h 7798"/>
                <a:gd name="T26" fmla="*/ 2147483646 w 47152"/>
                <a:gd name="T27" fmla="*/ 2147483646 h 7798"/>
                <a:gd name="T28" fmla="*/ 2147483646 w 47152"/>
                <a:gd name="T29" fmla="*/ 2147483646 h 7798"/>
                <a:gd name="T30" fmla="*/ 2147483646 w 47152"/>
                <a:gd name="T31" fmla="*/ 2147483646 h 7798"/>
                <a:gd name="T32" fmla="*/ 2147483646 w 47152"/>
                <a:gd name="T33" fmla="*/ 2147483646 h 7798"/>
                <a:gd name="T34" fmla="*/ 2147483646 w 47152"/>
                <a:gd name="T35" fmla="*/ 2147483646 h 7798"/>
                <a:gd name="T36" fmla="*/ 2147483646 w 47152"/>
                <a:gd name="T37" fmla="*/ 2147483646 h 7798"/>
                <a:gd name="T38" fmla="*/ 2147483646 w 47152"/>
                <a:gd name="T39" fmla="*/ 2147483646 h 7798"/>
                <a:gd name="T40" fmla="*/ 2147483646 w 47152"/>
                <a:gd name="T41" fmla="*/ 2147483646 h 7798"/>
                <a:gd name="T42" fmla="*/ 2147483646 w 47152"/>
                <a:gd name="T43" fmla="*/ 2147483646 h 7798"/>
                <a:gd name="T44" fmla="*/ 2147483646 w 47152"/>
                <a:gd name="T45" fmla="*/ 2147483646 h 7798"/>
                <a:gd name="T46" fmla="*/ 2147483646 w 47152"/>
                <a:gd name="T47" fmla="*/ 2147483646 h 7798"/>
                <a:gd name="T48" fmla="*/ 0 w 47152"/>
                <a:gd name="T49" fmla="*/ 2147483646 h 7798"/>
                <a:gd name="T50" fmla="*/ 2147483646 w 47152"/>
                <a:gd name="T51" fmla="*/ 2147483646 h 7798"/>
                <a:gd name="T52" fmla="*/ 2147483646 w 47152"/>
                <a:gd name="T53" fmla="*/ 2147483646 h 7798"/>
                <a:gd name="T54" fmla="*/ 2147483646 w 47152"/>
                <a:gd name="T55" fmla="*/ 2147483646 h 7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lnTo>
                    <a:pt x="43312" y="1515"/>
                  </a:ln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20;p34"/>
            <p:cNvSpPr>
              <a:spLocks/>
            </p:cNvSpPr>
            <p:nvPr/>
          </p:nvSpPr>
          <p:spPr bwMode="auto">
            <a:xfrm>
              <a:off x="9084585" y="3533956"/>
              <a:ext cx="102106" cy="52683"/>
            </a:xfrm>
            <a:custGeom>
              <a:avLst/>
              <a:gdLst>
                <a:gd name="T0" fmla="*/ 2147483646 w 2099"/>
                <a:gd name="T1" fmla="*/ 2147483646 h 1083"/>
                <a:gd name="T2" fmla="*/ 2147483646 w 2099"/>
                <a:gd name="T3" fmla="*/ 2147483646 h 1083"/>
                <a:gd name="T4" fmla="*/ 2147483646 w 2099"/>
                <a:gd name="T5" fmla="*/ 2147483646 h 1083"/>
                <a:gd name="T6" fmla="*/ 2147483646 w 2099"/>
                <a:gd name="T7" fmla="*/ 2147483646 h 1083"/>
                <a:gd name="T8" fmla="*/ 2147483646 w 2099"/>
                <a:gd name="T9" fmla="*/ 2147483646 h 1083"/>
                <a:gd name="T10" fmla="*/ 2147483646 w 2099"/>
                <a:gd name="T11" fmla="*/ 2147483646 h 1083"/>
                <a:gd name="T12" fmla="*/ 2147483646 w 2099"/>
                <a:gd name="T13" fmla="*/ 2147483646 h 1083"/>
                <a:gd name="T14" fmla="*/ 2147483646 w 2099"/>
                <a:gd name="T15" fmla="*/ 2147483646 h 1083"/>
                <a:gd name="T16" fmla="*/ 2147483646 w 2099"/>
                <a:gd name="T17" fmla="*/ 2147483646 h 1083"/>
                <a:gd name="T18" fmla="*/ 2147483646 w 2099"/>
                <a:gd name="T19" fmla="*/ 2147483646 h 1083"/>
                <a:gd name="T20" fmla="*/ 2147483646 w 2099"/>
                <a:gd name="T21" fmla="*/ 2147483646 h 1083"/>
                <a:gd name="T22" fmla="*/ 2147483646 w 2099"/>
                <a:gd name="T23" fmla="*/ 2147483646 h 1083"/>
                <a:gd name="T24" fmla="*/ 2147483646 w 2099"/>
                <a:gd name="T25" fmla="*/ 2147483646 h 1083"/>
                <a:gd name="T26" fmla="*/ 2147483646 w 2099"/>
                <a:gd name="T27" fmla="*/ 2147483646 h 1083"/>
                <a:gd name="T28" fmla="*/ 2147483646 w 2099"/>
                <a:gd name="T29" fmla="*/ 2147483646 h 10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21;p34"/>
            <p:cNvSpPr>
              <a:spLocks/>
            </p:cNvSpPr>
            <p:nvPr/>
          </p:nvSpPr>
          <p:spPr bwMode="auto">
            <a:xfrm>
              <a:off x="7151702" y="3605512"/>
              <a:ext cx="1882416" cy="359584"/>
            </a:xfrm>
            <a:custGeom>
              <a:avLst/>
              <a:gdLst>
                <a:gd name="T0" fmla="*/ 2147483646 w 38697"/>
                <a:gd name="T1" fmla="*/ 0 h 7392"/>
                <a:gd name="T2" fmla="*/ 2147483646 w 38697"/>
                <a:gd name="T3" fmla="*/ 2147483646 h 7392"/>
                <a:gd name="T4" fmla="*/ 2147483646 w 38697"/>
                <a:gd name="T5" fmla="*/ 2147483646 h 7392"/>
                <a:gd name="T6" fmla="*/ 2147483646 w 38697"/>
                <a:gd name="T7" fmla="*/ 2147483646 h 7392"/>
                <a:gd name="T8" fmla="*/ 2147483646 w 38697"/>
                <a:gd name="T9" fmla="*/ 2147483646 h 7392"/>
                <a:gd name="T10" fmla="*/ 2147483646 w 38697"/>
                <a:gd name="T11" fmla="*/ 2147483646 h 7392"/>
                <a:gd name="T12" fmla="*/ 2147483646 w 38697"/>
                <a:gd name="T13" fmla="*/ 0 h 7392"/>
                <a:gd name="T14" fmla="*/ 2147483646 w 38697"/>
                <a:gd name="T15" fmla="*/ 2147483646 h 7392"/>
                <a:gd name="T16" fmla="*/ 0 w 38697"/>
                <a:gd name="T17" fmla="*/ 2147483646 h 7392"/>
                <a:gd name="T18" fmla="*/ 2147483646 w 38697"/>
                <a:gd name="T19" fmla="*/ 2147483646 h 7392"/>
                <a:gd name="T20" fmla="*/ 2147483646 w 38697"/>
                <a:gd name="T21" fmla="*/ 2147483646 h 7392"/>
                <a:gd name="T22" fmla="*/ 2147483646 w 38697"/>
                <a:gd name="T23" fmla="*/ 2147483646 h 7392"/>
                <a:gd name="T24" fmla="*/ 2147483646 w 38697"/>
                <a:gd name="T25" fmla="*/ 2147483646 h 7392"/>
                <a:gd name="T26" fmla="*/ 2147483646 w 38697"/>
                <a:gd name="T27" fmla="*/ 2147483646 h 73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22;p34"/>
            <p:cNvSpPr>
              <a:spLocks/>
            </p:cNvSpPr>
            <p:nvPr/>
          </p:nvSpPr>
          <p:spPr bwMode="auto">
            <a:xfrm>
              <a:off x="7764232" y="3683976"/>
              <a:ext cx="634963" cy="189034"/>
            </a:xfrm>
            <a:custGeom>
              <a:avLst/>
              <a:gdLst>
                <a:gd name="T0" fmla="*/ 2147483646 w 13053"/>
                <a:gd name="T1" fmla="*/ 2147483646 h 3886"/>
                <a:gd name="T2" fmla="*/ 2147483646 w 13053"/>
                <a:gd name="T3" fmla="*/ 2147483646 h 3886"/>
                <a:gd name="T4" fmla="*/ 2147483646 w 13053"/>
                <a:gd name="T5" fmla="*/ 2147483646 h 3886"/>
                <a:gd name="T6" fmla="*/ 2147483646 w 13053"/>
                <a:gd name="T7" fmla="*/ 2147483646 h 3886"/>
                <a:gd name="T8" fmla="*/ 2147483646 w 13053"/>
                <a:gd name="T9" fmla="*/ 2147483646 h 3886"/>
                <a:gd name="T10" fmla="*/ 2147483646 w 13053"/>
                <a:gd name="T11" fmla="*/ 2147483646 h 3886"/>
                <a:gd name="T12" fmla="*/ 2147483646 w 13053"/>
                <a:gd name="T13" fmla="*/ 2147483646 h 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23;p34"/>
            <p:cNvSpPr>
              <a:spLocks/>
            </p:cNvSpPr>
            <p:nvPr/>
          </p:nvSpPr>
          <p:spPr bwMode="auto">
            <a:xfrm>
              <a:off x="7758540" y="3565575"/>
              <a:ext cx="636277" cy="197401"/>
            </a:xfrm>
            <a:custGeom>
              <a:avLst/>
              <a:gdLst>
                <a:gd name="T0" fmla="*/ 2147483646 w 13080"/>
                <a:gd name="T1" fmla="*/ 2147483646 h 4058"/>
                <a:gd name="T2" fmla="*/ 2147483646 w 13080"/>
                <a:gd name="T3" fmla="*/ 2147483646 h 4058"/>
                <a:gd name="T4" fmla="*/ 2147483646 w 13080"/>
                <a:gd name="T5" fmla="*/ 2147483646 h 4058"/>
                <a:gd name="T6" fmla="*/ 2147483646 w 13080"/>
                <a:gd name="T7" fmla="*/ 2147483646 h 4058"/>
                <a:gd name="T8" fmla="*/ 2147483646 w 13080"/>
                <a:gd name="T9" fmla="*/ 2147483646 h 4058"/>
                <a:gd name="T10" fmla="*/ 2147483646 w 13080"/>
                <a:gd name="T11" fmla="*/ 2147483646 h 4058"/>
                <a:gd name="T12" fmla="*/ 2147483646 w 13080"/>
                <a:gd name="T13" fmla="*/ 2147483646 h 4058"/>
                <a:gd name="T14" fmla="*/ 2147483646 w 13080"/>
                <a:gd name="T15" fmla="*/ 2147483646 h 4058"/>
                <a:gd name="T16" fmla="*/ 2147483646 w 13080"/>
                <a:gd name="T17" fmla="*/ 2147483646 h 40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24;p34"/>
            <p:cNvSpPr>
              <a:spLocks/>
            </p:cNvSpPr>
            <p:nvPr/>
          </p:nvSpPr>
          <p:spPr bwMode="auto">
            <a:xfrm>
              <a:off x="7130639" y="3466487"/>
              <a:ext cx="1892096" cy="377145"/>
            </a:xfrm>
            <a:custGeom>
              <a:avLst/>
              <a:gdLst>
                <a:gd name="T0" fmla="*/ 2147483646 w 38896"/>
                <a:gd name="T1" fmla="*/ 2147483646 h 7753"/>
                <a:gd name="T2" fmla="*/ 2147483646 w 38896"/>
                <a:gd name="T3" fmla="*/ 2147483646 h 7753"/>
                <a:gd name="T4" fmla="*/ 2147483646 w 38896"/>
                <a:gd name="T5" fmla="*/ 2147483646 h 7753"/>
                <a:gd name="T6" fmla="*/ 2147483646 w 38896"/>
                <a:gd name="T7" fmla="*/ 2147483646 h 7753"/>
                <a:gd name="T8" fmla="*/ 2147483646 w 38896"/>
                <a:gd name="T9" fmla="*/ 2147483646 h 7753"/>
                <a:gd name="T10" fmla="*/ 2147483646 w 38896"/>
                <a:gd name="T11" fmla="*/ 2147483646 h 7753"/>
                <a:gd name="T12" fmla="*/ 2147483646 w 38896"/>
                <a:gd name="T13" fmla="*/ 2147483646 h 7753"/>
                <a:gd name="T14" fmla="*/ 2147483646 w 38896"/>
                <a:gd name="T15" fmla="*/ 2147483646 h 7753"/>
                <a:gd name="T16" fmla="*/ 2147483646 w 38896"/>
                <a:gd name="T17" fmla="*/ 2147483646 h 7753"/>
                <a:gd name="T18" fmla="*/ 2147483646 w 38896"/>
                <a:gd name="T19" fmla="*/ 2147483646 h 7753"/>
                <a:gd name="T20" fmla="*/ 2147483646 w 38896"/>
                <a:gd name="T21" fmla="*/ 2147483646 h 7753"/>
                <a:gd name="T22" fmla="*/ 2147483646 w 38896"/>
                <a:gd name="T23" fmla="*/ 2147483646 h 7753"/>
                <a:gd name="T24" fmla="*/ 2147483646 w 38896"/>
                <a:gd name="T25" fmla="*/ 2147483646 h 7753"/>
                <a:gd name="T26" fmla="*/ 2147483646 w 38896"/>
                <a:gd name="T27" fmla="*/ 2147483646 h 7753"/>
                <a:gd name="T28" fmla="*/ 2147483646 w 38896"/>
                <a:gd name="T29" fmla="*/ 2147483646 h 7753"/>
                <a:gd name="T30" fmla="*/ 2147483646 w 38896"/>
                <a:gd name="T31" fmla="*/ 2147483646 h 7753"/>
                <a:gd name="T32" fmla="*/ 2147483646 w 38896"/>
                <a:gd name="T33" fmla="*/ 2147483646 h 7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25;p34"/>
            <p:cNvSpPr>
              <a:spLocks/>
            </p:cNvSpPr>
            <p:nvPr/>
          </p:nvSpPr>
          <p:spPr bwMode="auto">
            <a:xfrm>
              <a:off x="8992842" y="3474999"/>
              <a:ext cx="35997" cy="141362"/>
            </a:xfrm>
            <a:custGeom>
              <a:avLst/>
              <a:gdLst>
                <a:gd name="T0" fmla="*/ 2147483646 w 740"/>
                <a:gd name="T1" fmla="*/ 0 h 2906"/>
                <a:gd name="T2" fmla="*/ 2147483646 w 740"/>
                <a:gd name="T3" fmla="*/ 2147483646 h 2906"/>
                <a:gd name="T4" fmla="*/ 2147483646 w 740"/>
                <a:gd name="T5" fmla="*/ 2147483646 h 2906"/>
                <a:gd name="T6" fmla="*/ 2147483646 w 740"/>
                <a:gd name="T7" fmla="*/ 2147483646 h 2906"/>
                <a:gd name="T8" fmla="*/ 2147483646 w 740"/>
                <a:gd name="T9" fmla="*/ 2147483646 h 2906"/>
                <a:gd name="T10" fmla="*/ 2147483646 w 740"/>
                <a:gd name="T11" fmla="*/ 2147483646 h 2906"/>
                <a:gd name="T12" fmla="*/ 2147483646 w 740"/>
                <a:gd name="T13" fmla="*/ 2147483646 h 2906"/>
                <a:gd name="T14" fmla="*/ 2147483646 w 740"/>
                <a:gd name="T15" fmla="*/ 2147483646 h 2906"/>
                <a:gd name="T16" fmla="*/ 2147483646 w 740"/>
                <a:gd name="T17" fmla="*/ 2147483646 h 2906"/>
                <a:gd name="T18" fmla="*/ 2147483646 w 740"/>
                <a:gd name="T19" fmla="*/ 2147483646 h 2906"/>
                <a:gd name="T20" fmla="*/ 2147483646 w 740"/>
                <a:gd name="T21" fmla="*/ 2147483646 h 2906"/>
                <a:gd name="T22" fmla="*/ 2147483646 w 740"/>
                <a:gd name="T23" fmla="*/ 2147483646 h 2906"/>
                <a:gd name="T24" fmla="*/ 2147483646 w 740"/>
                <a:gd name="T25" fmla="*/ 0 h 29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6;p34"/>
            <p:cNvSpPr>
              <a:spLocks/>
            </p:cNvSpPr>
            <p:nvPr/>
          </p:nvSpPr>
          <p:spPr bwMode="auto">
            <a:xfrm>
              <a:off x="8234282" y="3461525"/>
              <a:ext cx="850704" cy="234469"/>
            </a:xfrm>
            <a:custGeom>
              <a:avLst/>
              <a:gdLst>
                <a:gd name="T0" fmla="*/ 2147483646 w 17488"/>
                <a:gd name="T1" fmla="*/ 2147483646 h 4820"/>
                <a:gd name="T2" fmla="*/ 2147483646 w 17488"/>
                <a:gd name="T3" fmla="*/ 2147483646 h 4820"/>
                <a:gd name="T4" fmla="*/ 2147483646 w 17488"/>
                <a:gd name="T5" fmla="*/ 2147483646 h 4820"/>
                <a:gd name="T6" fmla="*/ 2147483646 w 17488"/>
                <a:gd name="T7" fmla="*/ 2147483646 h 4820"/>
                <a:gd name="T8" fmla="*/ 2147483646 w 17488"/>
                <a:gd name="T9" fmla="*/ 2147483646 h 4820"/>
                <a:gd name="T10" fmla="*/ 2147483646 w 17488"/>
                <a:gd name="T11" fmla="*/ 2147483646 h 4820"/>
                <a:gd name="T12" fmla="*/ 2147483646 w 17488"/>
                <a:gd name="T13" fmla="*/ 2147483646 h 4820"/>
                <a:gd name="T14" fmla="*/ 2147483646 w 17488"/>
                <a:gd name="T15" fmla="*/ 2147483646 h 4820"/>
                <a:gd name="T16" fmla="*/ 2147483646 w 17488"/>
                <a:gd name="T17" fmla="*/ 2147483646 h 4820"/>
                <a:gd name="T18" fmla="*/ 2147483646 w 17488"/>
                <a:gd name="T19" fmla="*/ 2147483646 h 4820"/>
                <a:gd name="T20" fmla="*/ 2147483646 w 17488"/>
                <a:gd name="T21" fmla="*/ 2147483646 h 4820"/>
                <a:gd name="T22" fmla="*/ 2147483646 w 17488"/>
                <a:gd name="T23" fmla="*/ 2147483646 h 4820"/>
                <a:gd name="T24" fmla="*/ 2147483646 w 17488"/>
                <a:gd name="T25" fmla="*/ 2147483646 h 4820"/>
                <a:gd name="T26" fmla="*/ 2147483646 w 17488"/>
                <a:gd name="T27" fmla="*/ 2147483646 h 4820"/>
                <a:gd name="T28" fmla="*/ 2147483646 w 17488"/>
                <a:gd name="T29" fmla="*/ 2147483646 h 4820"/>
                <a:gd name="T30" fmla="*/ 2147483646 w 17488"/>
                <a:gd name="T31" fmla="*/ 2147483646 h 4820"/>
                <a:gd name="T32" fmla="*/ 2147483646 w 17488"/>
                <a:gd name="T33" fmla="*/ 2147483646 h 4820"/>
                <a:gd name="T34" fmla="*/ 2147483646 w 17488"/>
                <a:gd name="T35" fmla="*/ 2147483646 h 4820"/>
                <a:gd name="T36" fmla="*/ 2147483646 w 17488"/>
                <a:gd name="T37" fmla="*/ 2147483646 h 4820"/>
                <a:gd name="T38" fmla="*/ 2147483646 w 17488"/>
                <a:gd name="T39" fmla="*/ 2147483646 h 4820"/>
                <a:gd name="T40" fmla="*/ 2147483646 w 17488"/>
                <a:gd name="T41" fmla="*/ 2147483646 h 4820"/>
                <a:gd name="T42" fmla="*/ 2147483646 w 17488"/>
                <a:gd name="T43" fmla="*/ 2147483646 h 4820"/>
                <a:gd name="T44" fmla="*/ 2147483646 w 17488"/>
                <a:gd name="T45" fmla="*/ 2147483646 h 4820"/>
                <a:gd name="T46" fmla="*/ 2147483646 w 17488"/>
                <a:gd name="T47" fmla="*/ 2147483646 h 4820"/>
                <a:gd name="T48" fmla="*/ 2147483646 w 17488"/>
                <a:gd name="T49" fmla="*/ 2147483646 h 4820"/>
                <a:gd name="T50" fmla="*/ 2147483646 w 17488"/>
                <a:gd name="T51" fmla="*/ 2147483646 h 4820"/>
                <a:gd name="T52" fmla="*/ 2147483646 w 17488"/>
                <a:gd name="T53" fmla="*/ 2147483646 h 4820"/>
                <a:gd name="T54" fmla="*/ 2147483646 w 17488"/>
                <a:gd name="T55" fmla="*/ 2147483646 h 4820"/>
                <a:gd name="T56" fmla="*/ 2147483646 w 17488"/>
                <a:gd name="T57" fmla="*/ 2147483646 h 4820"/>
                <a:gd name="T58" fmla="*/ 2147483646 w 17488"/>
                <a:gd name="T59" fmla="*/ 2147483646 h 4820"/>
                <a:gd name="T60" fmla="*/ 2147483646 w 17488"/>
                <a:gd name="T61" fmla="*/ 2147483646 h 4820"/>
                <a:gd name="T62" fmla="*/ 2147483646 w 17488"/>
                <a:gd name="T63" fmla="*/ 2147483646 h 4820"/>
                <a:gd name="T64" fmla="*/ 2147483646 w 17488"/>
                <a:gd name="T65" fmla="*/ 2147483646 h 4820"/>
                <a:gd name="T66" fmla="*/ 2147483646 w 17488"/>
                <a:gd name="T67" fmla="*/ 2147483646 h 4820"/>
                <a:gd name="T68" fmla="*/ 2147483646 w 17488"/>
                <a:gd name="T69" fmla="*/ 2147483646 h 4820"/>
                <a:gd name="T70" fmla="*/ 2147483646 w 17488"/>
                <a:gd name="T71" fmla="*/ 2147483646 h 4820"/>
                <a:gd name="T72" fmla="*/ 2147483646 w 17488"/>
                <a:gd name="T73" fmla="*/ 2147483646 h 4820"/>
                <a:gd name="T74" fmla="*/ 2147483646 w 17488"/>
                <a:gd name="T75" fmla="*/ 2147483646 h 4820"/>
                <a:gd name="T76" fmla="*/ 2147483646 w 17488"/>
                <a:gd name="T77" fmla="*/ 2147483646 h 4820"/>
                <a:gd name="T78" fmla="*/ 2147483646 w 17488"/>
                <a:gd name="T79" fmla="*/ 2147483646 h 4820"/>
                <a:gd name="T80" fmla="*/ 2147483646 w 17488"/>
                <a:gd name="T81" fmla="*/ 2147483646 h 4820"/>
                <a:gd name="T82" fmla="*/ 2147483646 w 17488"/>
                <a:gd name="T83" fmla="*/ 2147483646 h 4820"/>
                <a:gd name="T84" fmla="*/ 2147483646 w 17488"/>
                <a:gd name="T85" fmla="*/ 2147483646 h 4820"/>
                <a:gd name="T86" fmla="*/ 2147483646 w 17488"/>
                <a:gd name="T87" fmla="*/ 2147483646 h 4820"/>
                <a:gd name="T88" fmla="*/ 2147483646 w 17488"/>
                <a:gd name="T89" fmla="*/ 2147483646 h 4820"/>
                <a:gd name="T90" fmla="*/ 2147483646 w 17488"/>
                <a:gd name="T91" fmla="*/ 2147483646 h 4820"/>
                <a:gd name="T92" fmla="*/ 2147483646 w 17488"/>
                <a:gd name="T93" fmla="*/ 2147483646 h 48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27;p34"/>
            <p:cNvSpPr>
              <a:spLocks/>
            </p:cNvSpPr>
            <p:nvPr/>
          </p:nvSpPr>
          <p:spPr bwMode="auto">
            <a:xfrm>
              <a:off x="9007776" y="3586979"/>
              <a:ext cx="90772" cy="141168"/>
            </a:xfrm>
            <a:custGeom>
              <a:avLst/>
              <a:gdLst>
                <a:gd name="T0" fmla="*/ 2147483646 w 1866"/>
                <a:gd name="T1" fmla="*/ 0 h 2902"/>
                <a:gd name="T2" fmla="*/ 2147483646 w 1866"/>
                <a:gd name="T3" fmla="*/ 2147483646 h 2902"/>
                <a:gd name="T4" fmla="*/ 2147483646 w 1866"/>
                <a:gd name="T5" fmla="*/ 2147483646 h 2902"/>
                <a:gd name="T6" fmla="*/ 2147483646 w 1866"/>
                <a:gd name="T7" fmla="*/ 2147483646 h 2902"/>
                <a:gd name="T8" fmla="*/ 2147483646 w 1866"/>
                <a:gd name="T9" fmla="*/ 2147483646 h 2902"/>
                <a:gd name="T10" fmla="*/ 2147483646 w 1866"/>
                <a:gd name="T11" fmla="*/ 2147483646 h 2902"/>
                <a:gd name="T12" fmla="*/ 2147483646 w 1866"/>
                <a:gd name="T13" fmla="*/ 2147483646 h 2902"/>
                <a:gd name="T14" fmla="*/ 2147483646 w 1866"/>
                <a:gd name="T15" fmla="*/ 2147483646 h 2902"/>
                <a:gd name="T16" fmla="*/ 2147483646 w 1866"/>
                <a:gd name="T17" fmla="*/ 2147483646 h 2902"/>
                <a:gd name="T18" fmla="*/ 2147483646 w 1866"/>
                <a:gd name="T19" fmla="*/ 2147483646 h 2902"/>
                <a:gd name="T20" fmla="*/ 2147483646 w 1866"/>
                <a:gd name="T21" fmla="*/ 2147483646 h 2902"/>
                <a:gd name="T22" fmla="*/ 2147483646 w 1866"/>
                <a:gd name="T23" fmla="*/ 2147483646 h 2902"/>
                <a:gd name="T24" fmla="*/ 2147483646 w 1866"/>
                <a:gd name="T25" fmla="*/ 2147483646 h 2902"/>
                <a:gd name="T26" fmla="*/ 2147483646 w 1866"/>
                <a:gd name="T27" fmla="*/ 2147483646 h 2902"/>
                <a:gd name="T28" fmla="*/ 2147483646 w 1866"/>
                <a:gd name="T29" fmla="*/ 2147483646 h 2902"/>
                <a:gd name="T30" fmla="*/ 2147483646 w 1866"/>
                <a:gd name="T31" fmla="*/ 2147483646 h 2902"/>
                <a:gd name="T32" fmla="*/ 2147483646 w 1866"/>
                <a:gd name="T33" fmla="*/ 2147483646 h 2902"/>
                <a:gd name="T34" fmla="*/ 2147483646 w 1866"/>
                <a:gd name="T35" fmla="*/ 2147483646 h 2902"/>
                <a:gd name="T36" fmla="*/ 2147483646 w 1866"/>
                <a:gd name="T37" fmla="*/ 2147483646 h 2902"/>
                <a:gd name="T38" fmla="*/ 2147483646 w 1866"/>
                <a:gd name="T39" fmla="*/ 2147483646 h 2902"/>
                <a:gd name="T40" fmla="*/ 2147483646 w 1866"/>
                <a:gd name="T41" fmla="*/ 2147483646 h 2902"/>
                <a:gd name="T42" fmla="*/ 2147483646 w 1866"/>
                <a:gd name="T43" fmla="*/ 2147483646 h 2902"/>
                <a:gd name="T44" fmla="*/ 2147483646 w 1866"/>
                <a:gd name="T45" fmla="*/ 2147483646 h 2902"/>
                <a:gd name="T46" fmla="*/ 2147483646 w 1866"/>
                <a:gd name="T47" fmla="*/ 2147483646 h 2902"/>
                <a:gd name="T48" fmla="*/ 2147483646 w 1866"/>
                <a:gd name="T49" fmla="*/ 2147483646 h 2902"/>
                <a:gd name="T50" fmla="*/ 2147483646 w 1866"/>
                <a:gd name="T51" fmla="*/ 2147483646 h 2902"/>
                <a:gd name="T52" fmla="*/ 2147483646 w 1866"/>
                <a:gd name="T53" fmla="*/ 2147483646 h 2902"/>
                <a:gd name="T54" fmla="*/ 2147483646 w 1866"/>
                <a:gd name="T55" fmla="*/ 2147483646 h 2902"/>
                <a:gd name="T56" fmla="*/ 2147483646 w 1866"/>
                <a:gd name="T57" fmla="*/ 2147483646 h 2902"/>
                <a:gd name="T58" fmla="*/ 2147483646 w 1866"/>
                <a:gd name="T59" fmla="*/ 2147483646 h 2902"/>
                <a:gd name="T60" fmla="*/ 2147483646 w 1866"/>
                <a:gd name="T61" fmla="*/ 2147483646 h 2902"/>
                <a:gd name="T62" fmla="*/ 2147483646 w 1866"/>
                <a:gd name="T63" fmla="*/ 2147483646 h 2902"/>
                <a:gd name="T64" fmla="*/ 2147483646 w 1866"/>
                <a:gd name="T65" fmla="*/ 2147483646 h 2902"/>
                <a:gd name="T66" fmla="*/ 2147483646 w 1866"/>
                <a:gd name="T67" fmla="*/ 2147483646 h 2902"/>
                <a:gd name="T68" fmla="*/ 2147483646 w 1866"/>
                <a:gd name="T69" fmla="*/ 2147483646 h 2902"/>
                <a:gd name="T70" fmla="*/ 2147483646 w 1866"/>
                <a:gd name="T71" fmla="*/ 0 h 29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28;p34"/>
            <p:cNvSpPr>
              <a:spLocks/>
            </p:cNvSpPr>
            <p:nvPr/>
          </p:nvSpPr>
          <p:spPr bwMode="auto">
            <a:xfrm>
              <a:off x="9050291" y="3487988"/>
              <a:ext cx="305685" cy="86102"/>
            </a:xfrm>
            <a:custGeom>
              <a:avLst/>
              <a:gdLst>
                <a:gd name="T0" fmla="*/ 2147483646 w 6284"/>
                <a:gd name="T1" fmla="*/ 0 h 1770"/>
                <a:gd name="T2" fmla="*/ 0 w 6284"/>
                <a:gd name="T3" fmla="*/ 2147483646 h 1770"/>
                <a:gd name="T4" fmla="*/ 2147483646 w 6284"/>
                <a:gd name="T5" fmla="*/ 2147483646 h 1770"/>
                <a:gd name="T6" fmla="*/ 2147483646 w 6284"/>
                <a:gd name="T7" fmla="*/ 2147483646 h 1770"/>
                <a:gd name="T8" fmla="*/ 2147483646 w 6284"/>
                <a:gd name="T9" fmla="*/ 2147483646 h 1770"/>
                <a:gd name="T10" fmla="*/ 2147483646 w 6284"/>
                <a:gd name="T11" fmla="*/ 2147483646 h 1770"/>
                <a:gd name="T12" fmla="*/ 2147483646 w 6284"/>
                <a:gd name="T13" fmla="*/ 2147483646 h 1770"/>
                <a:gd name="T14" fmla="*/ 2147483646 w 6284"/>
                <a:gd name="T15" fmla="*/ 2147483646 h 1770"/>
                <a:gd name="T16" fmla="*/ 2147483646 w 6284"/>
                <a:gd name="T17" fmla="*/ 2147483646 h 1770"/>
                <a:gd name="T18" fmla="*/ 2147483646 w 6284"/>
                <a:gd name="T19" fmla="*/ 2147483646 h 1770"/>
                <a:gd name="T20" fmla="*/ 2147483646 w 6284"/>
                <a:gd name="T21" fmla="*/ 2147483646 h 1770"/>
                <a:gd name="T22" fmla="*/ 2147483646 w 6284"/>
                <a:gd name="T23" fmla="*/ 2147483646 h 1770"/>
                <a:gd name="T24" fmla="*/ 2147483646 w 6284"/>
                <a:gd name="T25" fmla="*/ 2147483646 h 1770"/>
                <a:gd name="T26" fmla="*/ 2147483646 w 6284"/>
                <a:gd name="T27" fmla="*/ 2147483646 h 1770"/>
                <a:gd name="T28" fmla="*/ 2147483646 w 6284"/>
                <a:gd name="T29" fmla="*/ 2147483646 h 1770"/>
                <a:gd name="T30" fmla="*/ 2147483646 w 6284"/>
                <a:gd name="T31" fmla="*/ 2147483646 h 1770"/>
                <a:gd name="T32" fmla="*/ 2147483646 w 6284"/>
                <a:gd name="T33" fmla="*/ 2147483646 h 1770"/>
                <a:gd name="T34" fmla="*/ 2147483646 w 6284"/>
                <a:gd name="T35" fmla="*/ 0 h 17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29;p34"/>
            <p:cNvSpPr>
              <a:spLocks/>
            </p:cNvSpPr>
            <p:nvPr/>
          </p:nvSpPr>
          <p:spPr bwMode="auto">
            <a:xfrm>
              <a:off x="9073980" y="3552587"/>
              <a:ext cx="283308" cy="148610"/>
            </a:xfrm>
            <a:custGeom>
              <a:avLst/>
              <a:gdLst>
                <a:gd name="T0" fmla="*/ 2147483646 w 5824"/>
                <a:gd name="T1" fmla="*/ 2147483646 h 3055"/>
                <a:gd name="T2" fmla="*/ 2147483646 w 5824"/>
                <a:gd name="T3" fmla="*/ 2147483646 h 3055"/>
                <a:gd name="T4" fmla="*/ 2147483646 w 5824"/>
                <a:gd name="T5" fmla="*/ 2147483646 h 3055"/>
                <a:gd name="T6" fmla="*/ 2147483646 w 5824"/>
                <a:gd name="T7" fmla="*/ 2147483646 h 3055"/>
                <a:gd name="T8" fmla="*/ 2147483646 w 5824"/>
                <a:gd name="T9" fmla="*/ 2147483646 h 3055"/>
                <a:gd name="T10" fmla="*/ 2147483646 w 5824"/>
                <a:gd name="T11" fmla="*/ 2147483646 h 3055"/>
                <a:gd name="T12" fmla="*/ 2147483646 w 5824"/>
                <a:gd name="T13" fmla="*/ 2147483646 h 3055"/>
                <a:gd name="T14" fmla="*/ 2147483646 w 5824"/>
                <a:gd name="T15" fmla="*/ 2147483646 h 3055"/>
                <a:gd name="T16" fmla="*/ 2147483646 w 5824"/>
                <a:gd name="T17" fmla="*/ 2147483646 h 3055"/>
                <a:gd name="T18" fmla="*/ 2147483646 w 5824"/>
                <a:gd name="T19" fmla="*/ 2147483646 h 3055"/>
                <a:gd name="T20" fmla="*/ 2147483646 w 5824"/>
                <a:gd name="T21" fmla="*/ 2147483646 h 3055"/>
                <a:gd name="T22" fmla="*/ 2147483646 w 5824"/>
                <a:gd name="T23" fmla="*/ 2147483646 h 3055"/>
                <a:gd name="T24" fmla="*/ 2147483646 w 5824"/>
                <a:gd name="T25" fmla="*/ 2147483646 h 3055"/>
                <a:gd name="T26" fmla="*/ 2147483646 w 5824"/>
                <a:gd name="T27" fmla="*/ 2147483646 h 3055"/>
                <a:gd name="T28" fmla="*/ 2147483646 w 5824"/>
                <a:gd name="T29" fmla="*/ 2147483646 h 3055"/>
                <a:gd name="T30" fmla="*/ 2147483646 w 5824"/>
                <a:gd name="T31" fmla="*/ 2147483646 h 3055"/>
                <a:gd name="T32" fmla="*/ 2147483646 w 5824"/>
                <a:gd name="T33" fmla="*/ 2147483646 h 3055"/>
                <a:gd name="T34" fmla="*/ 2147483646 w 5824"/>
                <a:gd name="T35" fmla="*/ 2147483646 h 3055"/>
                <a:gd name="T36" fmla="*/ 2147483646 w 5824"/>
                <a:gd name="T37" fmla="*/ 2147483646 h 3055"/>
                <a:gd name="T38" fmla="*/ 2147483646 w 5824"/>
                <a:gd name="T39" fmla="*/ 2147483646 h 3055"/>
                <a:gd name="T40" fmla="*/ 2147483646 w 5824"/>
                <a:gd name="T41" fmla="*/ 2147483646 h 3055"/>
                <a:gd name="T42" fmla="*/ 2147483646 w 5824"/>
                <a:gd name="T43" fmla="*/ 2147483646 h 30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30;p34"/>
            <p:cNvSpPr>
              <a:spLocks/>
            </p:cNvSpPr>
            <p:nvPr/>
          </p:nvSpPr>
          <p:spPr bwMode="auto">
            <a:xfrm>
              <a:off x="7051300" y="3556236"/>
              <a:ext cx="1992937" cy="418201"/>
            </a:xfrm>
            <a:custGeom>
              <a:avLst/>
              <a:gdLst>
                <a:gd name="T0" fmla="*/ 2147483646 w 40969"/>
                <a:gd name="T1" fmla="*/ 2147483646 h 8597"/>
                <a:gd name="T2" fmla="*/ 2147483646 w 40969"/>
                <a:gd name="T3" fmla="*/ 2147483646 h 8597"/>
                <a:gd name="T4" fmla="*/ 2147483646 w 40969"/>
                <a:gd name="T5" fmla="*/ 2147483646 h 8597"/>
                <a:gd name="T6" fmla="*/ 2147483646 w 40969"/>
                <a:gd name="T7" fmla="*/ 2147483646 h 8597"/>
                <a:gd name="T8" fmla="*/ 2147483646 w 40969"/>
                <a:gd name="T9" fmla="*/ 2147483646 h 8597"/>
                <a:gd name="T10" fmla="*/ 2147483646 w 40969"/>
                <a:gd name="T11" fmla="*/ 2147483646 h 8597"/>
                <a:gd name="T12" fmla="*/ 2147483646 w 40969"/>
                <a:gd name="T13" fmla="*/ 2147483646 h 8597"/>
                <a:gd name="T14" fmla="*/ 2147483646 w 40969"/>
                <a:gd name="T15" fmla="*/ 2147483646 h 8597"/>
                <a:gd name="T16" fmla="*/ 2147483646 w 40969"/>
                <a:gd name="T17" fmla="*/ 2147483646 h 8597"/>
                <a:gd name="T18" fmla="*/ 2147483646 w 40969"/>
                <a:gd name="T19" fmla="*/ 2147483646 h 8597"/>
                <a:gd name="T20" fmla="*/ 2147483646 w 40969"/>
                <a:gd name="T21" fmla="*/ 2147483646 h 8597"/>
                <a:gd name="T22" fmla="*/ 2147483646 w 40969"/>
                <a:gd name="T23" fmla="*/ 2147483646 h 8597"/>
                <a:gd name="T24" fmla="*/ 2147483646 w 40969"/>
                <a:gd name="T25" fmla="*/ 2147483646 h 8597"/>
                <a:gd name="T26" fmla="*/ 2147483646 w 40969"/>
                <a:gd name="T27" fmla="*/ 2147483646 h 8597"/>
                <a:gd name="T28" fmla="*/ 2147483646 w 40969"/>
                <a:gd name="T29" fmla="*/ 2147483646 h 8597"/>
                <a:gd name="T30" fmla="*/ 2147483646 w 40969"/>
                <a:gd name="T31" fmla="*/ 2147483646 h 8597"/>
                <a:gd name="T32" fmla="*/ 2147483646 w 40969"/>
                <a:gd name="T33" fmla="*/ 2147483646 h 8597"/>
                <a:gd name="T34" fmla="*/ 2147483646 w 40969"/>
                <a:gd name="T35" fmla="*/ 2147483646 h 8597"/>
                <a:gd name="T36" fmla="*/ 2147483646 w 40969"/>
                <a:gd name="T37" fmla="*/ 2147483646 h 8597"/>
                <a:gd name="T38" fmla="*/ 2147483646 w 40969"/>
                <a:gd name="T39" fmla="*/ 2147483646 h 8597"/>
                <a:gd name="T40" fmla="*/ 2147483646 w 40969"/>
                <a:gd name="T41" fmla="*/ 2147483646 h 8597"/>
                <a:gd name="T42" fmla="*/ 2147483646 w 40969"/>
                <a:gd name="T43" fmla="*/ 2147483646 h 8597"/>
                <a:gd name="T44" fmla="*/ 2147483646 w 40969"/>
                <a:gd name="T45" fmla="*/ 2147483646 h 8597"/>
                <a:gd name="T46" fmla="*/ 2147483646 w 40969"/>
                <a:gd name="T47" fmla="*/ 2147483646 h 8597"/>
                <a:gd name="T48" fmla="*/ 2147483646 w 40969"/>
                <a:gd name="T49" fmla="*/ 2147483646 h 8597"/>
                <a:gd name="T50" fmla="*/ 2147483646 w 40969"/>
                <a:gd name="T51" fmla="*/ 2147483646 h 8597"/>
                <a:gd name="T52" fmla="*/ 2147483646 w 40969"/>
                <a:gd name="T53" fmla="*/ 2147483646 h 8597"/>
                <a:gd name="T54" fmla="*/ 2147483646 w 40969"/>
                <a:gd name="T55" fmla="*/ 2147483646 h 8597"/>
                <a:gd name="T56" fmla="*/ 2147483646 w 40969"/>
                <a:gd name="T57" fmla="*/ 2147483646 h 8597"/>
                <a:gd name="T58" fmla="*/ 2147483646 w 40969"/>
                <a:gd name="T59" fmla="*/ 2147483646 h 8597"/>
                <a:gd name="T60" fmla="*/ 2147483646 w 40969"/>
                <a:gd name="T61" fmla="*/ 2147483646 h 8597"/>
                <a:gd name="T62" fmla="*/ 2147483646 w 40969"/>
                <a:gd name="T63" fmla="*/ 2147483646 h 8597"/>
                <a:gd name="T64" fmla="*/ 2147483646 w 40969"/>
                <a:gd name="T65" fmla="*/ 2147483646 h 8597"/>
                <a:gd name="T66" fmla="*/ 2147483646 w 40969"/>
                <a:gd name="T67" fmla="*/ 2147483646 h 8597"/>
                <a:gd name="T68" fmla="*/ 2147483646 w 40969"/>
                <a:gd name="T69" fmla="*/ 2147483646 h 8597"/>
                <a:gd name="T70" fmla="*/ 2147483646 w 40969"/>
                <a:gd name="T71" fmla="*/ 2147483646 h 8597"/>
                <a:gd name="T72" fmla="*/ 2147483646 w 40969"/>
                <a:gd name="T73" fmla="*/ 2147483646 h 8597"/>
                <a:gd name="T74" fmla="*/ 2147483646 w 40969"/>
                <a:gd name="T75" fmla="*/ 2147483646 h 8597"/>
                <a:gd name="T76" fmla="*/ 2147483646 w 40969"/>
                <a:gd name="T77" fmla="*/ 2147483646 h 8597"/>
                <a:gd name="T78" fmla="*/ 2147483646 w 40969"/>
                <a:gd name="T79" fmla="*/ 2147483646 h 8597"/>
                <a:gd name="T80" fmla="*/ 2147483646 w 40969"/>
                <a:gd name="T81" fmla="*/ 2147483646 h 8597"/>
                <a:gd name="T82" fmla="*/ 2147483646 w 40969"/>
                <a:gd name="T83" fmla="*/ 2147483646 h 8597"/>
                <a:gd name="T84" fmla="*/ 2147483646 w 40969"/>
                <a:gd name="T85" fmla="*/ 2147483646 h 8597"/>
                <a:gd name="T86" fmla="*/ 2147483646 w 40969"/>
                <a:gd name="T87" fmla="*/ 2147483646 h 8597"/>
                <a:gd name="T88" fmla="*/ 2147483646 w 40969"/>
                <a:gd name="T89" fmla="*/ 2147483646 h 8597"/>
                <a:gd name="T90" fmla="*/ 2147483646 w 40969"/>
                <a:gd name="T91" fmla="*/ 2147483646 h 8597"/>
                <a:gd name="T92" fmla="*/ 2147483646 w 40969"/>
                <a:gd name="T93" fmla="*/ 2147483646 h 8597"/>
                <a:gd name="T94" fmla="*/ 2147483646 w 40969"/>
                <a:gd name="T95" fmla="*/ 2147483646 h 8597"/>
                <a:gd name="T96" fmla="*/ 2147483646 w 40969"/>
                <a:gd name="T97" fmla="*/ 2147483646 h 8597"/>
                <a:gd name="T98" fmla="*/ 2147483646 w 40969"/>
                <a:gd name="T99" fmla="*/ 2147483646 h 8597"/>
                <a:gd name="T100" fmla="*/ 2147483646 w 40969"/>
                <a:gd name="T101" fmla="*/ 2147483646 h 8597"/>
                <a:gd name="T102" fmla="*/ 2147483646 w 40969"/>
                <a:gd name="T103" fmla="*/ 2147483646 h 8597"/>
                <a:gd name="T104" fmla="*/ 2147483646 w 40969"/>
                <a:gd name="T105" fmla="*/ 2147483646 h 8597"/>
                <a:gd name="T106" fmla="*/ 2147483646 w 40969"/>
                <a:gd name="T107" fmla="*/ 2147483646 h 8597"/>
                <a:gd name="T108" fmla="*/ 2147483646 w 40969"/>
                <a:gd name="T109" fmla="*/ 2147483646 h 8597"/>
                <a:gd name="T110" fmla="*/ 2147483646 w 40969"/>
                <a:gd name="T111" fmla="*/ 2147483646 h 8597"/>
                <a:gd name="T112" fmla="*/ 2147483646 w 40969"/>
                <a:gd name="T113" fmla="*/ 2147483646 h 8597"/>
                <a:gd name="T114" fmla="*/ 2147483646 w 40969"/>
                <a:gd name="T115" fmla="*/ 2147483646 h 8597"/>
                <a:gd name="T116" fmla="*/ 2147483646 w 40969"/>
                <a:gd name="T117" fmla="*/ 2147483646 h 8597"/>
                <a:gd name="T118" fmla="*/ 2147483646 w 40969"/>
                <a:gd name="T119" fmla="*/ 2147483646 h 8597"/>
                <a:gd name="T120" fmla="*/ 2147483646 w 40969"/>
                <a:gd name="T121" fmla="*/ 2147483646 h 8597"/>
                <a:gd name="T122" fmla="*/ 2147483646 w 40969"/>
                <a:gd name="T123" fmla="*/ 2147483646 h 8597"/>
                <a:gd name="T124" fmla="*/ 2147483646 w 40969"/>
                <a:gd name="T125" fmla="*/ 2147483646 h 8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31;p34"/>
            <p:cNvSpPr>
              <a:spLocks/>
            </p:cNvSpPr>
            <p:nvPr/>
          </p:nvSpPr>
          <p:spPr bwMode="auto">
            <a:xfrm>
              <a:off x="7753724" y="3601377"/>
              <a:ext cx="138152" cy="171960"/>
            </a:xfrm>
            <a:custGeom>
              <a:avLst/>
              <a:gdLst>
                <a:gd name="T0" fmla="*/ 2147483646 w 2840"/>
                <a:gd name="T1" fmla="*/ 2147483646 h 3535"/>
                <a:gd name="T2" fmla="*/ 2147483646 w 2840"/>
                <a:gd name="T3" fmla="*/ 2147483646 h 3535"/>
                <a:gd name="T4" fmla="*/ 2147483646 w 2840"/>
                <a:gd name="T5" fmla="*/ 2147483646 h 3535"/>
                <a:gd name="T6" fmla="*/ 2147483646 w 2840"/>
                <a:gd name="T7" fmla="*/ 2147483646 h 3535"/>
                <a:gd name="T8" fmla="*/ 2147483646 w 2840"/>
                <a:gd name="T9" fmla="*/ 2147483646 h 3535"/>
                <a:gd name="T10" fmla="*/ 2147483646 w 2840"/>
                <a:gd name="T11" fmla="*/ 2147483646 h 3535"/>
                <a:gd name="T12" fmla="*/ 2147483646 w 2840"/>
                <a:gd name="T13" fmla="*/ 2147483646 h 3535"/>
                <a:gd name="T14" fmla="*/ 2147483646 w 2840"/>
                <a:gd name="T15" fmla="*/ 2147483646 h 3535"/>
                <a:gd name="T16" fmla="*/ 2147483646 w 2840"/>
                <a:gd name="T17" fmla="*/ 2147483646 h 3535"/>
                <a:gd name="T18" fmla="*/ 2147483646 w 2840"/>
                <a:gd name="T19" fmla="*/ 2147483646 h 3535"/>
                <a:gd name="T20" fmla="*/ 2147483646 w 2840"/>
                <a:gd name="T21" fmla="*/ 2147483646 h 3535"/>
                <a:gd name="T22" fmla="*/ 2147483646 w 2840"/>
                <a:gd name="T23" fmla="*/ 2147483646 h 3535"/>
                <a:gd name="T24" fmla="*/ 2147483646 w 2840"/>
                <a:gd name="T25" fmla="*/ 2147483646 h 3535"/>
                <a:gd name="T26" fmla="*/ 2147483646 w 2840"/>
                <a:gd name="T27" fmla="*/ 2147483646 h 3535"/>
                <a:gd name="T28" fmla="*/ 2147483646 w 2840"/>
                <a:gd name="T29" fmla="*/ 2147483646 h 3535"/>
                <a:gd name="T30" fmla="*/ 2147483646 w 2840"/>
                <a:gd name="T31" fmla="*/ 2147483646 h 3535"/>
                <a:gd name="T32" fmla="*/ 2147483646 w 2840"/>
                <a:gd name="T33" fmla="*/ 2147483646 h 3535"/>
                <a:gd name="T34" fmla="*/ 2147483646 w 2840"/>
                <a:gd name="T35" fmla="*/ 2147483646 h 3535"/>
                <a:gd name="T36" fmla="*/ 2147483646 w 2840"/>
                <a:gd name="T37" fmla="*/ 2147483646 h 3535"/>
                <a:gd name="T38" fmla="*/ 2147483646 w 2840"/>
                <a:gd name="T39" fmla="*/ 2147483646 h 3535"/>
                <a:gd name="T40" fmla="*/ 2147483646 w 2840"/>
                <a:gd name="T41" fmla="*/ 2147483646 h 3535"/>
                <a:gd name="T42" fmla="*/ 2147483646 w 2840"/>
                <a:gd name="T43" fmla="*/ 2147483646 h 3535"/>
                <a:gd name="T44" fmla="*/ 2147483646 w 2840"/>
                <a:gd name="T45" fmla="*/ 2147483646 h 35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32;p34"/>
            <p:cNvSpPr>
              <a:spLocks/>
            </p:cNvSpPr>
            <p:nvPr/>
          </p:nvSpPr>
          <p:spPr bwMode="auto">
            <a:xfrm>
              <a:off x="8276797" y="3673322"/>
              <a:ext cx="127207" cy="161161"/>
            </a:xfrm>
            <a:custGeom>
              <a:avLst/>
              <a:gdLst>
                <a:gd name="T0" fmla="*/ 2147483646 w 2615"/>
                <a:gd name="T1" fmla="*/ 0 h 3313"/>
                <a:gd name="T2" fmla="*/ 2147483646 w 2615"/>
                <a:gd name="T3" fmla="*/ 2147483646 h 3313"/>
                <a:gd name="T4" fmla="*/ 2147483646 w 2615"/>
                <a:gd name="T5" fmla="*/ 2147483646 h 3313"/>
                <a:gd name="T6" fmla="*/ 2147483646 w 2615"/>
                <a:gd name="T7" fmla="*/ 2147483646 h 3313"/>
                <a:gd name="T8" fmla="*/ 2147483646 w 2615"/>
                <a:gd name="T9" fmla="*/ 2147483646 h 3313"/>
                <a:gd name="T10" fmla="*/ 2147483646 w 2615"/>
                <a:gd name="T11" fmla="*/ 2147483646 h 3313"/>
                <a:gd name="T12" fmla="*/ 2147483646 w 2615"/>
                <a:gd name="T13" fmla="*/ 2147483646 h 3313"/>
                <a:gd name="T14" fmla="*/ 2147483646 w 2615"/>
                <a:gd name="T15" fmla="*/ 2147483646 h 3313"/>
                <a:gd name="T16" fmla="*/ 2147483646 w 2615"/>
                <a:gd name="T17" fmla="*/ 2147483646 h 3313"/>
                <a:gd name="T18" fmla="*/ 2147483646 w 2615"/>
                <a:gd name="T19" fmla="*/ 2147483646 h 3313"/>
                <a:gd name="T20" fmla="*/ 2147483646 w 2615"/>
                <a:gd name="T21" fmla="*/ 2147483646 h 3313"/>
                <a:gd name="T22" fmla="*/ 2147483646 w 2615"/>
                <a:gd name="T23" fmla="*/ 2147483646 h 3313"/>
                <a:gd name="T24" fmla="*/ 2147483646 w 2615"/>
                <a:gd name="T25" fmla="*/ 2147483646 h 3313"/>
                <a:gd name="T26" fmla="*/ 2147483646 w 2615"/>
                <a:gd name="T27" fmla="*/ 2147483646 h 3313"/>
                <a:gd name="T28" fmla="*/ 2147483646 w 2615"/>
                <a:gd name="T29" fmla="*/ 2147483646 h 3313"/>
                <a:gd name="T30" fmla="*/ 2147483646 w 2615"/>
                <a:gd name="T31" fmla="*/ 2147483646 h 3313"/>
                <a:gd name="T32" fmla="*/ 2147483646 w 2615"/>
                <a:gd name="T33" fmla="*/ 2147483646 h 3313"/>
                <a:gd name="T34" fmla="*/ 2147483646 w 2615"/>
                <a:gd name="T35" fmla="*/ 2147483646 h 3313"/>
                <a:gd name="T36" fmla="*/ 2147483646 w 2615"/>
                <a:gd name="T37" fmla="*/ 2147483646 h 3313"/>
                <a:gd name="T38" fmla="*/ 2147483646 w 2615"/>
                <a:gd name="T39" fmla="*/ 0 h 3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33;p34"/>
            <p:cNvSpPr>
              <a:spLocks/>
            </p:cNvSpPr>
            <p:nvPr/>
          </p:nvSpPr>
          <p:spPr bwMode="auto">
            <a:xfrm>
              <a:off x="7126261" y="3708687"/>
              <a:ext cx="37311" cy="143746"/>
            </a:xfrm>
            <a:custGeom>
              <a:avLst/>
              <a:gdLst>
                <a:gd name="T0" fmla="*/ 2147483646 w 767"/>
                <a:gd name="T1" fmla="*/ 2147483646 h 2955"/>
                <a:gd name="T2" fmla="*/ 2147483646 w 767"/>
                <a:gd name="T3" fmla="*/ 2147483646 h 2955"/>
                <a:gd name="T4" fmla="*/ 2147483646 w 767"/>
                <a:gd name="T5" fmla="*/ 2147483646 h 2955"/>
                <a:gd name="T6" fmla="*/ 2147483646 w 767"/>
                <a:gd name="T7" fmla="*/ 2147483646 h 2955"/>
                <a:gd name="T8" fmla="*/ 2147483646 w 767"/>
                <a:gd name="T9" fmla="*/ 2147483646 h 2955"/>
                <a:gd name="T10" fmla="*/ 2147483646 w 767"/>
                <a:gd name="T11" fmla="*/ 2147483646 h 2955"/>
                <a:gd name="T12" fmla="*/ 2147483646 w 767"/>
                <a:gd name="T13" fmla="*/ 2147483646 h 2955"/>
                <a:gd name="T14" fmla="*/ 2147483646 w 767"/>
                <a:gd name="T15" fmla="*/ 2147483646 h 2955"/>
                <a:gd name="T16" fmla="*/ 2147483646 w 767"/>
                <a:gd name="T17" fmla="*/ 2147483646 h 2955"/>
                <a:gd name="T18" fmla="*/ 2147483646 w 767"/>
                <a:gd name="T19" fmla="*/ 2147483646 h 2955"/>
                <a:gd name="T20" fmla="*/ 2147483646 w 767"/>
                <a:gd name="T21" fmla="*/ 2147483646 h 2955"/>
                <a:gd name="T22" fmla="*/ 2147483646 w 767"/>
                <a:gd name="T23" fmla="*/ 2147483646 h 2955"/>
                <a:gd name="T24" fmla="*/ 2147483646 w 767"/>
                <a:gd name="T25" fmla="*/ 2147483646 h 2955"/>
                <a:gd name="T26" fmla="*/ 2147483646 w 767"/>
                <a:gd name="T27" fmla="*/ 2147483646 h 2955"/>
                <a:gd name="T28" fmla="*/ 2147483646 w 767"/>
                <a:gd name="T29" fmla="*/ 2147483646 h 29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34;p34"/>
            <p:cNvSpPr>
              <a:spLocks/>
            </p:cNvSpPr>
            <p:nvPr/>
          </p:nvSpPr>
          <p:spPr bwMode="auto">
            <a:xfrm>
              <a:off x="7753724" y="3752661"/>
              <a:ext cx="159215" cy="130125"/>
            </a:xfrm>
            <a:custGeom>
              <a:avLst/>
              <a:gdLst>
                <a:gd name="T0" fmla="*/ 2147483646 w 3273"/>
                <a:gd name="T1" fmla="*/ 2147483646 h 2675"/>
                <a:gd name="T2" fmla="*/ 2147483646 w 3273"/>
                <a:gd name="T3" fmla="*/ 2147483646 h 2675"/>
                <a:gd name="T4" fmla="*/ 2147483646 w 3273"/>
                <a:gd name="T5" fmla="*/ 2147483646 h 2675"/>
                <a:gd name="T6" fmla="*/ 2147483646 w 3273"/>
                <a:gd name="T7" fmla="*/ 2147483646 h 2675"/>
                <a:gd name="T8" fmla="*/ 2147483646 w 3273"/>
                <a:gd name="T9" fmla="*/ 2147483646 h 2675"/>
                <a:gd name="T10" fmla="*/ 2147483646 w 3273"/>
                <a:gd name="T11" fmla="*/ 2147483646 h 2675"/>
                <a:gd name="T12" fmla="*/ 2147483646 w 3273"/>
                <a:gd name="T13" fmla="*/ 2147483646 h 2675"/>
                <a:gd name="T14" fmla="*/ 2147483646 w 3273"/>
                <a:gd name="T15" fmla="*/ 2147483646 h 2675"/>
                <a:gd name="T16" fmla="*/ 2147483646 w 3273"/>
                <a:gd name="T17" fmla="*/ 2147483646 h 2675"/>
                <a:gd name="T18" fmla="*/ 2147483646 w 3273"/>
                <a:gd name="T19" fmla="*/ 2147483646 h 2675"/>
                <a:gd name="T20" fmla="*/ 2147483646 w 3273"/>
                <a:gd name="T21" fmla="*/ 2147483646 h 2675"/>
                <a:gd name="T22" fmla="*/ 2147483646 w 3273"/>
                <a:gd name="T23" fmla="*/ 2147483646 h 2675"/>
                <a:gd name="T24" fmla="*/ 2147483646 w 3273"/>
                <a:gd name="T25" fmla="*/ 2147483646 h 2675"/>
                <a:gd name="T26" fmla="*/ 2147483646 w 3273"/>
                <a:gd name="T27" fmla="*/ 2147483646 h 2675"/>
                <a:gd name="T28" fmla="*/ 2147483646 w 3273"/>
                <a:gd name="T29" fmla="*/ 2147483646 h 2675"/>
                <a:gd name="T30" fmla="*/ 2147483646 w 3273"/>
                <a:gd name="T31" fmla="*/ 2147483646 h 2675"/>
                <a:gd name="T32" fmla="*/ 2147483646 w 3273"/>
                <a:gd name="T33" fmla="*/ 2147483646 h 2675"/>
                <a:gd name="T34" fmla="*/ 2147483646 w 3273"/>
                <a:gd name="T35" fmla="*/ 2147483646 h 2675"/>
                <a:gd name="T36" fmla="*/ 2147483646 w 3273"/>
                <a:gd name="T37" fmla="*/ 2147483646 h 2675"/>
                <a:gd name="T38" fmla="*/ 2147483646 w 3273"/>
                <a:gd name="T39" fmla="*/ 2147483646 h 26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35;p34"/>
            <p:cNvSpPr>
              <a:spLocks/>
            </p:cNvSpPr>
            <p:nvPr/>
          </p:nvSpPr>
          <p:spPr bwMode="auto">
            <a:xfrm>
              <a:off x="7140708" y="3828157"/>
              <a:ext cx="36046" cy="134163"/>
            </a:xfrm>
            <a:custGeom>
              <a:avLst/>
              <a:gdLst>
                <a:gd name="T0" fmla="*/ 2147483646 w 741"/>
                <a:gd name="T1" fmla="*/ 0 h 2758"/>
                <a:gd name="T2" fmla="*/ 2147483646 w 741"/>
                <a:gd name="T3" fmla="*/ 2147483646 h 2758"/>
                <a:gd name="T4" fmla="*/ 2147483646 w 741"/>
                <a:gd name="T5" fmla="*/ 2147483646 h 2758"/>
                <a:gd name="T6" fmla="*/ 2147483646 w 741"/>
                <a:gd name="T7" fmla="*/ 2147483646 h 2758"/>
                <a:gd name="T8" fmla="*/ 2147483646 w 741"/>
                <a:gd name="T9" fmla="*/ 2147483646 h 2758"/>
                <a:gd name="T10" fmla="*/ 2147483646 w 741"/>
                <a:gd name="T11" fmla="*/ 2147483646 h 2758"/>
                <a:gd name="T12" fmla="*/ 2147483646 w 741"/>
                <a:gd name="T13" fmla="*/ 2147483646 h 2758"/>
                <a:gd name="T14" fmla="*/ 2147483646 w 741"/>
                <a:gd name="T15" fmla="*/ 2147483646 h 2758"/>
                <a:gd name="T16" fmla="*/ 2147483646 w 741"/>
                <a:gd name="T17" fmla="*/ 2147483646 h 2758"/>
                <a:gd name="T18" fmla="*/ 2147483646 w 741"/>
                <a:gd name="T19" fmla="*/ 2147483646 h 2758"/>
                <a:gd name="T20" fmla="*/ 2147483646 w 741"/>
                <a:gd name="T21" fmla="*/ 2147483646 h 2758"/>
                <a:gd name="T22" fmla="*/ 2147483646 w 741"/>
                <a:gd name="T23" fmla="*/ 2147483646 h 2758"/>
                <a:gd name="T24" fmla="*/ 2147483646 w 741"/>
                <a:gd name="T25" fmla="*/ 0 h 27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5547" y="7259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4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50" y="20050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V-Ve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50" y="-622975"/>
            <a:ext cx="8026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50" y="2629600"/>
            <a:ext cx="1103791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60093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Thu thập các tình huống có hình đối xứng trục, xác định số trục đối xứng của các trường hợp mà nhóm mình đã sưu tầm được.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latin typeface="Arial" pitchFamily="34" charset="0"/>
                <a:cs typeface="Arial" pitchFamily="34" charset="0"/>
              </a:rPr>
              <a:t>Có thể trình chiếu qua PPT hoặc tranh ảnh.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cờ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1" y="166256"/>
            <a:ext cx="5248214" cy="26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 descr="F:\1-原创素材\1_mm1102\PPT\PPT_014\materaials\flower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44" y="2748814"/>
            <a:ext cx="966761" cy="8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5546" y="1795545"/>
            <a:ext cx="5935815" cy="87014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thúc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8706" y="3599085"/>
            <a:ext cx="715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tạm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biệt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06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7600" y="2520150"/>
            <a:ext cx="2743200" cy="2436244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4457475" y="1209500"/>
            <a:ext cx="34544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65600" y="3074325"/>
            <a:ext cx="4064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150328" y="182465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075" y="83131"/>
            <a:ext cx="8134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349675" y="699733"/>
            <a:ext cx="1621159" cy="1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35" y="-581893"/>
            <a:ext cx="6617003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31309" flipH="1">
            <a:off x="7012542" y="2404018"/>
            <a:ext cx="3395383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0" y="474102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" y="5803767"/>
            <a:ext cx="891534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1377" y="57385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8777" y="57413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3652" y="577457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8377" y="5231420"/>
            <a:ext cx="1182452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32547" y="1607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0" y="4296325"/>
            <a:ext cx="1600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2895600"/>
            <a:ext cx="12192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9200" y="1447800"/>
            <a:ext cx="11176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16000" y="4572000"/>
            <a:ext cx="12192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06400" y="-685800"/>
            <a:ext cx="131064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: </a:t>
            </a:r>
            <a:endParaRPr lang="en-US" sz="28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9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305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17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15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2076" y="3352800"/>
            <a:ext cx="55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1" y="4191000"/>
            <a:ext cx="60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44246" y="4191001"/>
            <a:ext cx="1217353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350" y="3717176"/>
            <a:ext cx="19304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2401" y="685800"/>
            <a:ext cx="1371404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24160" y="5502374"/>
            <a:ext cx="176784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1422"/>
            <a:ext cx="1900844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40725"/>
            <a:ext cx="2541847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529122" y="3291348"/>
            <a:ext cx="418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022" y="4124980"/>
            <a:ext cx="408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8476" y="5089255"/>
            <a:ext cx="41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1726" y="6056305"/>
            <a:ext cx="464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Ồ!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7868" y="4191001"/>
            <a:ext cx="1333731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09600" y="-762000"/>
            <a:ext cx="130048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6858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42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425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3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775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862" y="3683926"/>
            <a:ext cx="1845426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09020"/>
            <a:ext cx="251968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548640"/>
            <a:ext cx="38303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575101" y="6029980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7147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0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1922" y="4131425"/>
            <a:ext cx="350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Ồ!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400" y="4191001"/>
            <a:ext cx="12191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08000" y="-762000"/>
            <a:ext cx="13106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80495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420118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862" y="3717176"/>
            <a:ext cx="2006138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311545"/>
            <a:ext cx="2540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1311545"/>
            <a:ext cx="21971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477729" y="4156936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1601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6896" y="6019800"/>
            <a:ext cx="420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Ồ!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3406" y="3973435"/>
            <a:ext cx="1312890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</a:p>
        </p:txBody>
      </p:sp>
      <p:pic>
        <p:nvPicPr>
          <p:cNvPr id="4" name="Picture 3" descr="C:\Users\Administrator.BZHWML3VRGRBC6R\Downloads\IMG-030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27"/>
          <a:stretch/>
        </p:blipFill>
        <p:spPr bwMode="auto">
          <a:xfrm>
            <a:off x="609600" y="2895600"/>
            <a:ext cx="2514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.BZHWML3VRGRBC6R\Downloads\IMG-030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33408"/>
          <a:stretch/>
        </p:blipFill>
        <p:spPr bwMode="auto">
          <a:xfrm>
            <a:off x="4731544" y="2895600"/>
            <a:ext cx="311705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.BZHWML3VRGRBC6R\Downloads\IMG-030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7"/>
          <a:stretch/>
        </p:blipFill>
        <p:spPr bwMode="auto">
          <a:xfrm>
            <a:off x="8820150" y="2895600"/>
            <a:ext cx="22479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1828800" y="26670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" y="40005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6956" y="27432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19600" y="3581400"/>
            <a:ext cx="3117056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2914650"/>
            <a:ext cx="19812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81600" y="3048000"/>
            <a:ext cx="1752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75056" y="25908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401050" y="3886200"/>
            <a:ext cx="2997446" cy="3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3444" y="3638550"/>
            <a:ext cx="2957512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3">
            <a:hlinkClick r:id="rId5" action="ppaction://program"/>
          </p:cNvPr>
          <p:cNvSpPr>
            <a:spLocks noChangeArrowheads="1"/>
          </p:cNvSpPr>
          <p:nvPr/>
        </p:nvSpPr>
        <p:spPr bwMode="auto">
          <a:xfrm>
            <a:off x="651148" y="1349430"/>
            <a:ext cx="10323055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D60093"/>
                </a:solidFill>
              </a:rPr>
              <a:t>Có</a:t>
            </a:r>
            <a:r>
              <a:rPr lang="en-US" sz="3200" b="1" dirty="0">
                <a:solidFill>
                  <a:srgbClr val="D60093"/>
                </a:solidFill>
              </a:rPr>
              <a:t> 2 </a:t>
            </a:r>
            <a:r>
              <a:rPr lang="en-US" sz="3200" b="1" dirty="0" err="1">
                <a:solidFill>
                  <a:srgbClr val="D60093"/>
                </a:solidFill>
              </a:rPr>
              <a:t>trục</a:t>
            </a:r>
            <a:r>
              <a:rPr lang="en-US" sz="3200" b="1" dirty="0">
                <a:solidFill>
                  <a:srgbClr val="D60093"/>
                </a:solidFill>
              </a:rPr>
              <a:t> </a:t>
            </a:r>
            <a:r>
              <a:rPr lang="en-US" sz="3200" b="1" dirty="0" err="1">
                <a:solidFill>
                  <a:srgbClr val="D60093"/>
                </a:solidFill>
              </a:rPr>
              <a:t>đối</a:t>
            </a:r>
            <a:r>
              <a:rPr lang="en-US" sz="3200" b="1" dirty="0">
                <a:solidFill>
                  <a:srgbClr val="D60093"/>
                </a:solidFill>
              </a:rPr>
              <a:t> </a:t>
            </a:r>
            <a:r>
              <a:rPr lang="en-US" sz="3200" b="1" dirty="0" err="1">
                <a:solidFill>
                  <a:srgbClr val="D60093"/>
                </a:solidFill>
              </a:rPr>
              <a:t>xứng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3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0FF9"/>
                </a:solidFill>
              </a:rPr>
              <a:t>Có</a:t>
            </a:r>
            <a:r>
              <a:rPr lang="en-US" sz="3200" b="1" dirty="0">
                <a:solidFill>
                  <a:srgbClr val="300FF9"/>
                </a:solidFill>
              </a:rPr>
              <a:t> 5 </a:t>
            </a:r>
            <a:r>
              <a:rPr lang="en-US" sz="3200" b="1" dirty="0" err="1">
                <a:solidFill>
                  <a:srgbClr val="300FF9"/>
                </a:solidFill>
              </a:rPr>
              <a:t>trục</a:t>
            </a:r>
            <a:r>
              <a:rPr lang="en-US" sz="3200" b="1" dirty="0">
                <a:solidFill>
                  <a:srgbClr val="300FF9"/>
                </a:solidFill>
              </a:rPr>
              <a:t> </a:t>
            </a:r>
            <a:r>
              <a:rPr lang="en-US" sz="3200" b="1" dirty="0" err="1">
                <a:solidFill>
                  <a:srgbClr val="300FF9"/>
                </a:solidFill>
              </a:rPr>
              <a:t>đối</a:t>
            </a:r>
            <a:r>
              <a:rPr lang="en-US" sz="3200" b="1" dirty="0">
                <a:solidFill>
                  <a:srgbClr val="300FF9"/>
                </a:solidFill>
              </a:rPr>
              <a:t> </a:t>
            </a:r>
            <a:r>
              <a:rPr lang="en-US" sz="3200" b="1" dirty="0" err="1">
                <a:solidFill>
                  <a:srgbClr val="300FF9"/>
                </a:solidFill>
              </a:rPr>
              <a:t>xứng</a:t>
            </a:r>
            <a:endParaRPr lang="en-US" sz="3200" b="1" dirty="0">
              <a:solidFill>
                <a:srgbClr val="300FF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867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xứng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82947" y="690632"/>
            <a:ext cx="3997326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7529" t="69445" r="33796" b="16891"/>
          <a:stretch/>
        </p:blipFill>
        <p:spPr bwMode="auto">
          <a:xfrm>
            <a:off x="1446415" y="2632710"/>
            <a:ext cx="2527069" cy="2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800350" y="2343150"/>
            <a:ext cx="0" cy="327660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" y="1219200"/>
            <a:ext cx="11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): 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</a:p>
        </p:txBody>
      </p:sp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8535" t="69445" r="21306" b="17061"/>
          <a:stretch/>
        </p:blipFill>
        <p:spPr bwMode="auto">
          <a:xfrm>
            <a:off x="4688381" y="2585610"/>
            <a:ext cx="2959331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0634" t="70037" r="9036" b="17617"/>
          <a:stretch/>
        </p:blipFill>
        <p:spPr bwMode="auto">
          <a:xfrm>
            <a:off x="8212975" y="2693329"/>
            <a:ext cx="3125585" cy="2593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117375" y="3857450"/>
            <a:ext cx="3110020" cy="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09510" y="2616086"/>
            <a:ext cx="0" cy="260430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65" y="5757825"/>
            <a:ext cx="723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5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C1E1E89-C98F-41F9-BA1E-70640320BA40}"/>
  <p:tag name="ISPRING_RESOURCE_FOLDER" val="D:\Day hoc\Soan bai\lop 6\PPT CD6 gop kho tai lieu\C3- B5- Hinh co truc doi xung\C3- B5- T2\"/>
  <p:tag name="ISPRING_PRESENTATION_PATH" val="D:\Day hoc\Soan bai\lop 6\PPT CD6 gop kho tai lieu\C3- B5- Hinh co truc doi xung\C3- B5- T2.pptx"/>
  <p:tag name="ISPRING_PROJECT_VERSION" val="9.3"/>
  <p:tag name="ISPRING_PROJECT_FOLDER_UPDATED" val="1"/>
  <p:tag name="ISPRING_SCREEN_RECS_UPDATED" val="D:\Day hoc\Soan bai\lop 6\PPT CD6 gop kho tai lieu\C3- B5- Hinh co truc doi xung\C3- B5- T2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c_YvLhpD1nz4IkNV_2ft_fAYk6WqKCZc/edit#slide=id.p1&#10;_blank&#10;|&#10;W&#10;Like và share để ủng hộ Ươm mầm&#10;https://www.facebook.com/Thuviendethidapan/&#10;_blank&#10;|&#10;W&#10;Đăng kí nhận bài giảng mới&#10; https://www.youtube.com/channel/UC7eonber38vD901dqbDMYPw&#10;_blank&#10;|&#10;"/>
  <p:tag name="ISPRING_WEBLINKS_TARGET" val="_blank"/>
  <p:tag name="ISPRING_WEBLINKS_TARGETMJT" val="_self"/>
  <p:tag name="ISPRING_PRESENTATION_COURSE_TITLE" val="C3- B5- T2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iBt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ViBt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WIG1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lYgb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lYgb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ViBt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JWIG1PMbukwcQAAAHwAAAAcAAAAdW5pdmVyc2FsL2xvY2FsX3NldHRpbmdzLnhtbA3MMQ7CMAxA0b2nsLwX6MbQtBsbLJQDWIkplhK7aqwKbk+2Pzz9cf6WDAfvVUwDDqcLAmu0JLoGfC23/opQnTRRNuWAagjz1I3ZIuUnuzdYYcv0433h0sL5QaXJVcggCSv4RyCqO/Rwb+e3cMLz1P0BUEsDBBQAAgAIAJaIG1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JaIG1MCQJkdTQAAAGoAAAAbAAAAdW5pdmVyc2FsL3VuaXZlcnNhbC5wbmcueG1ss7GvyM1RKEstKs7Mz7NVMtQzULK34+WyKShKLctMLVeoAIoZ6RlAgJJCpa2SCRK3PDOlJMNWydLQHCGWkZqZnlFiq2RmYQEX1AcaCQBQSwECAAAUAAIACACMXlZRNmFYAkcDAADhCQAAFAAAAAAAAAABAAAAAAAAAAAAdW5pdmVyc2FsL3BsYXllci54bWxQSwECAAAUAAIACACViBtTWm0EwuIGAACrFwAAHQAAAAAAAAABAAAAAAB5AwAAdW5pdmVyc2FsL2NvbW1vbl9tZXNzYWdlcy5sbmdQSwECAAAUAAIACACViBtTFR5gG6MAAAB/AQAALgAAAAAAAAABAAAAAACWCgAAdW5pdmVyc2FsL3BsYXliYWNrX2FuZF9uYXZpZ2F0aW9uX3NldHRpbmdzLnhtbFBLAQIAABQAAgAIAJWIG1OcX82u9gUAAMsfAAAnAAAAAAAAAAEAAAAAAIULAAB1bml2ZXJzYWwvZmxhc2hfcHVibGlzaGluZ19zZXR0aW5ncy54bWxQSwECAAAUAAIACACViBtTPg2n2IQDAACnDAAAIQAAAAAAAAABAAAAAADAEQAAdW5pdmVyc2FsL2ZsYXNoX3NraW5fc2V0dGluZ3MueG1sUEsBAgAAFAACAAgAlYgbU/h2gbzxBQAAVR8AACYAAAAAAAAAAQAAAAAAgxUAAHVuaXZlcnNhbC9odG1sX3B1Ymxpc2hpbmdfc2V0dGluZ3MueG1sUEsBAgAAFAACAAgAlYgbU4LCnq69AQAAZQYAAB8AAAAAAAAAAQAAAAAAuBsAAHVuaXZlcnNhbC9odG1sX3NraW5fc2V0dGluZ3MuanNQSwECAAAUAAIACACViBtTzG7pMHEAAAB8AAAAHAAAAAAAAAABAAAAAACyHQAAdW5pdmVyc2FsL2xvY2FsX3NldHRpbmdzLnhtbFBLAQIAABQAAgAIAJaIG1PhosldFD4AAPdkAAAXAAAAAAAAAAAAAAAAAF0eAAB1bml2ZXJzYWwvdW5pdmVyc2FsLnBuZ1BLAQIAABQAAgAIAJaIG1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B58D0075-4B1F-4DD8-B3E1-2803579BBAD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3- B5- Hinh co truc doi x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3- B5- T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1483</TotalTime>
  <Words>1056</Words>
  <Application>Microsoft Office PowerPoint</Application>
  <PresentationFormat>Widescreen</PresentationFormat>
  <Paragraphs>133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C3- B5- T2</dc:title>
  <dc:creator>Lê Hải</dc:creator>
  <cp:lastModifiedBy>admin</cp:lastModifiedBy>
  <cp:revision>95</cp:revision>
  <dcterms:created xsi:type="dcterms:W3CDTF">2021-06-07T13:44:30Z</dcterms:created>
  <dcterms:modified xsi:type="dcterms:W3CDTF">2021-08-27T11:19:26Z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