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57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8" r:id="rId12"/>
    <p:sldId id="451" r:id="rId13"/>
    <p:sldId id="452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3FFA3"/>
    <a:srgbClr val="99FF99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71" autoAdjust="0"/>
  </p:normalViewPr>
  <p:slideViewPr>
    <p:cSldViewPr>
      <p:cViewPr>
        <p:scale>
          <a:sx n="50" d="100"/>
          <a:sy n="50" d="100"/>
        </p:scale>
        <p:origin x="-780" y="-1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3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ai%20dieu.pptx" TargetMode="External"/><Relationship Id="rId2" Type="http://schemas.openxmlformats.org/officeDocument/2006/relationships/hyperlink" Target="Giai%20nghia%20tu/thieng%20lieng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hao%20hung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 NHỚ VIỆT BẮC (T1,2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3601998"/>
            <a:ext cx="8773438" cy="4932402"/>
            <a:chOff x="6418600" y="3657598"/>
            <a:chExt cx="8773438" cy="4932402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39118" y="1737080"/>
              <a:ext cx="4932402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335480"/>
              <a:ext cx="70866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miền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xuôi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miền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29718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4" name="Group 2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1636" y="5787545"/>
            <a:ext cx="508459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1636" y="3018742"/>
            <a:ext cx="5021083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thắt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ưng, mơ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ở, đan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giang,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ph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082525" y="1822067"/>
            <a:ext cx="3643828" cy="654607"/>
            <a:chOff x="597733" y="1442589"/>
            <a:chExt cx="3643828" cy="654607"/>
          </a:xfrm>
        </p:grpSpPr>
        <p:sp>
          <p:nvSpPr>
            <p:cNvPr id="51" name="Rectangle 50"/>
            <p:cNvSpPr/>
            <p:nvPr/>
          </p:nvSpPr>
          <p:spPr>
            <a:xfrm>
              <a:off x="597733" y="1442589"/>
              <a:ext cx="3643828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795527" y="2067013"/>
              <a:ext cx="326329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4" name="Group 2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NHỚ VIỆT BẮC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80619" y="2743199"/>
            <a:ext cx="8915400" cy="57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5119" y="2819399"/>
            <a:ext cx="1669116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09919" y="3539267"/>
            <a:ext cx="205740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205119" y="4259137"/>
            <a:ext cx="182880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297053" y="4952999"/>
            <a:ext cx="2422665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976519" y="5698874"/>
            <a:ext cx="1897716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586119" y="6418743"/>
            <a:ext cx="1897716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403008" y="7138613"/>
            <a:ext cx="1630911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814719" y="7858481"/>
            <a:ext cx="1904999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24545" y="2819399"/>
            <a:ext cx="2280573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9724" y="3539267"/>
            <a:ext cx="1880196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376319" y="4259137"/>
            <a:ext cx="182880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09719" y="4952999"/>
            <a:ext cx="1387333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223919" y="5698874"/>
            <a:ext cx="1897716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027661" y="6418743"/>
            <a:ext cx="1897716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376319" y="7138613"/>
            <a:ext cx="2209799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955430" y="7858481"/>
            <a:ext cx="1904999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052215" y="2819399"/>
            <a:ext cx="2280573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693908" y="3539267"/>
            <a:ext cx="2280573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538119" y="4259137"/>
            <a:ext cx="2280573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520600" y="4952999"/>
            <a:ext cx="243483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461919" y="5698874"/>
            <a:ext cx="243483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920977" y="6418743"/>
            <a:ext cx="243483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284394" y="7138613"/>
            <a:ext cx="243483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93908" y="7858481"/>
            <a:ext cx="2434830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8" name="Group 27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56519" y="2161542"/>
            <a:ext cx="13944600" cy="1355267"/>
            <a:chOff x="1356519" y="2161542"/>
            <a:chExt cx="13944600" cy="1355267"/>
          </a:xfrm>
        </p:grpSpPr>
        <p:sp>
          <p:nvSpPr>
            <p:cNvPr id="36" name="TextBox 35"/>
            <p:cNvSpPr txBox="1"/>
            <p:nvPr/>
          </p:nvSpPr>
          <p:spPr>
            <a:xfrm>
              <a:off x="1356519" y="2316480"/>
              <a:ext cx="1394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rabicParenR"/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875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19" y="2161542"/>
              <a:ext cx="942975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32719" y="3733800"/>
            <a:ext cx="136398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Mười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nức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32719" y="5497263"/>
            <a:ext cx="1363979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Ở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75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4500163"/>
            <a:ext cx="942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75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612" y="5638800"/>
            <a:ext cx="942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52499" y="5574207"/>
            <a:ext cx="45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5806" y="4497086"/>
            <a:ext cx="45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45" name="Rectangle 44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746924" y="2286000"/>
            <a:ext cx="13554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46924" y="3505200"/>
            <a:ext cx="13411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6" name="Group 15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3" name="Picture 2" descr="Bạn đã biết cách nói chuyện hài hước ⋆ Việt Nam Hồ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6754614"/>
            <a:ext cx="4180961" cy="23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ular Callout 23"/>
          <p:cNvSpPr/>
          <p:nvPr/>
        </p:nvSpPr>
        <p:spPr>
          <a:xfrm>
            <a:off x="207176" y="5308103"/>
            <a:ext cx="5608510" cy="2701005"/>
          </a:xfrm>
          <a:prstGeom prst="wedgeRectCallout">
            <a:avLst>
              <a:gd name="adj1" fmla="val 54572"/>
              <a:gd name="adj2" fmla="val -2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nl-NL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 “Nhớ Việt Bắc” đã khắc hoạ nên hình ảnh đồng bào các dân tộc Việt Bắc với những phẩm chất đáng quý</a:t>
            </a:r>
            <a:r>
              <a:rPr lang="nl-NL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cần cù, tình </a:t>
            </a:r>
            <a:r>
              <a:rPr lang="nl-NL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9837738" y="4858812"/>
            <a:ext cx="6279219" cy="2748957"/>
          </a:xfrm>
          <a:prstGeom prst="wedgeRoundRectCallout">
            <a:avLst>
              <a:gd name="adj1" fmla="val -39643"/>
              <a:gd name="adj2" fmla="val 631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thơ “Nhớ Việt Bắc” đã khắc hoạ nên hình ảnh đồng bào các dân tộc Việt Bắc với những phẩm chất đáng quý</a:t>
            </a:r>
            <a:r>
              <a:rPr lang="nl-NL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cần cù lao động, yêu đất </a:t>
            </a:r>
            <a:r>
              <a:rPr lang="nl-NL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18919" y="1295400"/>
            <a:ext cx="6325394" cy="7638478"/>
            <a:chOff x="5318919" y="1295400"/>
            <a:chExt cx="6325394" cy="76384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259" y1="64880" x2="96205" y2="96488"/>
                          <a14:foregroundMark x1="96652" y1="96858" x2="93527" y2="64880"/>
                          <a14:foregroundMark x1="93527" y1="64880" x2="4464" y2="97782"/>
                          <a14:foregroundMark x1="4464" y1="97782" x2="92857" y2="96118"/>
                          <a14:foregroundMark x1="92857" y1="96118" x2="83259" y2="68762"/>
                          <a14:foregroundMark x1="83259" y1="68762" x2="0" y2="85767"/>
                          <a14:foregroundMark x1="2679" y1="83179" x2="20089" y2="68762"/>
                          <a14:foregroundMark x1="2679" y1="72458" x2="0" y2="70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919" y="1295400"/>
              <a:ext cx="6325394" cy="763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119" y="304800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644" y="247650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169" y="228600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919" y="354330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519" y="304800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88" y="268605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05563" y="304800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05563" y="2971800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83338" y="2905124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83338" y="2867025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66669" y="2819399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66669" y="2790825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19813" y="2371725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19813" y="2295525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04744" y="2228849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80944" y="2181225"/>
              <a:ext cx="7810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29536" y="2138980"/>
              <a:ext cx="631827" cy="462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36486" y="4257251"/>
              <a:ext cx="449266" cy="16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865936" y="2026383"/>
              <a:ext cx="449266" cy="328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896953" y="1897001"/>
              <a:ext cx="449266" cy="328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18668" y="4181051"/>
              <a:ext cx="449266" cy="16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400850" y="4104851"/>
              <a:ext cx="449266" cy="16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19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9042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 nghỉ hơi đúng theo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câu và theo nghĩa.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1910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356519" y="4495800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2651919" y="7323892"/>
            <a:ext cx="27694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3" action="ppaction://hlinkpres?slideindex=1&amp;slidetitle="/>
          </p:cNvPr>
          <p:cNvSpPr/>
          <p:nvPr/>
        </p:nvSpPr>
        <p:spPr>
          <a:xfrm>
            <a:off x="6191351" y="7323892"/>
            <a:ext cx="13132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4" action="ppaction://hlinkpres?slideindex=1&amp;slidetitle="/>
          </p:cNvPr>
          <p:cNvSpPr/>
          <p:nvPr/>
        </p:nvSpPr>
        <p:spPr>
          <a:xfrm>
            <a:off x="8274578" y="7323892"/>
            <a:ext cx="16263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33329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7701" y="3047999"/>
            <a:ext cx="1353280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thắt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ưng, mơ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ở, đan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giang,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ph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hlinkClick r:id="rId4" action="ppaction://hlinkpres?slideindex=1&amp;slidetitle="/>
          </p:cNvPr>
          <p:cNvSpPr/>
          <p:nvPr/>
        </p:nvSpPr>
        <p:spPr>
          <a:xfrm>
            <a:off x="10670966" y="7323892"/>
            <a:ext cx="14852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0" name="Rectangle 39">
            <a:hlinkClick r:id="rId4" action="ppaction://hlinkpres?slideindex=1&amp;slidetitle="/>
          </p:cNvPr>
          <p:cNvSpPr/>
          <p:nvPr/>
        </p:nvSpPr>
        <p:spPr>
          <a:xfrm>
            <a:off x="12926265" y="7323892"/>
            <a:ext cx="14852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30" grpId="0"/>
      <p:bldP spid="42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018742"/>
            <a:ext cx="10538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4" name="Group 3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21636" y="5787545"/>
            <a:ext cx="508459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1636" y="3018742"/>
            <a:ext cx="5021083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thắt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ưng, mơ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ở, đan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giang,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ph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28519" y="3810000"/>
            <a:ext cx="9906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130000"/>
              </a:lnSpc>
              <a:buFont typeface="+mj-lt"/>
              <a:buAutoNum type="alphaLcParenR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 algn="just">
              <a:lnSpc>
                <a:spcPct val="130000"/>
              </a:lnSpc>
              <a:buFont typeface="+mj-lt"/>
              <a:buAutoNum type="alphaLcParenR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 algn="just">
              <a:lnSpc>
                <a:spcPct val="130000"/>
              </a:lnSpc>
              <a:buFont typeface="+mj-lt"/>
              <a:buAutoNum type="alphaLcParenR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5852319" y="38862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9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3122474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62295" y="4876800"/>
            <a:ext cx="102108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 là các hình ảnh: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 hoa chuối đỏ tươi,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đèo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 nắng ảnh,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 trắng rừng,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 rừng phách đổ vàng,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trăng rọi hoà bình.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1636" y="5787545"/>
            <a:ext cx="508459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636" y="3018742"/>
            <a:ext cx="5021083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thắt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ưng, mơ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ở, đan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giang,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ph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142" y="4545717"/>
            <a:ext cx="101658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 là các hình ảnh: dao gài thắt lưng, người đan nón chuốt từng sợi giang, cô em gái hải măng một mình.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21636" y="5787545"/>
            <a:ext cx="508459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1636" y="3018742"/>
            <a:ext cx="5021083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thắt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ưng, mơ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ở, đan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giang,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ph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99919" y="2963882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23719" y="4259282"/>
            <a:ext cx="101346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Đó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các câu thơ: </a:t>
            </a:r>
            <a:endParaRPr lang="nl-NL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+    Rừng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núi đá ta cùng đánh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Tây;</a:t>
            </a:r>
          </a:p>
          <a:p>
            <a:pPr>
              <a:lnSpc>
                <a:spcPct val="13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+          Núi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giăng thành luỹ sắt dày, </a:t>
            </a:r>
            <a:endParaRPr lang="nl-NL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	Rừng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 bộ đội, rừng vây quân thù.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4" name="Group 2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4: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VIỆT BẮC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1636" y="5787545"/>
            <a:ext cx="508459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1636" y="3018742"/>
            <a:ext cx="5021083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thắt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ưng, mơ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ở, đan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giang,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ph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ùng,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nl-N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10341</TotalTime>
  <Words>1149</Words>
  <Application>Microsoft Office PowerPoint</Application>
  <PresentationFormat>Custom</PresentationFormat>
  <Paragraphs>137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1179</cp:revision>
  <dcterms:created xsi:type="dcterms:W3CDTF">2008-09-09T22:52:10Z</dcterms:created>
  <dcterms:modified xsi:type="dcterms:W3CDTF">2022-08-22T08:42:37Z</dcterms:modified>
</cp:coreProperties>
</file>