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8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697457" y="1219200"/>
            <a:ext cx="125809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 khổ thơ sau và trả lời câu hỏi:</a:t>
            </a:r>
          </a:p>
          <a:p>
            <a:endParaRPr lang="en-US" sz="38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 thu trong xanh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mặc quần áo mới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 đón ngày khai trường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 như là đi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95076" y="5257800"/>
            <a:ext cx="142493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 học sinh trong bài thơ chuẩn bị đi khai giảng như thế nào?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95076" y="6477000"/>
            <a:ext cx="13563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 học sinh </a:t>
            </a:r>
            <a:r>
              <a:rPr lang="nl-NL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dậy sớm, mặc quân áo mới với niềm vui như là đi hội.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57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152</cp:revision>
  <dcterms:created xsi:type="dcterms:W3CDTF">2022-07-10T01:37:20Z</dcterms:created>
  <dcterms:modified xsi:type="dcterms:W3CDTF">2022-07-29T15:11:05Z</dcterms:modified>
</cp:coreProperties>
</file>