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2" r:id="rId7"/>
    <p:sldId id="265" r:id="rId8"/>
    <p:sldId id="266" r:id="rId9"/>
    <p:sldId id="267" r:id="rId10"/>
    <p:sldId id="269" r:id="rId11"/>
    <p:sldId id="268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3399"/>
    <a:srgbClr val="190012"/>
    <a:srgbClr val="FFFF00"/>
    <a:srgbClr val="7030A0"/>
    <a:srgbClr val="0D0D0D"/>
    <a:srgbClr val="FFFFFF"/>
    <a:srgbClr val="A6A6A6"/>
    <a:srgbClr val="00B0F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119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04C7-9A4B-4C9E-A9DC-F0DB45C944E5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F3B5-454A-4E5A-9CF2-04898B1D58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98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F217-F124-4707-92AC-7AD13CC953FD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BC51-48A0-4A72-AA54-CA07B4BDFF4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633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3408-9984-4E79-B34D-6D58CD6C9A48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8093-EC62-407B-A5B7-95A65357F0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41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A988-A886-4F70-ADB3-6CD8BD17E564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900E-8B6A-4759-8F1D-B02B1C7FD9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23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F43E-B72A-4568-A69B-DAD745809F68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964E-9C08-473A-A6CD-9289EC6A7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051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7A50-EAF0-4CC9-8876-B18325E4D15A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8C28-F95A-4DC7-AC03-4BA63F3BE6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935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71F2-BB05-4D21-8DB8-6BCA1579C209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475C-33B6-48C5-BB9E-1D9E98E21E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652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5EDEB-4F9E-49EF-87D1-7766A49EE3EC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DE9F-2ECD-42F0-A1AB-AEDD870A3AD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245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996B-18BF-4360-8A1B-4F401A4183F3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DD26-BE59-4D7A-9E37-4716DE8ABB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735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BD1D-8B00-4E90-B4CD-EAC9AF6F8E20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0283-A3A5-4AEB-9869-DFC227269B6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36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092B-82E5-4FBA-ADFF-C95EA688D08B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0140-C6D2-4922-88ED-0938BC60A3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008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 smtClean="0"/>
              <a:t>Kliknij, aby edytować style wzorca tekstu</a:t>
            </a:r>
          </a:p>
          <a:p>
            <a:pPr lvl="1"/>
            <a:r>
              <a:rPr lang="pl-PL" altLang="es-ES" smtClean="0"/>
              <a:t>Drugi poziom</a:t>
            </a:r>
          </a:p>
          <a:p>
            <a:pPr lvl="2"/>
            <a:r>
              <a:rPr lang="pl-PL" altLang="es-ES" smtClean="0"/>
              <a:t>Trzeci poziom</a:t>
            </a:r>
          </a:p>
          <a:p>
            <a:pPr lvl="3"/>
            <a:r>
              <a:rPr lang="pl-PL" altLang="es-ES" smtClean="0"/>
              <a:t>Czwarty poziom</a:t>
            </a:r>
          </a:p>
          <a:p>
            <a:pPr lvl="4"/>
            <a:r>
              <a:rPr lang="pl-PL" altLang="es-E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CC4E1-DF26-4956-A65F-7ED36CC5699C}" type="datetimeFigureOut">
              <a:rPr lang="pl-PL"/>
              <a:pPr>
                <a:defRPr/>
              </a:pPr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383C68-FF60-4365-B309-09AFF4E6A2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image" Target="../media/image3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73" y="2477293"/>
            <a:ext cx="1774825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94" y="2477293"/>
            <a:ext cx="1768475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16063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19" y="4413247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51122" y="2721"/>
            <a:ext cx="3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1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501849" y="2854324"/>
            <a:ext cx="1623527" cy="1008063"/>
            <a:chOff x="5477118" y="2157780"/>
            <a:chExt cx="1623527" cy="1008063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Cloud Callout 14"/>
            <p:cNvSpPr/>
            <p:nvPr/>
          </p:nvSpPr>
          <p:spPr>
            <a:xfrm>
              <a:off x="5477118" y="2157780"/>
              <a:ext cx="1623527" cy="1008063"/>
            </a:xfrm>
            <a:prstGeom prst="cloudCallout">
              <a:avLst>
                <a:gd name="adj1" fmla="val -34125"/>
                <a:gd name="adj2" fmla="val 92776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59627" y="2350294"/>
              <a:ext cx="1172018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ysClr val="windowText" lastClr="000000"/>
                  </a:solidFill>
                </a:rPr>
                <a:t>Vàng</a:t>
              </a:r>
              <a:endParaRPr lang="en-US" sz="320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06568E-7 C 0.0323 -0.00416 0.0599 0.01966 0.07257 0.04394 C 0.09167 0.04394 0.10504 0.15379 0.12778 0.15287 C 0.14844 0.15287 0.14966 0.06753 0.16962 0.06661 C 0.19792 0.07771 0.18577 0.13853 0.18264 0.1864 C 0.18039 0.23589 0.19861 0.26156 0.21424 0.26156 C 0.22292 0.26156 0.25295 0.27729 0.2757 0.22294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136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41" y="2279833"/>
            <a:ext cx="3508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38" y="2279956"/>
            <a:ext cx="3508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7589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10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65361" y="3020953"/>
            <a:ext cx="1623527" cy="1008063"/>
            <a:chOff x="5477118" y="2185987"/>
            <a:chExt cx="1623527" cy="1008063"/>
          </a:xfrm>
          <a:solidFill>
            <a:srgbClr val="FFFF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" name="Cloud Callout 20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29792"/>
                <a:gd name="adj2" fmla="val 9452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56445" y="2350294"/>
              <a:ext cx="1261099" cy="584775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ysClr val="windowText" lastClr="000000"/>
                  </a:solidFill>
                </a:rPr>
                <a:t>Trắng</a:t>
              </a:r>
              <a:endParaRPr lang="en-US" sz="320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C -0.00035 0.0222 0.01771 0.17715 0.02795 0.18802 C 0.04861 0.21022 0.10868 0.11609 0.12413 0.13274 C 0.0967 0.18432 0.08229 0.22664 0.08924 0.23427 C 0.09583 0.24121 0.12326 0.21299 0.15486 0.16605 C 0.12795 0.21808 0.1125 0.25971 0.11962 0.26665 C 0.12639 0.27428 0.15399 0.24583 0.18628 0.19981 C 0.15903 0.25115 0.14358 0.29278 0.15052 0.29995 C 0.15747 0.30758 0.18559 0.2796 0.21701 0.23242 C 0.18941 0.28399 0.17465 0.32539 0.18229 0.33441 C 0.18906 0.34158 0.21632 0.3129 0.24774 0.26595 " pathEditMode="relative" rAng="0" ptsTypes="ffffff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170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92" y="2194722"/>
            <a:ext cx="28495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92" y="2183606"/>
            <a:ext cx="284956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557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11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14011" y="2993229"/>
            <a:ext cx="1623527" cy="1008063"/>
            <a:chOff x="5477118" y="2185987"/>
            <a:chExt cx="1623527" cy="1008063"/>
          </a:xfrm>
        </p:grpSpPr>
        <p:sp>
          <p:nvSpPr>
            <p:cNvPr id="23" name="Cloud Callout 22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41707"/>
                <a:gd name="adj2" fmla="val 82309"/>
              </a:avLst>
            </a:prstGeom>
            <a:solidFill>
              <a:srgbClr val="0D0D0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50579" y="2373776"/>
              <a:ext cx="1125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Đen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97872E-6 C 0.00017 -0.03677 -0.00469 -0.09759 0.03142 -0.09759 C 0.04635 -0.12835 0.15087 -0.09389 0.16736 -0.11517 C 0.19149 -0.14153 0.16458 -0.24514 0.17587 -0.25601 C 0.18715 -0.26688 0.22656 -0.17368 0.23507 -0.18085 C 0.24844 -0.21831 0.21788 -0.29301 0.22656 -0.29926 C 0.23524 -0.3055 0.28351 -0.21253 0.28715 -0.21854 C 0.32344 -0.21854 0.28299 -0.30828 0.24844 -0.3358 " pathEditMode="relative" rAng="0" ptsTypes="ffaafa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-167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01775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01" y="2477293"/>
            <a:ext cx="320675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77293"/>
            <a:ext cx="320675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12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46917" y="3061615"/>
            <a:ext cx="1623527" cy="1008063"/>
            <a:chOff x="5477118" y="2185987"/>
            <a:chExt cx="1623527" cy="1008063"/>
          </a:xfrm>
        </p:grpSpPr>
        <p:sp>
          <p:nvSpPr>
            <p:cNvPr id="22" name="Cloud Callout 21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38457"/>
                <a:gd name="adj2" fmla="val 70099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84300" y="2397630"/>
              <a:ext cx="80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Tím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0092 L 0.10677 0.00092 C 0.13698 -0.00232 0.11858 -0.05366 0.13941 -0.07447 C 0.15382 -0.08303 0.18351 -0.04117 0.19288 -0.05019 C 0.20226 -0.05921 0.18941 -0.12072 0.19566 -0.12905 L 0.2309 -0.10083 L 0.22378 -0.20398 L 0.26892 -0.17207 L 0.26892 -0.26318 " pathEditMode="relative" rAng="0" ptsTypes="FfaaFAAA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132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16063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28" y="2349500"/>
            <a:ext cx="31765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4" y="2349500"/>
            <a:ext cx="317023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74" y="4338332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13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14011" y="3051627"/>
            <a:ext cx="1623527" cy="1008063"/>
            <a:chOff x="5477118" y="2185987"/>
            <a:chExt cx="1623527" cy="1008063"/>
          </a:xfrm>
        </p:grpSpPr>
        <p:sp>
          <p:nvSpPr>
            <p:cNvPr id="22" name="Cloud Callout 21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34125"/>
                <a:gd name="adj2" fmla="val 77076"/>
              </a:avLst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13851" y="2349500"/>
              <a:ext cx="1125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ysClr val="windowText" lastClr="000000"/>
                  </a:solidFill>
                </a:rPr>
                <a:t>Vàng</a:t>
              </a:r>
              <a:endParaRPr lang="en-US" sz="320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06568E-7 C 0.0323 -0.00416 0.0599 0.01966 0.07257 0.04394 C 0.09167 0.04394 0.10504 0.15379 0.12778 0.15287 C 0.14844 0.15287 0.14966 0.06753 0.16962 0.06661 C 0.19792 0.07771 0.18577 0.13853 0.18264 0.1864 C 0.18039 0.23589 0.19861 0.26156 0.21424 0.26156 C 0.22292 0.26156 0.25295 0.27729 0.2757 0.22294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136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7970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01" y="2282641"/>
            <a:ext cx="32273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01" y="2281970"/>
            <a:ext cx="32321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8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61" y="4330174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14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51549" y="3097212"/>
            <a:ext cx="1655157" cy="1008063"/>
            <a:chOff x="5477118" y="2185987"/>
            <a:chExt cx="1655157" cy="1008063"/>
          </a:xfrm>
        </p:grpSpPr>
        <p:sp>
          <p:nvSpPr>
            <p:cNvPr id="22" name="Cloud Callout 21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28709"/>
                <a:gd name="adj2" fmla="val 80565"/>
              </a:avLst>
            </a:prstGeom>
            <a:solidFill>
              <a:srgbClr val="FF339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3859" y="2317223"/>
              <a:ext cx="1338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Hồng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3136E-6 C 0.00208 0.0629 0.02813 0.10569 0.03507 0.10569 C 0.04531 0.10569 0.05174 1.3136E-6 0.06198 1.3136E-6 C 0.06493 0.0629 0.09705 0.10962 0.10399 0.10962 C 0.11441 0.10962 0.11753 -0.00301 0.12795 -0.00301 C 0.13003 0.0599 0.15625 0.10384 0.16319 0.10384 C 0.17882 0.10384 0.19688 -0.00116 0.20972 -0.00116 C 0.21181 0.06175 0.22708 0.108 0.23507 0.108 C 0.24201 0.108 0.25694 0.09551 0.25903 0.03261 " pathEditMode="relative" rAng="0" ptsTypes="fffff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53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512888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89" y="2273299"/>
            <a:ext cx="321786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90" y="2273299"/>
            <a:ext cx="32273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2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17" y="43164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15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75936" y="3105943"/>
            <a:ext cx="1623527" cy="1008063"/>
            <a:chOff x="5477118" y="2185987"/>
            <a:chExt cx="1623527" cy="1008063"/>
          </a:xfrm>
        </p:grpSpPr>
        <p:sp>
          <p:nvSpPr>
            <p:cNvPr id="22" name="Cloud Callout 21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28709"/>
                <a:gd name="adj2" fmla="val 82309"/>
              </a:avLst>
            </a:prstGeom>
            <a:solidFill>
              <a:srgbClr val="66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48521" y="2385704"/>
              <a:ext cx="1125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Nâu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162 C 0.01649 0.00046 0.09028 0.00994 0.09983 -0.00532 C 0.11944 -0.03538 0.08316 -0.11448 0.09792 -0.13737 C 0.13212 -0.10476 0.1651 -0.08534 0.1717 -0.09621 C 0.17795 -0.10569 0.17396 -0.1716 0.14306 -0.21138 C 0.17865 -0.17946 0.21128 -0.15495 0.21806 -0.16559 C 0.22431 -0.17484 0.20694 -0.23312 0.17674 -0.27313 C 0.21059 -0.24006 0.24288 -0.21138 0.24913 -0.22179 C 0.25538 -0.23219 0.23663 -0.28006 0.20608 -0.31869 C 0.24063 -0.28562 0.26997 -0.27012 0.27726 -0.28191 C 0.28403 -0.29255 0.29063 -0.33094 0.26042 -0.37003 " pathEditMode="relative" rAng="0" ptsTypes="fffffff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81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4795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00" y="2476500"/>
            <a:ext cx="21193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31" y="2467769"/>
            <a:ext cx="2119313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2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01849" y="2792412"/>
            <a:ext cx="1623527" cy="1008063"/>
            <a:chOff x="5477118" y="2185987"/>
            <a:chExt cx="1623527" cy="1008063"/>
          </a:xfrm>
        </p:grpSpPr>
        <p:sp>
          <p:nvSpPr>
            <p:cNvPr id="21" name="Cloud Callout 20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24377"/>
                <a:gd name="adj2" fmla="val 101498"/>
              </a:avLst>
            </a:prstGeom>
            <a:solidFill>
              <a:srgbClr val="FF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72908" y="2351878"/>
              <a:ext cx="80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Đỏ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32932E-6 C 2.77556E-17 0.03492 0.00938 0.09852 0.0434 0.09852 C 0.07865 0.1154 0.12378 0.07724 0.12378 0.04232 C 0.12378 0.0074 0.17448 -0.02891 0.21111 -0.01388 C 0.24913 0.003 0.28715 0.07123 0.28715 0.10615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43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450975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76" y="2321715"/>
            <a:ext cx="2065337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63" y="2321716"/>
            <a:ext cx="2065338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3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81759" y="2803524"/>
            <a:ext cx="1877636" cy="1008063"/>
            <a:chOff x="5477118" y="2185987"/>
            <a:chExt cx="1877636" cy="1008063"/>
          </a:xfrm>
          <a:solidFill>
            <a:srgbClr val="00CC00"/>
          </a:solidFill>
        </p:grpSpPr>
        <p:sp>
          <p:nvSpPr>
            <p:cNvPr id="21" name="Cloud Callout 20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35208"/>
                <a:gd name="adj2" fmla="val 92776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22766" y="2435297"/>
              <a:ext cx="1831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Xanh lá cây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809 C 0.03368 0.0111 0.04358 -0.00948 0.07865 -0.03145 C 0.10069 -0.04463 0.11736 0.01272 0.13646 0.01365 C 0.17951 0.01457 0.14913 -0.05944 0.18576 -0.05759 C 0.20625 -0.06429 0.22309 0.00324 0.25052 0.01365 C 0.26372 0.00833 0.29844 -0.04625 0.26458 -0.0895 " pathEditMode="relative" rAng="0" ptsTypes="ffffa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4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501775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6" y="2401888"/>
            <a:ext cx="2143125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0" y="2401888"/>
            <a:ext cx="2143125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4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46848" y="2854325"/>
            <a:ext cx="1623527" cy="1008063"/>
            <a:chOff x="5477118" y="2185987"/>
            <a:chExt cx="1623527" cy="1008063"/>
          </a:xfrm>
        </p:grpSpPr>
        <p:sp>
          <p:nvSpPr>
            <p:cNvPr id="21" name="Cloud Callout 20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24377"/>
                <a:gd name="adj2" fmla="val 98009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39302" y="2379575"/>
              <a:ext cx="80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Tím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0092 L 0.10677 0.00092 C 0.13698 -0.00232 0.11858 -0.05366 0.13941 -0.07447 C 0.15382 -0.08303 0.18351 -0.04117 0.19288 -0.05019 C 0.20226 -0.05921 0.18941 -0.12072 0.19566 -0.12905 L 0.2309 -0.10083 L 0.22378 -0.20398 L 0.26892 -0.17207 L 0.26892 -0.26318 " pathEditMode="relative" rAng="0" ptsTypes="FfaaFAAA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132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957388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77" y="2640013"/>
            <a:ext cx="21018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77" y="2640013"/>
            <a:ext cx="21018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5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50473" y="2945609"/>
            <a:ext cx="2389853" cy="1244595"/>
            <a:chOff x="5402881" y="2122894"/>
            <a:chExt cx="2389853" cy="1244595"/>
          </a:xfrm>
        </p:grpSpPr>
        <p:sp>
          <p:nvSpPr>
            <p:cNvPr id="21" name="Cloud Callout 20"/>
            <p:cNvSpPr/>
            <p:nvPr/>
          </p:nvSpPr>
          <p:spPr>
            <a:xfrm>
              <a:off x="5402881" y="2122894"/>
              <a:ext cx="1975202" cy="1244595"/>
            </a:xfrm>
            <a:prstGeom prst="cloudCallout">
              <a:avLst>
                <a:gd name="adj1" fmla="val -35253"/>
                <a:gd name="adj2" fmla="val 62253"/>
              </a:avLst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30393" y="2459185"/>
              <a:ext cx="226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Xanh dương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45051E-6 C 0.03507 0.0902 0.04965 -0.02798 0.08438 -0.02798 C 0.11285 -0.03237 0.1401 0.09205 0.15469 0.09205 C 0.17326 0.09182 0.17917 -0.02705 0.19566 -0.02983 C 0.2191 -0.03723 0.21736 0.07517 0.2533 0.07517 C 0.28802 0.07517 0.28576 0.03955 0.3283 0.01342 " pathEditMode="relative" rAng="0" ptsTypes="ffa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27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725613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74" y="2466975"/>
            <a:ext cx="2133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17" y="2476500"/>
            <a:ext cx="21320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6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28298" y="2852936"/>
            <a:ext cx="1623527" cy="1008063"/>
            <a:chOff x="5477118" y="2185987"/>
            <a:chExt cx="1623527" cy="1008063"/>
          </a:xfrm>
        </p:grpSpPr>
        <p:sp>
          <p:nvSpPr>
            <p:cNvPr id="21" name="Cloud Callout 20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37374"/>
                <a:gd name="adj2" fmla="val 94520"/>
              </a:avLst>
            </a:prstGeom>
            <a:solidFill>
              <a:srgbClr val="FF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9640" y="2350294"/>
              <a:ext cx="1125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Cam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-0.02813 0.0932 L 0.18316 0.13807 L 0.13211 0.24214 L 0.20989 0.19635 L 0.19531 0.30019 L 0.25364 0.23428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50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77800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70" y="2423316"/>
            <a:ext cx="1928812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70" y="2423316"/>
            <a:ext cx="1928812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7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01849" y="3091473"/>
            <a:ext cx="1623527" cy="1008063"/>
            <a:chOff x="5477118" y="2185987"/>
            <a:chExt cx="1623527" cy="1008063"/>
          </a:xfrm>
        </p:grpSpPr>
        <p:sp>
          <p:nvSpPr>
            <p:cNvPr id="21" name="Cloud Callout 20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31959"/>
                <a:gd name="adj2" fmla="val 71843"/>
              </a:avLst>
            </a:prstGeom>
            <a:solidFill>
              <a:srgbClr val="A6A6A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44444" y="2372126"/>
              <a:ext cx="1125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ysClr val="windowText" lastClr="000000"/>
                  </a:solidFill>
                </a:rPr>
                <a:t>Xám</a:t>
              </a:r>
              <a:endParaRPr lang="en-US" sz="320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78538E-6 C 0.01233 -0.00486 0.06441 -0.01318 0.07569 -0.02775 C 0.09948 -0.04695 0.13333 -0.09043 0.1434 -0.11494 C 0.15347 -0.12766 0.13594 -0.17576 0.13594 -0.176 C 0.12795 -0.19727 0.12083 -0.21855 0.13038 -0.23081 C 0.13958 -0.24422 0.15399 -0.23196 0.16858 -0.21878 C 0.18559 -0.20514 0.20139 -0.18987 0.21146 -0.20421 C 0.22135 -0.2167 0.2125 -0.24006 0.2033 -0.26411 C 0.19653 -0.28677 0.18906 -0.30736 0.19896 -0.31961 C 0.20747 -0.33095 0.22274 -0.32008 0.23733 -0.30712 C 0.2526 -0.29186 0.26927 -0.27891 0.27899 -0.2914 C 0.28889 -0.30412 0.27969 -0.32701 0.27188 -0.35199 " pathEditMode="relative" rAng="0" ptsTypes="fffffff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175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1797050"/>
            <a:ext cx="9239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10" y="2466975"/>
            <a:ext cx="21320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11" y="2466975"/>
            <a:ext cx="21320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8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14011" y="3097212"/>
            <a:ext cx="1623527" cy="1008063"/>
            <a:chOff x="5477118" y="2185987"/>
            <a:chExt cx="1623527" cy="1008063"/>
          </a:xfrm>
        </p:grpSpPr>
        <p:sp>
          <p:nvSpPr>
            <p:cNvPr id="21" name="Cloud Callout 20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39540"/>
                <a:gd name="adj2" fmla="val 75332"/>
              </a:avLst>
            </a:prstGeom>
            <a:solidFill>
              <a:srgbClr val="FF339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26157" y="2366387"/>
              <a:ext cx="1125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Hồng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3136E-6 C 0.00208 0.0629 0.02813 0.10569 0.03507 0.10569 C 0.04531 0.10569 0.05174 1.3136E-6 0.06198 1.3136E-6 C 0.06493 0.0629 0.09705 0.10962 0.10399 0.10962 C 0.11441 0.10962 0.11753 -0.00301 0.12795 -0.00301 C 0.13003 0.0599 0.15625 0.10384 0.16319 0.10384 C 0.17882 0.10384 0.19688 -0.00116 0.20972 -0.00116 C 0.21181 0.06175 0.22708 0.108 0.23507 0.108 C 0.24201 0.108 0.24792 0.0629 0.25 1.3136E-6 " pathEditMode="relative" rAng="0" ptsTypes="ffff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3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512888"/>
            <a:ext cx="9239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962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052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01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9975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98675"/>
            <a:ext cx="2206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26100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067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5438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19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5313"/>
            <a:ext cx="2206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98" y="2278854"/>
            <a:ext cx="2176462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85" y="2278854"/>
            <a:ext cx="21732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22863"/>
            <a:ext cx="2206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22" descr="Cute girl cartoon stickers! – LINE stickers | LINE STO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278313"/>
            <a:ext cx="18145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51122" y="2721"/>
            <a:ext cx="4474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Màu số 9</a:t>
            </a:r>
            <a:endParaRPr lang="en-US" sz="6000" b="1" spc="5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63774" y="2907504"/>
            <a:ext cx="1623527" cy="1008063"/>
            <a:chOff x="5477118" y="2185987"/>
            <a:chExt cx="1623527" cy="1008063"/>
          </a:xfrm>
        </p:grpSpPr>
        <p:sp>
          <p:nvSpPr>
            <p:cNvPr id="21" name="Cloud Callout 20"/>
            <p:cNvSpPr/>
            <p:nvPr/>
          </p:nvSpPr>
          <p:spPr>
            <a:xfrm>
              <a:off x="5477118" y="2185987"/>
              <a:ext cx="1623527" cy="1008063"/>
            </a:xfrm>
            <a:prstGeom prst="cloudCallout">
              <a:avLst>
                <a:gd name="adj1" fmla="val -39540"/>
                <a:gd name="adj2" fmla="val 91031"/>
              </a:avLst>
            </a:prstGeom>
            <a:solidFill>
              <a:srgbClr val="6633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02537" y="2364948"/>
              <a:ext cx="1125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bg1"/>
                  </a:solidFill>
                </a:rPr>
                <a:t>Nâu</a:t>
              </a:r>
              <a:endParaRPr lang="en-US" sz="3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85 C 0.01667 0.00069 0.09045 0.01018 0.1 -0.00509 C 0.11962 -0.03538 0.08333 -0.11425 0.09809 -0.13714 C 0.13229 -0.10453 0.16424 -0.10083 0.17083 -0.11147 C 0.17708 -0.12118 0.17396 -0.1716 0.14306 -0.21138 C 0.17865 -0.17946 0.19931 -0.18409 0.20608 -0.19496 C 0.2125 -0.20421 0.20694 -0.23289 0.17691 -0.27313 C 0.21059 -0.24006 0.23056 -0.23728 0.23681 -0.24746 C 0.24323 -0.25809 0.23681 -0.28006 0.20625 -0.31869 C 0.24063 -0.28562 0.25365 -0.29163 0.26076 -0.30342 C 0.26771 -0.31406 0.26563 -0.32562 0.23542 -0.36471 " pathEditMode="relative" rAng="-215312" ptsTypes="ffffff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76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63</Words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2013-12-10T11:33:28Z</dcterms:created>
  <dcterms:modified xsi:type="dcterms:W3CDTF">2021-06-09T09:47:30Z</dcterms:modified>
</cp:coreProperties>
</file>