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636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7080FF-3CC3-4618-80BF-02773A0AC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B1266F4-012B-4DB5-93B2-656906BB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53E7D3-DDC6-46AD-B694-27647D01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8EFB51-A7E0-4D77-A490-A71802B6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B7F85B-BCBE-4B49-91F4-152AC4E2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69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64694F-34D0-43D0-B2EC-A1D55332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70DE2A-6FB1-4010-9DB0-15EBC5DCD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72899C-FCBE-456E-91D2-47B24C82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3E48CF-9276-43FD-BD97-4770FFB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1578DF-FE84-43BB-858D-FCECE6D8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17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99F7873-8E53-414C-A9C8-2486E4976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01CB98C-702B-429C-A0F5-3CE3C5282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BE4CCCB-F761-430C-8FD4-5FE0F3D4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2329F5-F70A-4C56-B63E-CBB9A9BB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5B7FD3-8B35-4CB6-9F48-88FE971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295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23DC5A-6CAA-4963-BE52-4FD50630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A62942-F5DA-4DD9-B248-AAC8A7DAD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DEB-2FA9-4E21-8E2F-D6E66E91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ED4A66-AD89-4D75-A38E-78C782B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C9CE54-C883-4A4A-BDF2-08C83B61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96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A1F96F-57F2-4F3A-9BE0-BBE822D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683D20F-BEBD-4125-A1CE-CC9711FD4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A0B87A-A054-4D84-A67A-6CDCEFA6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B026E5-023C-49A7-B75D-3DDA23D7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95D97A-7032-4EB6-BFE4-3A4137A5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33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1B468A-71D3-4997-A65E-12ED84F6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36FB3F-A47A-4C87-B845-88437DEDA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7E10712-F85C-4C36-B7B0-B5A834590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A8E352-7131-4421-A486-F4880BD1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C07264-4A6D-41E4-819A-E9390347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B12F6A-740C-4C91-A347-FF159465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15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F656A7-7A08-40FC-AC60-4064CD6D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74869-9EAB-4D16-AA21-B3A7756DE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CF3455-5455-48FE-843E-923FB0852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6805B02-49B8-4D47-90CF-3B47CED57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AD44879-F8DB-44F4-BAFB-86F48D69D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0AB0F7-D359-40C4-A9CB-344778A5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099C5EC-0D86-4A6B-82B7-42C21478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C631746-1B2E-45A4-85CD-F4B0D5B4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66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75326D-E09B-471E-A84D-498FDB68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4315775-D4BE-465C-9DD5-1EAC3BAC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4477FF1-217B-4EBB-BCDA-E88CDDB0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4C441CC-D13E-4952-86EF-09AAC7F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5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E36983-E511-4D2D-B1A4-32AA6289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984C01B-33FB-4408-9AB1-356B10D9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3601311-D36B-4A63-A075-2B241E06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76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6329BA-54D0-4380-B997-2FAA402E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7DD6EE-5565-4A69-AD58-A19AA5259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7EDBA39-693D-4ADA-9AA6-DE77A3BC2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C28860-A732-40AB-B7A1-DA40E778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C0A6D4-495F-4916-93ED-405A7582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9B39CCC-AC84-4F76-BEB9-F9FACDF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8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8D395-B8D8-4F35-AF26-E9754AF4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D13E1FA-3FEF-471E-B694-E0A4BDA15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49BBF1-2F08-44B4-8D0D-593105667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3C44C3A-E6CD-4E62-8627-011C61D0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77A258C-68DC-42F7-B337-CF72292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4DE63A-530D-45B7-B295-E9F7C4A0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06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C3E6A68-354A-4BC5-A48D-9D9C05B5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4842C7-E78D-4386-8BC9-BCD39B9C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024AE4-9A2D-440F-AD36-20C1AA0EA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B5DB-84F2-458F-8245-7997542EE617}" type="datetimeFigureOut">
              <a:rPr lang="vi-VN" smtClean="0"/>
              <a:t>14/07/2021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896A8F-3A66-4E93-80B7-255CD5C7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F24123-190C-45F7-BBED-87A656B0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C1BE-1969-4E05-B022-32F81E4DB6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32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 descr="Mũi tên cong nhẹ">
            <a:extLst>
              <a:ext uri="{FF2B5EF4-FFF2-40B4-BE49-F238E27FC236}">
                <a16:creationId xmlns:a16="http://schemas.microsoft.com/office/drawing/2014/main" id="{968BAB2F-BAF1-483B-A8D2-52BB180C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, đại dương, thuyền, tàu, Chuyển động, Xe, Xịt nước, Du thuyền, hoạt động, quyền lực, sóng biển, Tàu thủy, Thuyền tốc độ, Sóng gió">
            <a:extLst>
              <a:ext uri="{FF2B5EF4-FFF2-40B4-BE49-F238E27FC236}">
                <a16:creationId xmlns:a16="http://schemas.microsoft.com/office/drawing/2014/main" id="{081E7B04-E561-4186-80A0-7CDDD3DE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63" y="347980"/>
            <a:ext cx="863489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7ADBC0C0-586A-4EC5-91F2-25A5C8F35F13}"/>
              </a:ext>
            </a:extLst>
          </p:cNvPr>
          <p:cNvCxnSpPr>
            <a:cxnSpLocks/>
          </p:cNvCxnSpPr>
          <p:nvPr/>
        </p:nvCxnSpPr>
        <p:spPr>
          <a:xfrm flipV="1">
            <a:off x="5257164" y="1635760"/>
            <a:ext cx="3515360" cy="385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Làm thế nào để biết đang có lực tác dụng vào vật hay không? Lấy ví dụ minh họa cho mỗi trường hợp">
            <a:extLst>
              <a:ext uri="{FF2B5EF4-FFF2-40B4-BE49-F238E27FC236}">
                <a16:creationId xmlns:a16="http://schemas.microsoft.com/office/drawing/2014/main" id="{65FD63FC-9FCD-43EC-8FCE-B579807E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54" y="3852863"/>
            <a:ext cx="3048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ầu thủ tác động lực vào quả bóng">
            <a:extLst>
              <a:ext uri="{FF2B5EF4-FFF2-40B4-BE49-F238E27FC236}">
                <a16:creationId xmlns:a16="http://schemas.microsoft.com/office/drawing/2014/main" id="{FA6E996B-BDAA-4D2F-A0F0-0457B6F4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63" y="3845659"/>
            <a:ext cx="5069840" cy="28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3A3B36C2-6C01-47C9-A10B-BCCEB7DAA83D}"/>
              </a:ext>
            </a:extLst>
          </p:cNvPr>
          <p:cNvCxnSpPr>
            <a:cxnSpLocks/>
          </p:cNvCxnSpPr>
          <p:nvPr/>
        </p:nvCxnSpPr>
        <p:spPr>
          <a:xfrm flipV="1">
            <a:off x="9097644" y="4493771"/>
            <a:ext cx="1377316" cy="561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0EACFD16-860E-4909-A716-3F6C9C60A6C3}"/>
              </a:ext>
            </a:extLst>
          </p:cNvPr>
          <p:cNvCxnSpPr>
            <a:cxnSpLocks/>
          </p:cNvCxnSpPr>
          <p:nvPr/>
        </p:nvCxnSpPr>
        <p:spPr>
          <a:xfrm flipV="1">
            <a:off x="6588065" y="6069965"/>
            <a:ext cx="1336735" cy="429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202D9D4-8A97-44BF-A00E-8921BC7A01A7}"/>
              </a:ext>
            </a:extLst>
          </p:cNvPr>
          <p:cNvSpPr/>
          <p:nvPr/>
        </p:nvSpPr>
        <p:spPr>
          <a:xfrm>
            <a:off x="-32977" y="1381472"/>
            <a:ext cx="3177665" cy="4524315"/>
          </a:xfrm>
          <a:prstGeom prst="rect">
            <a:avLst/>
          </a:prstGeom>
          <a:noFill/>
          <a:scene3d>
            <a:camera prst="isometricOffAxis1Right"/>
            <a:lightRig rig="soft" dir="t">
              <a:rot lat="0" lon="0" rev="15600000"/>
            </a:lightRig>
          </a:scene3d>
          <a:sp3d>
            <a:bevelT w="139700" prst="cross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Vectơ</a:t>
            </a:r>
            <a:endParaRPr lang="en-US" sz="9600" b="1" cap="none" spc="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9600" b="1" cap="none" spc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b="1" cap="none" spc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là</a:t>
            </a:r>
            <a:r>
              <a:rPr lang="en-US" sz="9600" b="1" cap="none" spc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9600" b="1" cap="none" spc="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gì</a:t>
            </a:r>
            <a:endParaRPr lang="vi-VN" sz="9600" b="1" cap="none" spc="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Âm thanh đã ghi">
            <a:hlinkClick r:id="" action="ppaction://media"/>
            <a:extLst>
              <a:ext uri="{FF2B5EF4-FFF2-40B4-BE49-F238E27FC236}">
                <a16:creationId xmlns:a16="http://schemas.microsoft.com/office/drawing/2014/main" id="{03286FF0-699E-48F5-B1E7-8A93DDC74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D9EEC50-3E64-496C-AB5C-F3F5A79D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70" y="470535"/>
            <a:ext cx="5143500" cy="2076450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1ECEA2B-06D4-4EB4-BED7-024C9618602F}"/>
              </a:ext>
            </a:extLst>
          </p:cNvPr>
          <p:cNvGrpSpPr/>
          <p:nvPr/>
        </p:nvGrpSpPr>
        <p:grpSpPr>
          <a:xfrm>
            <a:off x="8209280" y="160021"/>
            <a:ext cx="2686050" cy="1352550"/>
            <a:chOff x="6096000" y="3634741"/>
            <a:chExt cx="2686050" cy="135255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0D5C5197-D6D2-4E69-A77D-6A575F45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634741"/>
              <a:ext cx="2686050" cy="1352550"/>
            </a:xfrm>
            <a:prstGeom prst="rect">
              <a:avLst/>
            </a:prstGeom>
          </p:spPr>
        </p:pic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F570EC7D-B1D1-4C22-9DD3-76908EF5B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0640" y="4311016"/>
              <a:ext cx="1910080" cy="565785"/>
            </a:xfrm>
            <a:prstGeom prst="line">
              <a:avLst/>
            </a:prstGeom>
            <a:ln w="730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DBBAD696-DC2A-44DB-9116-6F5E416F8897}"/>
              </a:ext>
            </a:extLst>
          </p:cNvPr>
          <p:cNvCxnSpPr>
            <a:cxnSpLocks/>
          </p:cNvCxnSpPr>
          <p:nvPr/>
        </p:nvCxnSpPr>
        <p:spPr>
          <a:xfrm flipV="1">
            <a:off x="7051040" y="314960"/>
            <a:ext cx="4988560" cy="1554481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C417155-A7DC-4B00-8F20-5837A186C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2939414"/>
            <a:ext cx="8997950" cy="36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3DCA017-09CC-4805-AA78-326F8CBE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190625"/>
            <a:ext cx="90487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EEF2FC8-291D-46B1-B627-A079D51E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96" y="0"/>
            <a:ext cx="5710983" cy="30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797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</Words>
  <PresentationFormat>Màn hình rộng</PresentationFormat>
  <Paragraphs>3</Paragraphs>
  <Slides>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2021-07-14T01:47:06Z</dcterms:created>
  <dcterms:modified xsi:type="dcterms:W3CDTF">2021-07-14T03:38:20Z</dcterms:modified>
</cp:coreProperties>
</file>