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7" r:id="rId2"/>
    <p:sldId id="407" r:id="rId3"/>
    <p:sldId id="439" r:id="rId4"/>
    <p:sldId id="457" r:id="rId5"/>
    <p:sldId id="427" r:id="rId6"/>
    <p:sldId id="428" r:id="rId7"/>
    <p:sldId id="443" r:id="rId8"/>
    <p:sldId id="454" r:id="rId9"/>
    <p:sldId id="455" r:id="rId10"/>
    <p:sldId id="449" r:id="rId11"/>
    <p:sldId id="450" r:id="rId12"/>
    <p:sldId id="451" r:id="rId13"/>
    <p:sldId id="452" r:id="rId14"/>
    <p:sldId id="340" r:id="rId15"/>
  </p:sldIdLst>
  <p:sldSz cx="16276638" cy="91440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3FFA3"/>
    <a:srgbClr val="99FF99"/>
    <a:srgbClr val="FF0066"/>
    <a:srgbClr val="C5F3F3"/>
    <a:srgbClr val="FF7C80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94624" autoAdjust="0"/>
  </p:normalViewPr>
  <p:slideViewPr>
    <p:cSldViewPr>
      <p:cViewPr>
        <p:scale>
          <a:sx n="40" d="100"/>
          <a:sy n="40" d="100"/>
        </p:scale>
        <p:origin x="-1314" y="-45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14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Khoi%20dong/Cau%201.pptx" TargetMode="External"/><Relationship Id="rId13" Type="http://schemas.openxmlformats.org/officeDocument/2006/relationships/image" Target="../media/image13.jpeg"/><Relationship Id="rId3" Type="http://schemas.openxmlformats.org/officeDocument/2006/relationships/image" Target="../media/image10.jpg"/><Relationship Id="rId7" Type="http://schemas.openxmlformats.org/officeDocument/2006/relationships/hyperlink" Target="bai%20tap/bai%20tap%204.ppt" TargetMode="External"/><Relationship Id="rId12" Type="http://schemas.openxmlformats.org/officeDocument/2006/relationships/hyperlink" Target="Khoi%20dong/Cau%203.pptx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bai%20tap/bai%20tap%203.ppt" TargetMode="External"/><Relationship Id="rId11" Type="http://schemas.openxmlformats.org/officeDocument/2006/relationships/image" Target="../media/image12.jpeg"/><Relationship Id="rId5" Type="http://schemas.openxmlformats.org/officeDocument/2006/relationships/hyperlink" Target="bai%20tap/bai%20tap%202.ppt" TargetMode="External"/><Relationship Id="rId15" Type="http://schemas.openxmlformats.org/officeDocument/2006/relationships/image" Target="../media/image14.jpeg"/><Relationship Id="rId10" Type="http://schemas.openxmlformats.org/officeDocument/2006/relationships/hyperlink" Target="Khoi%20dong/Cau%202.pptx" TargetMode="External"/><Relationship Id="rId4" Type="http://schemas.openxmlformats.org/officeDocument/2006/relationships/hyperlink" Target="bai%20tap/bai%20tap%201.ppt" TargetMode="External"/><Relationship Id="rId9" Type="http://schemas.openxmlformats.org/officeDocument/2006/relationships/image" Target="../media/image11.jpeg"/><Relationship Id="rId14" Type="http://schemas.openxmlformats.org/officeDocument/2006/relationships/hyperlink" Target="Khoi%20dong/Cau%204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Giai%20nghia%20tu/hao%20hung.pptx" TargetMode="External"/><Relationship Id="rId2" Type="http://schemas.openxmlformats.org/officeDocument/2006/relationships/hyperlink" Target="Giai%20nghia%20tu/giai%20dieu.ppt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827200"/>
            <a:ext cx="1739080" cy="225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432719" y="4114800"/>
            <a:ext cx="13382995" cy="160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1: RỪNG GỖ QUÝ (T1,2)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382959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586740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1409" y="6100454"/>
            <a:ext cx="1211090" cy="8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919" y="5781235"/>
            <a:ext cx="3396458" cy="242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699919" y="2963882"/>
            <a:ext cx="944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385719" y="4117924"/>
            <a:ext cx="981471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1718225" y="2133600"/>
            <a:ext cx="2319747" cy="654607"/>
            <a:chOff x="1259767" y="1442589"/>
            <a:chExt cx="2319747" cy="654607"/>
          </a:xfrm>
        </p:grpSpPr>
        <p:sp>
          <p:nvSpPr>
            <p:cNvPr id="53" name="Rectangle 52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8753147" y="2149371"/>
            <a:ext cx="2791030" cy="654607"/>
            <a:chOff x="1024127" y="1442589"/>
            <a:chExt cx="2791030" cy="654607"/>
          </a:xfrm>
        </p:grpSpPr>
        <p:sp>
          <p:nvSpPr>
            <p:cNvPr id="56" name="Rectangle 55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-15081" y="2667000"/>
            <a:ext cx="5463381" cy="202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ão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quay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ằn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túp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36046" y="5017929"/>
            <a:ext cx="51066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.”.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672780" y="5256577"/>
            <a:ext cx="944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28520" y="6410618"/>
            <a:ext cx="96773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lở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...</a:t>
            </a:r>
            <a:endParaRPr lang="en-US" sz="3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756819" y="42893"/>
            <a:ext cx="8763000" cy="1599885"/>
            <a:chOff x="3748826" y="42893"/>
            <a:chExt cx="8763000" cy="1599885"/>
          </a:xfrm>
        </p:grpSpPr>
        <p:grpSp>
          <p:nvGrpSpPr>
            <p:cNvPr id="35" name="Group 34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39" name="TextBox 38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8" name="Straight Connector 37"/>
              <p:cNvCxnSpPr/>
              <p:nvPr/>
            </p:nvCxnSpPr>
            <p:spPr>
              <a:xfrm>
                <a:off x="7049222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Text Box 14"/>
            <p:cNvSpPr txBox="1">
              <a:spLocks noChangeArrowheads="1"/>
            </p:cNvSpPr>
            <p:nvPr/>
          </p:nvSpPr>
          <p:spPr bwMode="auto">
            <a:xfrm>
              <a:off x="3748826" y="1066800"/>
              <a:ext cx="8763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1: RỪNG GỖ QUÝ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234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6385719" y="4495910"/>
            <a:ext cx="8773438" cy="3124090"/>
            <a:chOff x="6418600" y="3789509"/>
            <a:chExt cx="8773438" cy="3124090"/>
          </a:xfrm>
        </p:grpSpPr>
        <p:pic>
          <p:nvPicPr>
            <p:cNvPr id="33" name="Picture 16" descr="Frame Border Transparent PNG Gold Image​ | Gallery Yopriceville -  High-Quality Images and Transparent… | Clip art frames borders, Frame  border design, Frame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243274" y="964835"/>
              <a:ext cx="3124090" cy="8773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256800" y="4681476"/>
              <a:ext cx="70866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6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sz="3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khuyên</a:t>
              </a:r>
              <a:r>
                <a:rPr lang="en-US" sz="3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mọi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trồng</a:t>
              </a:r>
              <a:r>
                <a:rPr lang="en-US" sz="3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3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gây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rừng</a:t>
              </a:r>
              <a:r>
                <a:rPr lang="en-US" sz="3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9122018" y="3505201"/>
            <a:ext cx="3300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718225" y="2133600"/>
            <a:ext cx="2319747" cy="654607"/>
            <a:chOff x="1259767" y="1442589"/>
            <a:chExt cx="2319747" cy="654607"/>
          </a:xfrm>
        </p:grpSpPr>
        <p:sp>
          <p:nvSpPr>
            <p:cNvPr id="41" name="Rectangle 40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8753147" y="2149371"/>
            <a:ext cx="2791030" cy="654607"/>
            <a:chOff x="1024127" y="1442589"/>
            <a:chExt cx="2791030" cy="654607"/>
          </a:xfrm>
        </p:grpSpPr>
        <p:sp>
          <p:nvSpPr>
            <p:cNvPr id="51" name="Rectangle 5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-15081" y="2667000"/>
            <a:ext cx="5463381" cy="202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ão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quay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ằn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túp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36046" y="5017929"/>
            <a:ext cx="51066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.”.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756819" y="42893"/>
            <a:ext cx="8763000" cy="1599885"/>
            <a:chOff x="3748826" y="42893"/>
            <a:chExt cx="8763000" cy="1599885"/>
          </a:xfrm>
        </p:grpSpPr>
        <p:grpSp>
          <p:nvGrpSpPr>
            <p:cNvPr id="35" name="Group 34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39" name="TextBox 38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8" name="Straight Connector 37"/>
              <p:cNvCxnSpPr/>
              <p:nvPr/>
            </p:nvCxnSpPr>
            <p:spPr>
              <a:xfrm>
                <a:off x="7049222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Text Box 14"/>
            <p:cNvSpPr txBox="1">
              <a:spLocks noChangeArrowheads="1"/>
            </p:cNvSpPr>
            <p:nvPr/>
          </p:nvSpPr>
          <p:spPr bwMode="auto">
            <a:xfrm>
              <a:off x="3748826" y="1066800"/>
              <a:ext cx="8763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1: RỪNG GỖ QUÝ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25436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356520" y="1600200"/>
            <a:ext cx="3429000" cy="677108"/>
            <a:chOff x="1508919" y="1888664"/>
            <a:chExt cx="3120775" cy="1134632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356519" y="2590882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89919" y="3553229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89919" y="5477923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89919" y="4515576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err="1">
                <a:solidFill>
                  <a:srgbClr val="0000CC"/>
                </a:solidFill>
              </a:rPr>
              <a:t>Ông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lão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đi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tìm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gỗ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để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làm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nhà</a:t>
            </a:r>
            <a:r>
              <a:rPr lang="en-US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889919" y="6440269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756819" y="42893"/>
            <a:ext cx="8763000" cy="1599885"/>
            <a:chOff x="3748826" y="42893"/>
            <a:chExt cx="8763000" cy="1599885"/>
          </a:xfrm>
        </p:grpSpPr>
        <p:grpSp>
          <p:nvGrpSpPr>
            <p:cNvPr id="18" name="Group 17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22" name="TextBox 21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1" name="Straight Connector 20"/>
              <p:cNvCxnSpPr/>
              <p:nvPr/>
            </p:nvCxnSpPr>
            <p:spPr>
              <a:xfrm>
                <a:off x="7049222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748826" y="1066800"/>
              <a:ext cx="8763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1: RỪNG GỖ QUÝ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33949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1" grpId="0"/>
      <p:bldP spid="52" grpId="0"/>
      <p:bldP spid="53" grpId="0"/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1356520" y="1600200"/>
            <a:ext cx="3429000" cy="677108"/>
            <a:chOff x="1508919" y="1888664"/>
            <a:chExt cx="3120775" cy="1134632"/>
          </a:xfrm>
        </p:grpSpPr>
        <p:sp>
          <p:nvSpPr>
            <p:cNvPr id="45" name="Rectangle 44"/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1356520" y="2362200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356520" y="3091034"/>
            <a:ext cx="117253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356520" y="6006370"/>
            <a:ext cx="14384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56519" y="3819868"/>
            <a:ext cx="1242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56519" y="4548702"/>
            <a:ext cx="1242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56519" y="5277536"/>
            <a:ext cx="1242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lở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56518" y="6735204"/>
            <a:ext cx="15237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56518" y="7464038"/>
            <a:ext cx="15237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56518" y="8192869"/>
            <a:ext cx="15237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756819" y="42893"/>
            <a:ext cx="8763000" cy="1599885"/>
            <a:chOff x="3748826" y="42893"/>
            <a:chExt cx="8763000" cy="1599885"/>
          </a:xfrm>
        </p:grpSpPr>
        <p:grpSp>
          <p:nvGrpSpPr>
            <p:cNvPr id="29" name="Group 28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33" name="TextBox 32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2" name="Straight Connector 31"/>
              <p:cNvCxnSpPr/>
              <p:nvPr/>
            </p:nvCxnSpPr>
            <p:spPr>
              <a:xfrm>
                <a:off x="7049222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0" name="Text Box 14"/>
            <p:cNvSpPr txBox="1">
              <a:spLocks noChangeArrowheads="1"/>
            </p:cNvSpPr>
            <p:nvPr/>
          </p:nvSpPr>
          <p:spPr bwMode="auto">
            <a:xfrm>
              <a:off x="3748826" y="1066800"/>
              <a:ext cx="8763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1: RỪNG GỖ QUÝ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21121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20" grpId="0"/>
      <p:bldP spid="23" grpId="0"/>
      <p:bldP spid="24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337719" y="4114800"/>
            <a:ext cx="9601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22695" y="6800044"/>
            <a:ext cx="4078423" cy="1307636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95"/>
          <p:cNvSpPr>
            <a:spLocks noChangeArrowheads="1"/>
          </p:cNvSpPr>
          <p:nvPr/>
        </p:nvSpPr>
        <p:spPr bwMode="auto">
          <a:xfrm>
            <a:off x="4003414" y="1182468"/>
            <a:ext cx="7592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CHƠI: DU LỊCH ĐẠI DƯƠNG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8" descr="Water droplets"/>
          <p:cNvSpPr txBox="1">
            <a:spLocks noChangeArrowheads="1"/>
          </p:cNvSpPr>
          <p:nvPr/>
        </p:nvSpPr>
        <p:spPr bwMode="auto">
          <a:xfrm>
            <a:off x="11430794" y="6917690"/>
            <a:ext cx="3689350" cy="10223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1281569" y="2763838"/>
            <a:ext cx="4019550" cy="4019550"/>
            <a:chOff x="2000250" y="2819400"/>
            <a:chExt cx="4019550" cy="4019550"/>
          </a:xfrm>
          <a:blipFill>
            <a:blip r:embed="rId3"/>
            <a:stretch>
              <a:fillRect/>
            </a:stretch>
          </a:blipFill>
        </p:grpSpPr>
        <p:sp>
          <p:nvSpPr>
            <p:cNvPr id="7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9" name="Straight Connector 8"/>
            <p:cNvCxnSpPr>
              <a:stCxn id="8" idx="2"/>
              <a:endCxn id="8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8" idx="0"/>
              <a:endCxn id="8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WordArt 78" descr="Water droplets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2" name="WordArt 79" descr="Water droplets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13" name="WordArt 80" descr="Water droplets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14" name="WordArt 80" descr="Water droplets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V="1">
            <a:off x="13291344" y="3505200"/>
            <a:ext cx="0" cy="1268413"/>
          </a:xfrm>
          <a:prstGeom prst="straightConnector1">
            <a:avLst/>
          </a:prstGeom>
          <a:ln w="127000">
            <a:solidFill>
              <a:srgbClr val="008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823119" y="2275885"/>
            <a:ext cx="4085637" cy="2748011"/>
            <a:chOff x="823119" y="2275885"/>
            <a:chExt cx="4085637" cy="2748011"/>
          </a:xfrm>
        </p:grpSpPr>
        <p:pic>
          <p:nvPicPr>
            <p:cNvPr id="17" name="Picture 2" descr="Cá Ngựa: Đặc Điểm, Công Dụng, Cách Dùng &amp;amp; Giá Bán 2021">
              <a:hlinkClick r:id="rId8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252807" y="3915900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1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56668" y="2275885"/>
            <a:ext cx="4085637" cy="2748011"/>
            <a:chOff x="5517222" y="2275885"/>
            <a:chExt cx="4085637" cy="2748011"/>
          </a:xfrm>
        </p:grpSpPr>
        <p:pic>
          <p:nvPicPr>
            <p:cNvPr id="20" name="Picture 6" descr="Cá heo có thật thông minh đến mức biết cứu người không?">
              <a:hlinkClick r:id="rId10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222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5517222" y="3888913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2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23119" y="5890340"/>
            <a:ext cx="4085637" cy="2737378"/>
            <a:chOff x="823119" y="5890340"/>
            <a:chExt cx="4085637" cy="2737378"/>
          </a:xfrm>
        </p:grpSpPr>
        <p:pic>
          <p:nvPicPr>
            <p:cNvPr id="23" name="Picture 4" descr="Những điều chưa biết về sứa - VnExpress">
              <a:hlinkClick r:id="rId1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5890340"/>
              <a:ext cx="4085637" cy="2737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4222486" y="7504482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3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9729" y="5890340"/>
            <a:ext cx="4105836" cy="2748011"/>
            <a:chOff x="5480283" y="5890340"/>
            <a:chExt cx="4105836" cy="2748011"/>
          </a:xfrm>
        </p:grpSpPr>
        <p:pic>
          <p:nvPicPr>
            <p:cNvPr id="26" name="Picture 8" descr="Cá chuồn bay là gì? Đặc điểm, thành phần dinh dưỡng và nơi mua cá chuồn">
              <a:hlinkClick r:id="rId14" action="ppaction://hlinkpres?slideindex=1&amp;slidetitle="/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5" r="4884"/>
            <a:stretch/>
          </p:blipFill>
          <p:spPr bwMode="auto">
            <a:xfrm>
              <a:off x="5500482" y="5890340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5480283" y="7530355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4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sp>
        <p:nvSpPr>
          <p:cNvPr id="28" name="Arc 27"/>
          <p:cNvSpPr/>
          <p:nvPr/>
        </p:nvSpPr>
        <p:spPr>
          <a:xfrm rot="18879283">
            <a:off x="11694494" y="4816685"/>
            <a:ext cx="3161952" cy="3010814"/>
          </a:xfrm>
          <a:prstGeom prst="arc">
            <a:avLst>
              <a:gd name="adj1" fmla="val 14188544"/>
              <a:gd name="adj2" fmla="val 2064879"/>
            </a:avLst>
          </a:prstGeom>
          <a:ln w="127000">
            <a:solidFill>
              <a:srgbClr val="008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1688463" y="5992324"/>
            <a:ext cx="3174012" cy="791064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12479402" y="4773613"/>
            <a:ext cx="782504" cy="1218711"/>
          </a:xfrm>
          <a:prstGeom prst="line">
            <a:avLst/>
          </a:prstGeom>
          <a:ln w="127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215402" y="4718051"/>
            <a:ext cx="933193" cy="1286971"/>
          </a:xfrm>
          <a:prstGeom prst="line">
            <a:avLst/>
          </a:prstGeom>
          <a:ln w="127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35" name="Group 34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6" name="Straight Connector 35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3213" y="218360"/>
            <a:ext cx="1478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Nam.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589"/>
          <a:stretch/>
        </p:blipFill>
        <p:spPr bwMode="auto">
          <a:xfrm>
            <a:off x="726583" y="1503571"/>
            <a:ext cx="4419599" cy="304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9" r="52341" b="50000"/>
          <a:stretch/>
        </p:blipFill>
        <p:spPr bwMode="auto">
          <a:xfrm>
            <a:off x="11276573" y="1482590"/>
            <a:ext cx="4253146" cy="3114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479" r="1460"/>
          <a:stretch/>
        </p:blipFill>
        <p:spPr bwMode="auto">
          <a:xfrm>
            <a:off x="6155274" y="1399639"/>
            <a:ext cx="4337809" cy="320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296" t="1969" b="49016"/>
          <a:stretch/>
        </p:blipFill>
        <p:spPr bwMode="auto">
          <a:xfrm>
            <a:off x="993213" y="4818819"/>
            <a:ext cx="4303338" cy="286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0" t="52744" r="57846"/>
          <a:stretch/>
        </p:blipFill>
        <p:spPr bwMode="auto">
          <a:xfrm>
            <a:off x="6171724" y="4825997"/>
            <a:ext cx="4230090" cy="299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45" t="52744" r="3721"/>
          <a:stretch/>
        </p:blipFill>
        <p:spPr bwMode="auto">
          <a:xfrm>
            <a:off x="11306336" y="4763869"/>
            <a:ext cx="4223383" cy="299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93213" y="8001000"/>
            <a:ext cx="14369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719" y="742950"/>
            <a:ext cx="12649200" cy="765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42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756819" y="42893"/>
            <a:ext cx="8763000" cy="1599885"/>
            <a:chOff x="3748826" y="42893"/>
            <a:chExt cx="8763000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7049222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748826" y="1066800"/>
              <a:ext cx="8763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1: RỪNG GỖ QUÝ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563435" y="2904292"/>
            <a:ext cx="1396628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93838" y="5029200"/>
            <a:ext cx="13578681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ngẩn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ngơ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1910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56519" y="1752600"/>
            <a:ext cx="6781801" cy="677108"/>
            <a:chOff x="1508918" y="1888664"/>
            <a:chExt cx="6172201" cy="1134632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991960"/>
              <a:ext cx="5341534" cy="579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356519" y="4394226"/>
            <a:ext cx="13703984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hé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tuôn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>
            <a:hlinkClick r:id="rId2" action="ppaction://hlinkpres?slideindex=1&amp;slidetitle="/>
          </p:cNvPr>
          <p:cNvSpPr/>
          <p:nvPr/>
        </p:nvSpPr>
        <p:spPr>
          <a:xfrm>
            <a:off x="4747419" y="8107399"/>
            <a:ext cx="271810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Nằn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nỉ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hlinkClick r:id="rId3" action="ppaction://hlinkpres?slideindex=1&amp;slidetitle="/>
          </p:cNvPr>
          <p:cNvSpPr/>
          <p:nvPr/>
        </p:nvSpPr>
        <p:spPr>
          <a:xfrm>
            <a:off x="8912381" y="8129577"/>
            <a:ext cx="232644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trọc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07226" y="2514600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 Luyện đọc từ, câu</a:t>
            </a:r>
            <a:endParaRPr lang="en-US" sz="38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7701" y="7434302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b. Giải nghĩa từ</a:t>
            </a:r>
            <a:endParaRPr lang="en-US" sz="38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56519" y="3048000"/>
            <a:ext cx="13703984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ão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quay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ằn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túp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ều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356519" y="5895606"/>
            <a:ext cx="13703983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.”.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756819" y="42893"/>
            <a:ext cx="8763000" cy="1599885"/>
            <a:chOff x="3748826" y="42893"/>
            <a:chExt cx="8763000" cy="1599885"/>
          </a:xfrm>
        </p:grpSpPr>
        <p:grpSp>
          <p:nvGrpSpPr>
            <p:cNvPr id="20" name="Group 19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26" name="TextBox 25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5" name="Straight Connector 24"/>
              <p:cNvCxnSpPr/>
              <p:nvPr/>
            </p:nvCxnSpPr>
            <p:spPr>
              <a:xfrm>
                <a:off x="7049222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3748826" y="1066800"/>
              <a:ext cx="8763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1: RỪNG GỖ QUÝ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3" grpId="0"/>
      <p:bldP spid="30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2133600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2149371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3295471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13518" y="4800600"/>
            <a:ext cx="50292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hé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ván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tuôn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-15081" y="2667000"/>
            <a:ext cx="5463381" cy="202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ão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quay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ằn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túp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  <p:sp>
        <p:nvSpPr>
          <p:cNvPr id="3" name="Rectangle 2"/>
          <p:cNvSpPr/>
          <p:nvPr/>
        </p:nvSpPr>
        <p:spPr>
          <a:xfrm>
            <a:off x="5685640" y="4971871"/>
            <a:ext cx="1005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756819" y="42893"/>
            <a:ext cx="8763000" cy="1599885"/>
            <a:chOff x="3748826" y="42893"/>
            <a:chExt cx="8763000" cy="1599885"/>
          </a:xfrm>
        </p:grpSpPr>
        <p:grpSp>
          <p:nvGrpSpPr>
            <p:cNvPr id="21" name="Group 20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4" name="Straight Connector 23"/>
              <p:cNvCxnSpPr/>
              <p:nvPr/>
            </p:nvCxnSpPr>
            <p:spPr>
              <a:xfrm>
                <a:off x="7049222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3748826" y="1066800"/>
              <a:ext cx="8763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1: RỪNG GỖ QUÝ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83757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755464" y="3122474"/>
            <a:ext cx="102338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Qua chi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tuột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755464" y="5311088"/>
            <a:ext cx="10210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718225" y="2133600"/>
            <a:ext cx="2319747" cy="654607"/>
            <a:chOff x="1259767" y="1442589"/>
            <a:chExt cx="2319747" cy="654607"/>
          </a:xfrm>
        </p:grpSpPr>
        <p:sp>
          <p:nvSpPr>
            <p:cNvPr id="50" name="Rectangle 49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8753147" y="2149371"/>
            <a:ext cx="2791030" cy="654607"/>
            <a:chOff x="1024127" y="1442589"/>
            <a:chExt cx="2791030" cy="654607"/>
          </a:xfrm>
        </p:grpSpPr>
        <p:sp>
          <p:nvSpPr>
            <p:cNvPr id="53" name="Rectangle 52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213518" y="4800600"/>
            <a:ext cx="50292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hé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ván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tuôn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3518" y="2667000"/>
            <a:ext cx="5234782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ão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quay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ằn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túp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755464" y="6391707"/>
            <a:ext cx="10210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ván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755464" y="7472325"/>
            <a:ext cx="10210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623719" y="7391400"/>
            <a:ext cx="782655" cy="78265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3756819" y="42893"/>
            <a:ext cx="8763000" cy="1599885"/>
            <a:chOff x="3748826" y="42893"/>
            <a:chExt cx="8763000" cy="1599885"/>
          </a:xfrm>
        </p:grpSpPr>
        <p:grpSp>
          <p:nvGrpSpPr>
            <p:cNvPr id="33" name="Group 32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37" name="TextBox 36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6" name="Straight Connector 35"/>
              <p:cNvCxnSpPr/>
              <p:nvPr/>
            </p:nvCxnSpPr>
            <p:spPr>
              <a:xfrm>
                <a:off x="7049222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4" name="Text Box 14"/>
            <p:cNvSpPr txBox="1">
              <a:spLocks noChangeArrowheads="1"/>
            </p:cNvSpPr>
            <p:nvPr/>
          </p:nvSpPr>
          <p:spPr bwMode="auto">
            <a:xfrm>
              <a:off x="3748826" y="1066800"/>
              <a:ext cx="8763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1: RỪNG GỖ QUÝ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97672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30" grpId="0"/>
      <p:bldP spid="31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744871" y="3048000"/>
            <a:ext cx="10165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09736" y="5105400"/>
            <a:ext cx="101658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1718225" y="2133600"/>
            <a:ext cx="2319747" cy="654607"/>
            <a:chOff x="1259767" y="1442589"/>
            <a:chExt cx="2319747" cy="654607"/>
          </a:xfrm>
        </p:grpSpPr>
        <p:sp>
          <p:nvSpPr>
            <p:cNvPr id="50" name="Rectangle 49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8753147" y="2149371"/>
            <a:ext cx="2791030" cy="654607"/>
            <a:chOff x="1024127" y="1442589"/>
            <a:chExt cx="2791030" cy="654607"/>
          </a:xfrm>
        </p:grpSpPr>
        <p:sp>
          <p:nvSpPr>
            <p:cNvPr id="53" name="Rectangle 52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-15081" y="2667000"/>
            <a:ext cx="5463381" cy="202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ão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quay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ằn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túp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6046" y="5017929"/>
            <a:ext cx="51066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.”.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756819" y="42893"/>
            <a:ext cx="8763000" cy="1599885"/>
            <a:chOff x="3748826" y="42893"/>
            <a:chExt cx="8763000" cy="1599885"/>
          </a:xfrm>
        </p:grpSpPr>
        <p:grpSp>
          <p:nvGrpSpPr>
            <p:cNvPr id="25" name="Group 24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30" name="TextBox 29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9" name="Straight Connector 28"/>
              <p:cNvCxnSpPr/>
              <p:nvPr/>
            </p:nvCxnSpPr>
            <p:spPr>
              <a:xfrm>
                <a:off x="7049222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Text Box 14"/>
            <p:cNvSpPr txBox="1">
              <a:spLocks noChangeArrowheads="1"/>
            </p:cNvSpPr>
            <p:nvPr/>
          </p:nvSpPr>
          <p:spPr bwMode="auto">
            <a:xfrm>
              <a:off x="3748826" y="1066800"/>
              <a:ext cx="8763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1: RỪNG GỖ QUÝ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69362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10378</TotalTime>
  <Words>1192</Words>
  <Application>Microsoft Office PowerPoint</Application>
  <PresentationFormat>Custom</PresentationFormat>
  <Paragraphs>116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User</cp:lastModifiedBy>
  <cp:revision>1182</cp:revision>
  <dcterms:created xsi:type="dcterms:W3CDTF">2008-09-09T22:52:10Z</dcterms:created>
  <dcterms:modified xsi:type="dcterms:W3CDTF">2022-08-04T12:45:05Z</dcterms:modified>
</cp:coreProperties>
</file>